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93.jpg" ContentType="image/jpeg"/>
  <Override PartName="/ppt/media/image94.jpg" ContentType="image/jpeg"/>
  <Override PartName="/ppt/media/image95.jpg" ContentType="image/jpeg"/>
  <Override PartName="/ppt/media/image101.jpg" ContentType="image/jpeg"/>
  <Override PartName="/ppt/media/image102.jpg" ContentType="image/jpeg"/>
  <Override PartName="/ppt/media/image105.jpg" ContentType="image/jpeg"/>
  <Override PartName="/ppt/media/image109.jpg" ContentType="image/jpeg"/>
  <Override PartName="/ppt/media/image111.jpg" ContentType="image/jpeg"/>
  <Override PartName="/ppt/notesSlides/notesSlide4.xml" ContentType="application/vnd.openxmlformats-officedocument.presentationml.notesSlide+xml"/>
  <Override PartName="/ppt/media/image122.jpg" ContentType="image/jpeg"/>
  <Override PartName="/ppt/media/image123.jpg" ContentType="image/jpeg"/>
  <Override PartName="/ppt/notesSlides/notesSlide5.xml" ContentType="application/vnd.openxmlformats-officedocument.presentationml.notesSlide+xml"/>
  <Override PartName="/ppt/media/image128.jpg" ContentType="image/jpeg"/>
  <Override PartName="/ppt/notesSlides/notesSlide6.xml" ContentType="application/vnd.openxmlformats-officedocument.presentationml.notesSlide+xml"/>
  <Override PartName="/ppt/media/image136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51.jpg" ContentType="image/jpeg"/>
  <Override PartName="/ppt/notesSlides/notesSlide9.xml" ContentType="application/vnd.openxmlformats-officedocument.presentationml.notesSlide+xml"/>
  <Override PartName="/ppt/media/image163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187.jpg" ContentType="image/jpe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65"/>
  </p:notesMasterIdLst>
  <p:sldIdLst>
    <p:sldId id="256" r:id="rId3"/>
    <p:sldId id="257" r:id="rId4"/>
    <p:sldId id="302" r:id="rId5"/>
    <p:sldId id="301" r:id="rId6"/>
    <p:sldId id="262" r:id="rId7"/>
    <p:sldId id="304" r:id="rId8"/>
    <p:sldId id="312" r:id="rId9"/>
    <p:sldId id="315" r:id="rId10"/>
    <p:sldId id="314" r:id="rId11"/>
    <p:sldId id="298" r:id="rId12"/>
    <p:sldId id="316" r:id="rId13"/>
    <p:sldId id="325" r:id="rId14"/>
    <p:sldId id="317" r:id="rId15"/>
    <p:sldId id="326" r:id="rId16"/>
    <p:sldId id="328" r:id="rId17"/>
    <p:sldId id="329" r:id="rId18"/>
    <p:sldId id="327" r:id="rId19"/>
    <p:sldId id="318" r:id="rId20"/>
    <p:sldId id="319" r:id="rId21"/>
    <p:sldId id="338" r:id="rId22"/>
    <p:sldId id="331" r:id="rId23"/>
    <p:sldId id="346" r:id="rId24"/>
    <p:sldId id="330" r:id="rId25"/>
    <p:sldId id="305" r:id="rId26"/>
    <p:sldId id="337" r:id="rId27"/>
    <p:sldId id="332" r:id="rId28"/>
    <p:sldId id="333" r:id="rId29"/>
    <p:sldId id="335" r:id="rId30"/>
    <p:sldId id="339" r:id="rId31"/>
    <p:sldId id="334" r:id="rId32"/>
    <p:sldId id="340" r:id="rId33"/>
    <p:sldId id="345" r:id="rId34"/>
    <p:sldId id="343" r:id="rId35"/>
    <p:sldId id="342" r:id="rId36"/>
    <p:sldId id="306" r:id="rId37"/>
    <p:sldId id="347" r:id="rId38"/>
    <p:sldId id="356" r:id="rId39"/>
    <p:sldId id="351" r:id="rId40"/>
    <p:sldId id="349" r:id="rId41"/>
    <p:sldId id="350" r:id="rId42"/>
    <p:sldId id="353" r:id="rId43"/>
    <p:sldId id="307" r:id="rId44"/>
    <p:sldId id="358" r:id="rId45"/>
    <p:sldId id="310" r:id="rId46"/>
    <p:sldId id="352" r:id="rId47"/>
    <p:sldId id="363" r:id="rId48"/>
    <p:sldId id="362" r:id="rId49"/>
    <p:sldId id="357" r:id="rId50"/>
    <p:sldId id="309" r:id="rId51"/>
    <p:sldId id="259" r:id="rId52"/>
    <p:sldId id="374" r:id="rId53"/>
    <p:sldId id="364" r:id="rId54"/>
    <p:sldId id="365" r:id="rId55"/>
    <p:sldId id="366" r:id="rId56"/>
    <p:sldId id="368" r:id="rId57"/>
    <p:sldId id="367" r:id="rId58"/>
    <p:sldId id="375" r:id="rId59"/>
    <p:sldId id="369" r:id="rId60"/>
    <p:sldId id="370" r:id="rId61"/>
    <p:sldId id="371" r:id="rId62"/>
    <p:sldId id="372" r:id="rId63"/>
    <p:sldId id="268" r:id="rId6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C00"/>
    <a:srgbClr val="DEBA54"/>
    <a:srgbClr val="006600"/>
    <a:srgbClr val="B85808"/>
    <a:srgbClr val="C96009"/>
    <a:srgbClr val="FFFFFF"/>
    <a:srgbClr val="C88800"/>
    <a:srgbClr val="005E00"/>
    <a:srgbClr val="22684A"/>
    <a:srgbClr val="A88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2" autoAdjust="0"/>
    <p:restoredTop sz="87892" autoAdjust="0"/>
  </p:normalViewPr>
  <p:slideViewPr>
    <p:cSldViewPr>
      <p:cViewPr varScale="1">
        <p:scale>
          <a:sx n="45" d="100"/>
          <a:sy n="45" d="100"/>
        </p:scale>
        <p:origin x="388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ezzahra ghanam" userId="5a2feb4ae408984c" providerId="LiveId" clId="{6C716720-72C9-444B-942F-F0E6FA5E9FBE}"/>
    <pc:docChg chg="undo custSel addSld delSld modSld sldOrd">
      <pc:chgData name="fatimaezzahra ghanam" userId="5a2feb4ae408984c" providerId="LiveId" clId="{6C716720-72C9-444B-942F-F0E6FA5E9FBE}" dt="2024-06-29T20:15:03.008" v="15289"/>
      <pc:docMkLst>
        <pc:docMk/>
      </pc:docMkLst>
      <pc:sldChg chg="modSp mod">
        <pc:chgData name="fatimaezzahra ghanam" userId="5a2feb4ae408984c" providerId="LiveId" clId="{6C716720-72C9-444B-942F-F0E6FA5E9FBE}" dt="2024-06-29T20:04:04.512" v="15285" actId="207"/>
        <pc:sldMkLst>
          <pc:docMk/>
          <pc:sldMk cId="0" sldId="256"/>
        </pc:sldMkLst>
        <pc:spChg chg="mod">
          <ac:chgData name="fatimaezzahra ghanam" userId="5a2feb4ae408984c" providerId="LiveId" clId="{6C716720-72C9-444B-942F-F0E6FA5E9FBE}" dt="2024-06-29T20:04:04.512" v="15285" actId="207"/>
          <ac:spMkLst>
            <pc:docMk/>
            <pc:sldMk cId="0" sldId="256"/>
            <ac:spMk id="26" creationId="{E0383023-7406-DFD6-5F08-57B685257D92}"/>
          </ac:spMkLst>
        </pc:spChg>
        <pc:spChg chg="mod">
          <ac:chgData name="fatimaezzahra ghanam" userId="5a2feb4ae408984c" providerId="LiveId" clId="{6C716720-72C9-444B-942F-F0E6FA5E9FBE}" dt="2024-06-28T01:30:33.085" v="9392" actId="207"/>
          <ac:spMkLst>
            <pc:docMk/>
            <pc:sldMk cId="0" sldId="256"/>
            <ac:spMk id="36" creationId="{2BDEEA01-3908-E05E-B6A5-AE99B34145CB}"/>
          </ac:spMkLst>
        </pc:spChg>
      </pc:sldChg>
      <pc:sldChg chg="modSp mod">
        <pc:chgData name="fatimaezzahra ghanam" userId="5a2feb4ae408984c" providerId="LiveId" clId="{6C716720-72C9-444B-942F-F0E6FA5E9FBE}" dt="2024-06-28T01:31:09.710" v="9394" actId="207"/>
        <pc:sldMkLst>
          <pc:docMk/>
          <pc:sldMk cId="0" sldId="257"/>
        </pc:sldMkLst>
        <pc:spChg chg="mod">
          <ac:chgData name="fatimaezzahra ghanam" userId="5a2feb4ae408984c" providerId="LiveId" clId="{6C716720-72C9-444B-942F-F0E6FA5E9FBE}" dt="2024-06-28T01:31:09.710" v="9394" actId="207"/>
          <ac:spMkLst>
            <pc:docMk/>
            <pc:sldMk cId="0" sldId="257"/>
            <ac:spMk id="5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8T01:30:53.237" v="9393" actId="207"/>
          <ac:spMkLst>
            <pc:docMk/>
            <pc:sldMk cId="0" sldId="257"/>
            <ac:spMk id="8" creationId="{00000000-0000-0000-0000-000000000000}"/>
          </ac:spMkLst>
        </pc:spChg>
      </pc:sldChg>
      <pc:sldChg chg="del">
        <pc:chgData name="fatimaezzahra ghanam" userId="5a2feb4ae408984c" providerId="LiveId" clId="{6C716720-72C9-444B-942F-F0E6FA5E9FBE}" dt="2024-06-22T15:51:07.180" v="7456" actId="47"/>
        <pc:sldMkLst>
          <pc:docMk/>
          <pc:sldMk cId="0" sldId="258"/>
        </pc:sldMkLst>
      </pc:sldChg>
      <pc:sldChg chg="addSp delSp modSp mod ord">
        <pc:chgData name="fatimaezzahra ghanam" userId="5a2feb4ae408984c" providerId="LiveId" clId="{6C716720-72C9-444B-942F-F0E6FA5E9FBE}" dt="2024-06-29T20:14:48.776" v="15287"/>
        <pc:sldMkLst>
          <pc:docMk/>
          <pc:sldMk cId="0" sldId="259"/>
        </pc:sldMkLst>
        <pc:spChg chg="del mod">
          <ac:chgData name="fatimaezzahra ghanam" userId="5a2feb4ae408984c" providerId="LiveId" clId="{6C716720-72C9-444B-942F-F0E6FA5E9FBE}" dt="2024-06-21T18:57:38.571" v="1324" actId="478"/>
          <ac:spMkLst>
            <pc:docMk/>
            <pc:sldMk cId="0" sldId="259"/>
            <ac:spMk id="2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19:26:35.049" v="1686" actId="1076"/>
          <ac:spMkLst>
            <pc:docMk/>
            <pc:sldMk cId="0" sldId="259"/>
            <ac:spMk id="4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19:03:10.158" v="1381" actId="1076"/>
          <ac:spMkLst>
            <pc:docMk/>
            <pc:sldMk cId="0" sldId="259"/>
            <ac:spMk id="5" creationId="{00000000-0000-0000-0000-000000000000}"/>
          </ac:spMkLst>
        </pc:spChg>
        <pc:spChg chg="del mod">
          <ac:chgData name="fatimaezzahra ghanam" userId="5a2feb4ae408984c" providerId="LiveId" clId="{6C716720-72C9-444B-942F-F0E6FA5E9FBE}" dt="2024-06-21T17:46:33.507" v="1225" actId="478"/>
          <ac:spMkLst>
            <pc:docMk/>
            <pc:sldMk cId="0" sldId="259"/>
            <ac:spMk id="6" creationId="{00000000-0000-0000-0000-000000000000}"/>
          </ac:spMkLst>
        </pc:spChg>
        <pc:spChg chg="add del mod">
          <ac:chgData name="fatimaezzahra ghanam" userId="5a2feb4ae408984c" providerId="LiveId" clId="{6C716720-72C9-444B-942F-F0E6FA5E9FBE}" dt="2024-06-21T19:15:04.557" v="1587" actId="478"/>
          <ac:spMkLst>
            <pc:docMk/>
            <pc:sldMk cId="0" sldId="259"/>
            <ac:spMk id="6" creationId="{F5A9EE8A-8EC5-15F2-9B06-91A645E2CB20}"/>
          </ac:spMkLst>
        </pc:spChg>
        <pc:spChg chg="mod">
          <ac:chgData name="fatimaezzahra ghanam" userId="5a2feb4ae408984c" providerId="LiveId" clId="{6C716720-72C9-444B-942F-F0E6FA5E9FBE}" dt="2024-06-21T20:37:18.444" v="2326" actId="207"/>
          <ac:spMkLst>
            <pc:docMk/>
            <pc:sldMk cId="0" sldId="259"/>
            <ac:spMk id="7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0:37:53.833" v="2328" actId="207"/>
          <ac:spMkLst>
            <pc:docMk/>
            <pc:sldMk cId="0" sldId="259"/>
            <ac:spMk id="8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0:38:17.955" v="2329" actId="207"/>
          <ac:spMkLst>
            <pc:docMk/>
            <pc:sldMk cId="0" sldId="259"/>
            <ac:spMk id="9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0:37:37.345" v="2327" actId="207"/>
          <ac:spMkLst>
            <pc:docMk/>
            <pc:sldMk cId="0" sldId="259"/>
            <ac:spMk id="10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0:38:41.877" v="2330" actId="207"/>
          <ac:spMkLst>
            <pc:docMk/>
            <pc:sldMk cId="0" sldId="259"/>
            <ac:spMk id="11" creationId="{00000000-0000-0000-0000-000000000000}"/>
          </ac:spMkLst>
        </pc:spChg>
        <pc:spChg chg="add mod">
          <ac:chgData name="fatimaezzahra ghanam" userId="5a2feb4ae408984c" providerId="LiveId" clId="{6C716720-72C9-444B-942F-F0E6FA5E9FBE}" dt="2024-06-21T19:31:24.993" v="1766" actId="14100"/>
          <ac:spMkLst>
            <pc:docMk/>
            <pc:sldMk cId="0" sldId="259"/>
            <ac:spMk id="12" creationId="{B7DCA9B5-928F-F3DB-C61D-86A8A239C1EE}"/>
          </ac:spMkLst>
        </pc:spChg>
        <pc:spChg chg="add del mod">
          <ac:chgData name="fatimaezzahra ghanam" userId="5a2feb4ae408984c" providerId="LiveId" clId="{6C716720-72C9-444B-942F-F0E6FA5E9FBE}" dt="2024-06-21T19:15:02.730" v="1586" actId="478"/>
          <ac:spMkLst>
            <pc:docMk/>
            <pc:sldMk cId="0" sldId="259"/>
            <ac:spMk id="13" creationId="{C7C5B1F5-D88A-B352-0193-68650BE88C46}"/>
          </ac:spMkLst>
        </pc:spChg>
        <pc:spChg chg="add del mod">
          <ac:chgData name="fatimaezzahra ghanam" userId="5a2feb4ae408984c" providerId="LiveId" clId="{6C716720-72C9-444B-942F-F0E6FA5E9FBE}" dt="2024-06-21T19:15:00.631" v="1585" actId="478"/>
          <ac:spMkLst>
            <pc:docMk/>
            <pc:sldMk cId="0" sldId="259"/>
            <ac:spMk id="14" creationId="{9B05A6FB-4918-BD58-EC99-6A787DC0566C}"/>
          </ac:spMkLst>
        </pc:spChg>
        <pc:spChg chg="add mod">
          <ac:chgData name="fatimaezzahra ghanam" userId="5a2feb4ae408984c" providerId="LiveId" clId="{6C716720-72C9-444B-942F-F0E6FA5E9FBE}" dt="2024-06-21T19:32:50.213" v="1787" actId="1076"/>
          <ac:spMkLst>
            <pc:docMk/>
            <pc:sldMk cId="0" sldId="259"/>
            <ac:spMk id="15" creationId="{D6134AFB-5F40-5F98-0DC2-70C9A67AEA9B}"/>
          </ac:spMkLst>
        </pc:spChg>
        <pc:spChg chg="add mod">
          <ac:chgData name="fatimaezzahra ghanam" userId="5a2feb4ae408984c" providerId="LiveId" clId="{6C716720-72C9-444B-942F-F0E6FA5E9FBE}" dt="2024-06-21T19:31:07.749" v="1761" actId="14100"/>
          <ac:spMkLst>
            <pc:docMk/>
            <pc:sldMk cId="0" sldId="259"/>
            <ac:spMk id="16" creationId="{DE6E86BD-7536-BA65-FC1F-7E5AB993490D}"/>
          </ac:spMkLst>
        </pc:spChg>
        <pc:spChg chg="add mod">
          <ac:chgData name="fatimaezzahra ghanam" userId="5a2feb4ae408984c" providerId="LiveId" clId="{6C716720-72C9-444B-942F-F0E6FA5E9FBE}" dt="2024-06-21T19:31:47.226" v="1771" actId="14100"/>
          <ac:spMkLst>
            <pc:docMk/>
            <pc:sldMk cId="0" sldId="259"/>
            <ac:spMk id="17" creationId="{1F78D667-0EF7-840A-8393-291306B1D2EB}"/>
          </ac:spMkLst>
        </pc:spChg>
        <pc:spChg chg="add del mod">
          <ac:chgData name="fatimaezzahra ghanam" userId="5a2feb4ae408984c" providerId="LiveId" clId="{6C716720-72C9-444B-942F-F0E6FA5E9FBE}" dt="2024-06-21T18:55:59.430" v="1317" actId="478"/>
          <ac:spMkLst>
            <pc:docMk/>
            <pc:sldMk cId="0" sldId="259"/>
            <ac:spMk id="18" creationId="{A41FE466-4BB6-A8AA-BDFA-DCA8398460DB}"/>
          </ac:spMkLst>
        </pc:spChg>
        <pc:spChg chg="add mod">
          <ac:chgData name="fatimaezzahra ghanam" userId="5a2feb4ae408984c" providerId="LiveId" clId="{6C716720-72C9-444B-942F-F0E6FA5E9FBE}" dt="2024-06-21T18:54:33.006" v="1301" actId="14100"/>
          <ac:spMkLst>
            <pc:docMk/>
            <pc:sldMk cId="0" sldId="259"/>
            <ac:spMk id="19" creationId="{D3C1A9C5-0F2E-8506-A00F-74312665C3B3}"/>
          </ac:spMkLst>
        </pc:spChg>
        <pc:spChg chg="add mod">
          <ac:chgData name="fatimaezzahra ghanam" userId="5a2feb4ae408984c" providerId="LiveId" clId="{6C716720-72C9-444B-942F-F0E6FA5E9FBE}" dt="2024-06-21T19:28:09.155" v="1705" actId="1076"/>
          <ac:spMkLst>
            <pc:docMk/>
            <pc:sldMk cId="0" sldId="259"/>
            <ac:spMk id="22" creationId="{2431FD39-6F4D-FA11-4A62-0FDC1FD0A6B6}"/>
          </ac:spMkLst>
        </pc:spChg>
        <pc:spChg chg="add mod">
          <ac:chgData name="fatimaezzahra ghanam" userId="5a2feb4ae408984c" providerId="LiveId" clId="{6C716720-72C9-444B-942F-F0E6FA5E9FBE}" dt="2024-06-21T19:33:27.456" v="1796" actId="1076"/>
          <ac:spMkLst>
            <pc:docMk/>
            <pc:sldMk cId="0" sldId="259"/>
            <ac:spMk id="23" creationId="{E3A6794D-488F-3E48-DF7A-4C14755231B8}"/>
          </ac:spMkLst>
        </pc:spChg>
        <pc:spChg chg="add mod">
          <ac:chgData name="fatimaezzahra ghanam" userId="5a2feb4ae408984c" providerId="LiveId" clId="{6C716720-72C9-444B-942F-F0E6FA5E9FBE}" dt="2024-06-21T19:33:15.310" v="1792" actId="1076"/>
          <ac:spMkLst>
            <pc:docMk/>
            <pc:sldMk cId="0" sldId="259"/>
            <ac:spMk id="24" creationId="{FFD58A23-0026-9135-0D2A-9525B738C8EA}"/>
          </ac:spMkLst>
        </pc:spChg>
        <pc:spChg chg="add del mod">
          <ac:chgData name="fatimaezzahra ghanam" userId="5a2feb4ae408984c" providerId="LiveId" clId="{6C716720-72C9-444B-942F-F0E6FA5E9FBE}" dt="2024-06-21T19:17:43.860" v="1615" actId="478"/>
          <ac:spMkLst>
            <pc:docMk/>
            <pc:sldMk cId="0" sldId="259"/>
            <ac:spMk id="25" creationId="{7198CC28-9C0D-8E71-3E5C-177BA492E55E}"/>
          </ac:spMkLst>
        </pc:spChg>
        <pc:spChg chg="add mod">
          <ac:chgData name="fatimaezzahra ghanam" userId="5a2feb4ae408984c" providerId="LiveId" clId="{6C716720-72C9-444B-942F-F0E6FA5E9FBE}" dt="2024-06-21T19:33:33.541" v="1798" actId="1076"/>
          <ac:spMkLst>
            <pc:docMk/>
            <pc:sldMk cId="0" sldId="259"/>
            <ac:spMk id="26" creationId="{DAD40CE2-ABCF-A8A9-273C-3CC7E78487E4}"/>
          </ac:spMkLst>
        </pc:spChg>
        <pc:spChg chg="add mod">
          <ac:chgData name="fatimaezzahra ghanam" userId="5a2feb4ae408984c" providerId="LiveId" clId="{6C716720-72C9-444B-942F-F0E6FA5E9FBE}" dt="2024-06-21T19:32:54.820" v="1788" actId="1076"/>
          <ac:spMkLst>
            <pc:docMk/>
            <pc:sldMk cId="0" sldId="259"/>
            <ac:spMk id="27" creationId="{1D681E25-2CB7-1E03-3902-5997E8C7CF7B}"/>
          </ac:spMkLst>
        </pc:spChg>
        <pc:spChg chg="add mod">
          <ac:chgData name="fatimaezzahra ghanam" userId="5a2feb4ae408984c" providerId="LiveId" clId="{6C716720-72C9-444B-942F-F0E6FA5E9FBE}" dt="2024-06-21T19:32:43.221" v="1786" actId="1076"/>
          <ac:spMkLst>
            <pc:docMk/>
            <pc:sldMk cId="0" sldId="259"/>
            <ac:spMk id="37" creationId="{02A21989-083F-4D5E-3639-5FE4E75CE442}"/>
          </ac:spMkLst>
        </pc:spChg>
        <pc:spChg chg="add mod">
          <ac:chgData name="fatimaezzahra ghanam" userId="5a2feb4ae408984c" providerId="LiveId" clId="{6C716720-72C9-444B-942F-F0E6FA5E9FBE}" dt="2024-06-21T19:33:31.298" v="1797" actId="1076"/>
          <ac:spMkLst>
            <pc:docMk/>
            <pc:sldMk cId="0" sldId="259"/>
            <ac:spMk id="38" creationId="{D800B79A-4BB1-C8D2-6DBF-11A30C2DAE95}"/>
          </ac:spMkLst>
        </pc:spChg>
        <pc:spChg chg="add mod">
          <ac:chgData name="fatimaezzahra ghanam" userId="5a2feb4ae408984c" providerId="LiveId" clId="{6C716720-72C9-444B-942F-F0E6FA5E9FBE}" dt="2024-06-21T19:33:01.187" v="1790" actId="1076"/>
          <ac:spMkLst>
            <pc:docMk/>
            <pc:sldMk cId="0" sldId="259"/>
            <ac:spMk id="39" creationId="{FEB805E1-0370-10F0-0011-FF7EE02E6E14}"/>
          </ac:spMkLst>
        </pc:spChg>
        <pc:spChg chg="add mod">
          <ac:chgData name="fatimaezzahra ghanam" userId="5a2feb4ae408984c" providerId="LiveId" clId="{6C716720-72C9-444B-942F-F0E6FA5E9FBE}" dt="2024-06-21T19:28:19.605" v="1708" actId="1076"/>
          <ac:spMkLst>
            <pc:docMk/>
            <pc:sldMk cId="0" sldId="259"/>
            <ac:spMk id="40" creationId="{83E48BCE-6AE5-3CC6-2C93-63696DE4D057}"/>
          </ac:spMkLst>
        </pc:spChg>
        <pc:spChg chg="add mod">
          <ac:chgData name="fatimaezzahra ghanam" userId="5a2feb4ae408984c" providerId="LiveId" clId="{6C716720-72C9-444B-942F-F0E6FA5E9FBE}" dt="2024-06-21T19:33:22.526" v="1794" actId="1076"/>
          <ac:spMkLst>
            <pc:docMk/>
            <pc:sldMk cId="0" sldId="259"/>
            <ac:spMk id="41" creationId="{5F805718-EC43-CAC8-2410-B11706E2185F}"/>
          </ac:spMkLst>
        </pc:spChg>
        <pc:spChg chg="add mod">
          <ac:chgData name="fatimaezzahra ghanam" userId="5a2feb4ae408984c" providerId="LiveId" clId="{6C716720-72C9-444B-942F-F0E6FA5E9FBE}" dt="2024-06-21T19:33:18.742" v="1793" actId="1076"/>
          <ac:spMkLst>
            <pc:docMk/>
            <pc:sldMk cId="0" sldId="259"/>
            <ac:spMk id="42" creationId="{E6DD9EEE-E9BB-3E0D-3B7A-A1C59472BB9F}"/>
          </ac:spMkLst>
        </pc:spChg>
        <pc:spChg chg="add mod">
          <ac:chgData name="fatimaezzahra ghanam" userId="5a2feb4ae408984c" providerId="LiveId" clId="{6C716720-72C9-444B-942F-F0E6FA5E9FBE}" dt="2024-06-21T19:32:57.456" v="1789" actId="1076"/>
          <ac:spMkLst>
            <pc:docMk/>
            <pc:sldMk cId="0" sldId="259"/>
            <ac:spMk id="43" creationId="{6408B5AF-096C-EC1B-DA29-37FEE8CD8D5C}"/>
          </ac:spMkLst>
        </pc:spChg>
        <pc:spChg chg="add del mod">
          <ac:chgData name="fatimaezzahra ghanam" userId="5a2feb4ae408984c" providerId="LiveId" clId="{6C716720-72C9-444B-942F-F0E6FA5E9FBE}" dt="2024-06-21T19:28:48.752" v="1716" actId="478"/>
          <ac:spMkLst>
            <pc:docMk/>
            <pc:sldMk cId="0" sldId="259"/>
            <ac:spMk id="44" creationId="{3B318C3C-CCF5-DF3F-5FFD-EADDE195C8A0}"/>
          </ac:spMkLst>
        </pc:spChg>
        <pc:spChg chg="add mod">
          <ac:chgData name="fatimaezzahra ghanam" userId="5a2feb4ae408984c" providerId="LiveId" clId="{6C716720-72C9-444B-942F-F0E6FA5E9FBE}" dt="2024-06-21T19:33:11.088" v="1791" actId="1076"/>
          <ac:spMkLst>
            <pc:docMk/>
            <pc:sldMk cId="0" sldId="259"/>
            <ac:spMk id="45" creationId="{00B51CDB-B3F4-7D77-7C9A-478E50BD9FDE}"/>
          </ac:spMkLst>
        </pc:spChg>
        <pc:picChg chg="del mod">
          <ac:chgData name="fatimaezzahra ghanam" userId="5a2feb4ae408984c" providerId="LiveId" clId="{6C716720-72C9-444B-942F-F0E6FA5E9FBE}" dt="2024-06-21T19:14:58.722" v="1584" actId="478"/>
          <ac:picMkLst>
            <pc:docMk/>
            <pc:sldMk cId="0" sldId="259"/>
            <ac:picMk id="3" creationId="{00000000-0000-0000-0000-000000000000}"/>
          </ac:picMkLst>
        </pc:picChg>
        <pc:picChg chg="add mod">
          <ac:chgData name="fatimaezzahra ghanam" userId="5a2feb4ae408984c" providerId="LiveId" clId="{6C716720-72C9-444B-942F-F0E6FA5E9FBE}" dt="2024-06-21T19:32:25.282" v="1783" actId="14100"/>
          <ac:picMkLst>
            <pc:docMk/>
            <pc:sldMk cId="0" sldId="259"/>
            <ac:picMk id="20" creationId="{645A5419-B23C-AB1B-A98D-647C0E0A5481}"/>
          </ac:picMkLst>
        </pc:picChg>
        <pc:picChg chg="add mod">
          <ac:chgData name="fatimaezzahra ghanam" userId="5a2feb4ae408984c" providerId="LiveId" clId="{6C716720-72C9-444B-942F-F0E6FA5E9FBE}" dt="2024-06-21T19:32:32.055" v="1785" actId="14100"/>
          <ac:picMkLst>
            <pc:docMk/>
            <pc:sldMk cId="0" sldId="259"/>
            <ac:picMk id="21" creationId="{D7D7DE6B-2939-11C5-3004-88C2CC478F94}"/>
          </ac:picMkLst>
        </pc:picChg>
        <pc:picChg chg="add mod">
          <ac:chgData name="fatimaezzahra ghanam" userId="5a2feb4ae408984c" providerId="LiveId" clId="{6C716720-72C9-444B-942F-F0E6FA5E9FBE}" dt="2024-06-21T20:41:22.231" v="2354" actId="1076"/>
          <ac:picMkLst>
            <pc:docMk/>
            <pc:sldMk cId="0" sldId="259"/>
            <ac:picMk id="47" creationId="{C9EA43C5-2EED-BBD8-A56E-B17344F636C2}"/>
          </ac:picMkLst>
        </pc:picChg>
        <pc:picChg chg="add del mod">
          <ac:chgData name="fatimaezzahra ghanam" userId="5a2feb4ae408984c" providerId="LiveId" clId="{6C716720-72C9-444B-942F-F0E6FA5E9FBE}" dt="2024-06-21T20:40:06.241" v="2336" actId="478"/>
          <ac:picMkLst>
            <pc:docMk/>
            <pc:sldMk cId="0" sldId="259"/>
            <ac:picMk id="49" creationId="{DAC91145-6EF5-3BE0-FC18-EF8F948081B1}"/>
          </ac:picMkLst>
        </pc:picChg>
        <pc:picChg chg="add mod">
          <ac:chgData name="fatimaezzahra ghanam" userId="5a2feb4ae408984c" providerId="LiveId" clId="{6C716720-72C9-444B-942F-F0E6FA5E9FBE}" dt="2024-06-21T20:41:00.347" v="2348" actId="1076"/>
          <ac:picMkLst>
            <pc:docMk/>
            <pc:sldMk cId="0" sldId="259"/>
            <ac:picMk id="50" creationId="{EDF8D08F-9298-4D20-5200-06812D78C9C5}"/>
          </ac:picMkLst>
        </pc:picChg>
        <pc:picChg chg="add mod">
          <ac:chgData name="fatimaezzahra ghanam" userId="5a2feb4ae408984c" providerId="LiveId" clId="{6C716720-72C9-444B-942F-F0E6FA5E9FBE}" dt="2024-06-21T20:40:54.114" v="2346" actId="1076"/>
          <ac:picMkLst>
            <pc:docMk/>
            <pc:sldMk cId="0" sldId="259"/>
            <ac:picMk id="51" creationId="{950922A3-A412-798E-009A-9EEF44E94177}"/>
          </ac:picMkLst>
        </pc:picChg>
        <pc:picChg chg="add mod">
          <ac:chgData name="fatimaezzahra ghanam" userId="5a2feb4ae408984c" providerId="LiveId" clId="{6C716720-72C9-444B-942F-F0E6FA5E9FBE}" dt="2024-06-21T20:40:47.292" v="2344" actId="1076"/>
          <ac:picMkLst>
            <pc:docMk/>
            <pc:sldMk cId="0" sldId="259"/>
            <ac:picMk id="52" creationId="{6F5AFF8B-6C2F-88FF-FF96-AD0D6935B917}"/>
          </ac:picMkLst>
        </pc:picChg>
        <pc:picChg chg="add mod">
          <ac:chgData name="fatimaezzahra ghanam" userId="5a2feb4ae408984c" providerId="LiveId" clId="{6C716720-72C9-444B-942F-F0E6FA5E9FBE}" dt="2024-06-21T20:41:04.250" v="2349" actId="1076"/>
          <ac:picMkLst>
            <pc:docMk/>
            <pc:sldMk cId="0" sldId="259"/>
            <ac:picMk id="53" creationId="{BDAC1042-FECC-1479-61C8-7B241811D2EC}"/>
          </ac:picMkLst>
        </pc:picChg>
        <pc:picChg chg="add mod">
          <ac:chgData name="fatimaezzahra ghanam" userId="5a2feb4ae408984c" providerId="LiveId" clId="{6C716720-72C9-444B-942F-F0E6FA5E9FBE}" dt="2024-06-21T20:40:35.381" v="2342" actId="1076"/>
          <ac:picMkLst>
            <pc:docMk/>
            <pc:sldMk cId="0" sldId="259"/>
            <ac:picMk id="54" creationId="{31AE29E4-1946-105C-9F53-B1B2D788BAA4}"/>
          </ac:picMkLst>
        </pc:picChg>
        <pc:picChg chg="add mod">
          <ac:chgData name="fatimaezzahra ghanam" userId="5a2feb4ae408984c" providerId="LiveId" clId="{6C716720-72C9-444B-942F-F0E6FA5E9FBE}" dt="2024-06-21T20:41:14.771" v="2352" actId="1076"/>
          <ac:picMkLst>
            <pc:docMk/>
            <pc:sldMk cId="0" sldId="259"/>
            <ac:picMk id="55" creationId="{66E3E835-04CB-5C39-6BD0-806632B7A1BB}"/>
          </ac:picMkLst>
        </pc:picChg>
        <pc:picChg chg="del">
          <ac:chgData name="fatimaezzahra ghanam" userId="5a2feb4ae408984c" providerId="LiveId" clId="{6C716720-72C9-444B-942F-F0E6FA5E9FBE}" dt="2024-06-21T21:02:51.766" v="2359" actId="478"/>
          <ac:picMkLst>
            <pc:docMk/>
            <pc:sldMk cId="0" sldId="259"/>
            <ac:picMk id="56" creationId="{C43461E2-46F0-D8CD-7107-FC7041CF9E6D}"/>
          </ac:picMkLst>
        </pc:picChg>
        <pc:picChg chg="del">
          <ac:chgData name="fatimaezzahra ghanam" userId="5a2feb4ae408984c" providerId="LiveId" clId="{6C716720-72C9-444B-942F-F0E6FA5E9FBE}" dt="2024-06-21T21:02:50.163" v="2358" actId="478"/>
          <ac:picMkLst>
            <pc:docMk/>
            <pc:sldMk cId="0" sldId="259"/>
            <ac:picMk id="57" creationId="{B8EAB3B5-8C9C-A353-6EF9-F34728A429B9}"/>
          </ac:picMkLst>
        </pc:picChg>
        <pc:cxnChg chg="add mod">
          <ac:chgData name="fatimaezzahra ghanam" userId="5a2feb4ae408984c" providerId="LiveId" clId="{6C716720-72C9-444B-942F-F0E6FA5E9FBE}" dt="2024-06-21T19:26:42.262" v="1687" actId="1076"/>
          <ac:cxnSpMkLst>
            <pc:docMk/>
            <pc:sldMk cId="0" sldId="259"/>
            <ac:cxnSpMk id="29" creationId="{BA2C7EB9-0B5F-AC14-8C2B-0B22A608C103}"/>
          </ac:cxnSpMkLst>
        </pc:cxnChg>
      </pc:sldChg>
      <pc:sldChg chg="modSp del mod">
        <pc:chgData name="fatimaezzahra ghanam" userId="5a2feb4ae408984c" providerId="LiveId" clId="{6C716720-72C9-444B-942F-F0E6FA5E9FBE}" dt="2024-06-22T15:51:13.780" v="7459" actId="47"/>
        <pc:sldMkLst>
          <pc:docMk/>
          <pc:sldMk cId="0" sldId="260"/>
        </pc:sldMkLst>
        <pc:spChg chg="mod">
          <ac:chgData name="fatimaezzahra ghanam" userId="5a2feb4ae408984c" providerId="LiveId" clId="{6C716720-72C9-444B-942F-F0E6FA5E9FBE}" dt="2024-06-22T02:22:47.020" v="3717" actId="14100"/>
          <ac:spMkLst>
            <pc:docMk/>
            <pc:sldMk cId="0" sldId="260"/>
            <ac:spMk id="5" creationId="{00000000-0000-0000-0000-000000000000}"/>
          </ac:spMkLst>
        </pc:spChg>
        <pc:picChg chg="mod">
          <ac:chgData name="fatimaezzahra ghanam" userId="5a2feb4ae408984c" providerId="LiveId" clId="{6C716720-72C9-444B-942F-F0E6FA5E9FBE}" dt="2024-06-22T02:22:38.912" v="3715" actId="14100"/>
          <ac:picMkLst>
            <pc:docMk/>
            <pc:sldMk cId="0" sldId="260"/>
            <ac:picMk id="4" creationId="{00000000-0000-0000-0000-000000000000}"/>
          </ac:picMkLst>
        </pc:picChg>
      </pc:sldChg>
      <pc:sldChg chg="del">
        <pc:chgData name="fatimaezzahra ghanam" userId="5a2feb4ae408984c" providerId="LiveId" clId="{6C716720-72C9-444B-942F-F0E6FA5E9FBE}" dt="2024-06-22T15:51:15.493" v="7460" actId="47"/>
        <pc:sldMkLst>
          <pc:docMk/>
          <pc:sldMk cId="0" sldId="261"/>
        </pc:sldMkLst>
      </pc:sldChg>
      <pc:sldChg chg="modSp mod">
        <pc:chgData name="fatimaezzahra ghanam" userId="5a2feb4ae408984c" providerId="LiveId" clId="{6C716720-72C9-444B-942F-F0E6FA5E9FBE}" dt="2024-06-28T01:35:07.159" v="9417" actId="207"/>
        <pc:sldMkLst>
          <pc:docMk/>
          <pc:sldMk cId="0" sldId="262"/>
        </pc:sldMkLst>
        <pc:spChg chg="mod">
          <ac:chgData name="fatimaezzahra ghanam" userId="5a2feb4ae408984c" providerId="LiveId" clId="{6C716720-72C9-444B-942F-F0E6FA5E9FBE}" dt="2024-06-28T01:35:07.159" v="9417" actId="207"/>
          <ac:spMkLst>
            <pc:docMk/>
            <pc:sldMk cId="0" sldId="262"/>
            <ac:spMk id="12" creationId="{79A64D0B-2801-5108-6A94-BF44C77D60C7}"/>
          </ac:spMkLst>
        </pc:spChg>
        <pc:spChg chg="mod">
          <ac:chgData name="fatimaezzahra ghanam" userId="5a2feb4ae408984c" providerId="LiveId" clId="{6C716720-72C9-444B-942F-F0E6FA5E9FBE}" dt="2024-06-28T01:35:02.892" v="9416" actId="207"/>
          <ac:spMkLst>
            <pc:docMk/>
            <pc:sldMk cId="0" sldId="262"/>
            <ac:spMk id="41" creationId="{F45C804D-4E44-5ABF-CE50-43B45A3D193E}"/>
          </ac:spMkLst>
        </pc:spChg>
        <pc:spChg chg="mod">
          <ac:chgData name="fatimaezzahra ghanam" userId="5a2feb4ae408984c" providerId="LiveId" clId="{6C716720-72C9-444B-942F-F0E6FA5E9FBE}" dt="2024-06-28T01:34:58.601" v="9415" actId="207"/>
          <ac:spMkLst>
            <pc:docMk/>
            <pc:sldMk cId="0" sldId="262"/>
            <ac:spMk id="42" creationId="{A17FDD56-ABB3-E413-B1AE-E847AA47C66D}"/>
          </ac:spMkLst>
        </pc:spChg>
        <pc:spChg chg="mod">
          <ac:chgData name="fatimaezzahra ghanam" userId="5a2feb4ae408984c" providerId="LiveId" clId="{6C716720-72C9-444B-942F-F0E6FA5E9FBE}" dt="2024-06-28T01:34:54.560" v="9414" actId="207"/>
          <ac:spMkLst>
            <pc:docMk/>
            <pc:sldMk cId="0" sldId="262"/>
            <ac:spMk id="43" creationId="{FCDA6450-9D62-CD44-90C7-DC6F3E8E94F4}"/>
          </ac:spMkLst>
        </pc:spChg>
        <pc:spChg chg="mod">
          <ac:chgData name="fatimaezzahra ghanam" userId="5a2feb4ae408984c" providerId="LiveId" clId="{6C716720-72C9-444B-942F-F0E6FA5E9FBE}" dt="2024-06-28T01:34:50.651" v="9413" actId="207"/>
          <ac:spMkLst>
            <pc:docMk/>
            <pc:sldMk cId="0" sldId="262"/>
            <ac:spMk id="44" creationId="{FE77B68C-CE12-654F-0DD6-E203814D547B}"/>
          </ac:spMkLst>
        </pc:spChg>
        <pc:spChg chg="mod">
          <ac:chgData name="fatimaezzahra ghanam" userId="5a2feb4ae408984c" providerId="LiveId" clId="{6C716720-72C9-444B-942F-F0E6FA5E9FBE}" dt="2024-06-28T01:34:46.753" v="9412" actId="207"/>
          <ac:spMkLst>
            <pc:docMk/>
            <pc:sldMk cId="0" sldId="262"/>
            <ac:spMk id="45" creationId="{69842921-6981-75F5-25F2-21C7A4480DBD}"/>
          </ac:spMkLst>
        </pc:spChg>
        <pc:spChg chg="mod">
          <ac:chgData name="fatimaezzahra ghanam" userId="5a2feb4ae408984c" providerId="LiveId" clId="{6C716720-72C9-444B-942F-F0E6FA5E9FBE}" dt="2024-06-28T01:34:42.728" v="9411" actId="207"/>
          <ac:spMkLst>
            <pc:docMk/>
            <pc:sldMk cId="0" sldId="262"/>
            <ac:spMk id="46" creationId="{9C4F27BB-499F-8B42-1654-04B876CBDD95}"/>
          </ac:spMkLst>
        </pc:spChg>
        <pc:spChg chg="mod">
          <ac:chgData name="fatimaezzahra ghanam" userId="5a2feb4ae408984c" providerId="LiveId" clId="{6C716720-72C9-444B-942F-F0E6FA5E9FBE}" dt="2024-06-28T01:34:38.006" v="9410" actId="207"/>
          <ac:spMkLst>
            <pc:docMk/>
            <pc:sldMk cId="0" sldId="262"/>
            <ac:spMk id="47" creationId="{911CDFE6-FF16-42A9-4C9D-6AB4D620D0C2}"/>
          </ac:spMkLst>
        </pc:spChg>
      </pc:sldChg>
      <pc:sldChg chg="del">
        <pc:chgData name="fatimaezzahra ghanam" userId="5a2feb4ae408984c" providerId="LiveId" clId="{6C716720-72C9-444B-942F-F0E6FA5E9FBE}" dt="2024-06-22T15:51:17.172" v="7461" actId="47"/>
        <pc:sldMkLst>
          <pc:docMk/>
          <pc:sldMk cId="0" sldId="263"/>
        </pc:sldMkLst>
      </pc:sldChg>
      <pc:sldChg chg="del">
        <pc:chgData name="fatimaezzahra ghanam" userId="5a2feb4ae408984c" providerId="LiveId" clId="{6C716720-72C9-444B-942F-F0E6FA5E9FBE}" dt="2024-06-22T15:51:19.041" v="7462" actId="47"/>
        <pc:sldMkLst>
          <pc:docMk/>
          <pc:sldMk cId="0" sldId="264"/>
        </pc:sldMkLst>
      </pc:sldChg>
      <pc:sldChg chg="del">
        <pc:chgData name="fatimaezzahra ghanam" userId="5a2feb4ae408984c" providerId="LiveId" clId="{6C716720-72C9-444B-942F-F0E6FA5E9FBE}" dt="2024-06-22T15:51:20.654" v="7463" actId="47"/>
        <pc:sldMkLst>
          <pc:docMk/>
          <pc:sldMk cId="0" sldId="265"/>
        </pc:sldMkLst>
      </pc:sldChg>
      <pc:sldChg chg="del">
        <pc:chgData name="fatimaezzahra ghanam" userId="5a2feb4ae408984c" providerId="LiveId" clId="{6C716720-72C9-444B-942F-F0E6FA5E9FBE}" dt="2024-06-22T15:51:22.358" v="7464" actId="47"/>
        <pc:sldMkLst>
          <pc:docMk/>
          <pc:sldMk cId="0" sldId="266"/>
        </pc:sldMkLst>
      </pc:sldChg>
      <pc:sldChg chg="del">
        <pc:chgData name="fatimaezzahra ghanam" userId="5a2feb4ae408984c" providerId="LiveId" clId="{6C716720-72C9-444B-942F-F0E6FA5E9FBE}" dt="2024-06-22T15:51:23.987" v="7465" actId="47"/>
        <pc:sldMkLst>
          <pc:docMk/>
          <pc:sldMk cId="0" sldId="267"/>
        </pc:sldMkLst>
      </pc:sldChg>
      <pc:sldChg chg="addSp delSp modSp mod ord setBg">
        <pc:chgData name="fatimaezzahra ghanam" userId="5a2feb4ae408984c" providerId="LiveId" clId="{6C716720-72C9-444B-942F-F0E6FA5E9FBE}" dt="2024-06-29T20:14:48.776" v="15287"/>
        <pc:sldMkLst>
          <pc:docMk/>
          <pc:sldMk cId="0" sldId="268"/>
        </pc:sldMkLst>
        <pc:spChg chg="mod">
          <ac:chgData name="fatimaezzahra ghanam" userId="5a2feb4ae408984c" providerId="LiveId" clId="{6C716720-72C9-444B-942F-F0E6FA5E9FBE}" dt="2024-06-21T19:35:24.466" v="1821" actId="1076"/>
          <ac:spMkLst>
            <pc:docMk/>
            <pc:sldMk cId="0" sldId="268"/>
            <ac:spMk id="4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8T01:37:13.918" v="9428" actId="207"/>
          <ac:spMkLst>
            <pc:docMk/>
            <pc:sldMk cId="0" sldId="268"/>
            <ac:spMk id="6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6T00:00:31.112" v="7602" actId="1076"/>
          <ac:spMkLst>
            <pc:docMk/>
            <pc:sldMk cId="0" sldId="268"/>
            <ac:spMk id="18" creationId="{00000000-0000-0000-0000-000000000000}"/>
          </ac:spMkLst>
        </pc:spChg>
        <pc:spChg chg="del mod">
          <ac:chgData name="fatimaezzahra ghanam" userId="5a2feb4ae408984c" providerId="LiveId" clId="{6C716720-72C9-444B-942F-F0E6FA5E9FBE}" dt="2024-06-21T20:09:07.056" v="2046"/>
          <ac:spMkLst>
            <pc:docMk/>
            <pc:sldMk cId="0" sldId="268"/>
            <ac:spMk id="28" creationId="{00000000-0000-0000-0000-000000000000}"/>
          </ac:spMkLst>
        </pc:spChg>
        <pc:spChg chg="add del">
          <ac:chgData name="fatimaezzahra ghanam" userId="5a2feb4ae408984c" providerId="LiveId" clId="{6C716720-72C9-444B-942F-F0E6FA5E9FBE}" dt="2024-06-21T19:39:03.686" v="1874" actId="478"/>
          <ac:spMkLst>
            <pc:docMk/>
            <pc:sldMk cId="0" sldId="268"/>
            <ac:spMk id="31" creationId="{FFE593D2-B73E-8570-9BC8-440C4C196218}"/>
          </ac:spMkLst>
        </pc:spChg>
        <pc:spChg chg="add del mod">
          <ac:chgData name="fatimaezzahra ghanam" userId="5a2feb4ae408984c" providerId="LiveId" clId="{6C716720-72C9-444B-942F-F0E6FA5E9FBE}" dt="2024-06-21T20:23:58.608" v="2213"/>
          <ac:spMkLst>
            <pc:docMk/>
            <pc:sldMk cId="0" sldId="268"/>
            <ac:spMk id="33" creationId="{53B7986F-B996-E234-10BB-492E76E8C902}"/>
          </ac:spMkLst>
        </pc:spChg>
        <pc:spChg chg="add mod">
          <ac:chgData name="fatimaezzahra ghanam" userId="5a2feb4ae408984c" providerId="LiveId" clId="{6C716720-72C9-444B-942F-F0E6FA5E9FBE}" dt="2024-06-29T20:08:58.026" v="15286" actId="1076"/>
          <ac:spMkLst>
            <pc:docMk/>
            <pc:sldMk cId="0" sldId="268"/>
            <ac:spMk id="34" creationId="{7567713F-E4DA-58BE-881A-5C06F2FF2769}"/>
          </ac:spMkLst>
        </pc:spChg>
        <pc:spChg chg="add del">
          <ac:chgData name="fatimaezzahra ghanam" userId="5a2feb4ae408984c" providerId="LiveId" clId="{6C716720-72C9-444B-942F-F0E6FA5E9FBE}" dt="2024-06-21T20:26:21.638" v="2223" actId="478"/>
          <ac:spMkLst>
            <pc:docMk/>
            <pc:sldMk cId="0" sldId="268"/>
            <ac:spMk id="35" creationId="{346AD61F-69D9-9B63-D9FB-8FCC34BF13B5}"/>
          </ac:spMkLst>
        </pc:spChg>
        <pc:grpChg chg="mod">
          <ac:chgData name="fatimaezzahra ghanam" userId="5a2feb4ae408984c" providerId="LiveId" clId="{6C716720-72C9-444B-942F-F0E6FA5E9FBE}" dt="2024-06-21T19:37:01.607" v="1830" actId="1076"/>
          <ac:grpSpMkLst>
            <pc:docMk/>
            <pc:sldMk cId="0" sldId="268"/>
            <ac:grpSpMk id="3" creationId="{00000000-0000-0000-0000-000000000000}"/>
          </ac:grpSpMkLst>
        </pc:grpChg>
        <pc:grpChg chg="del">
          <ac:chgData name="fatimaezzahra ghanam" userId="5a2feb4ae408984c" providerId="LiveId" clId="{6C716720-72C9-444B-942F-F0E6FA5E9FBE}" dt="2024-06-21T19:34:21.566" v="1818" actId="478"/>
          <ac:grpSpMkLst>
            <pc:docMk/>
            <pc:sldMk cId="0" sldId="268"/>
            <ac:grpSpMk id="7" creationId="{00000000-0000-0000-0000-000000000000}"/>
          </ac:grpSpMkLst>
        </pc:grpChg>
        <pc:grpChg chg="del">
          <ac:chgData name="fatimaezzahra ghanam" userId="5a2feb4ae408984c" providerId="LiveId" clId="{6C716720-72C9-444B-942F-F0E6FA5E9FBE}" dt="2024-06-21T20:09:13.321" v="2048" actId="478"/>
          <ac:grpSpMkLst>
            <pc:docMk/>
            <pc:sldMk cId="0" sldId="268"/>
            <ac:grpSpMk id="19" creationId="{00000000-0000-0000-0000-000000000000}"/>
          </ac:grpSpMkLst>
        </pc:grpChg>
        <pc:picChg chg="mod">
          <ac:chgData name="fatimaezzahra ghanam" userId="5a2feb4ae408984c" providerId="LiveId" clId="{6C716720-72C9-444B-942F-F0E6FA5E9FBE}" dt="2024-06-21T19:37:51.374" v="1865" actId="14100"/>
          <ac:picMkLst>
            <pc:docMk/>
            <pc:sldMk cId="0" sldId="268"/>
            <ac:picMk id="2" creationId="{00000000-0000-0000-0000-000000000000}"/>
          </ac:picMkLst>
        </pc:picChg>
        <pc:picChg chg="add mod modCrop">
          <ac:chgData name="fatimaezzahra ghanam" userId="5a2feb4ae408984c" providerId="LiveId" clId="{6C716720-72C9-444B-942F-F0E6FA5E9FBE}" dt="2024-06-29T17:37:27.110" v="13135"/>
          <ac:picMkLst>
            <pc:docMk/>
            <pc:sldMk cId="0" sldId="268"/>
            <ac:picMk id="8" creationId="{BFE7B37B-A9B6-34FB-3720-12C7FE42DD05}"/>
          </ac:picMkLst>
        </pc:picChg>
        <pc:picChg chg="del mod">
          <ac:chgData name="fatimaezzahra ghanam" userId="5a2feb4ae408984c" providerId="LiveId" clId="{6C716720-72C9-444B-942F-F0E6FA5E9FBE}" dt="2024-06-21T20:08:31.652" v="1910" actId="478"/>
          <ac:picMkLst>
            <pc:docMk/>
            <pc:sldMk cId="0" sldId="268"/>
            <ac:picMk id="20" creationId="{00000000-0000-0000-0000-000000000000}"/>
          </ac:picMkLst>
        </pc:picChg>
        <pc:picChg chg="del">
          <ac:chgData name="fatimaezzahra ghanam" userId="5a2feb4ae408984c" providerId="LiveId" clId="{6C716720-72C9-444B-942F-F0E6FA5E9FBE}" dt="2024-06-21T20:09:07.055" v="2044" actId="478"/>
          <ac:picMkLst>
            <pc:docMk/>
            <pc:sldMk cId="0" sldId="268"/>
            <ac:picMk id="22" creationId="{00000000-0000-0000-0000-000000000000}"/>
          </ac:picMkLst>
        </pc:picChg>
        <pc:picChg chg="del">
          <ac:chgData name="fatimaezzahra ghanam" userId="5a2feb4ae408984c" providerId="LiveId" clId="{6C716720-72C9-444B-942F-F0E6FA5E9FBE}" dt="2024-06-21T20:09:10.544" v="2047" actId="478"/>
          <ac:picMkLst>
            <pc:docMk/>
            <pc:sldMk cId="0" sldId="268"/>
            <ac:picMk id="27" creationId="{00000000-0000-0000-0000-000000000000}"/>
          </ac:picMkLst>
        </pc:picChg>
        <pc:picChg chg="add mod">
          <ac:chgData name="fatimaezzahra ghanam" userId="5a2feb4ae408984c" providerId="LiveId" clId="{6C716720-72C9-444B-942F-F0E6FA5E9FBE}" dt="2024-06-28T01:37:50.498" v="9435" actId="208"/>
          <ac:picMkLst>
            <pc:docMk/>
            <pc:sldMk cId="0" sldId="268"/>
            <ac:picMk id="29" creationId="{9E3DEFE3-2D7C-6C1E-9E1A-8DA518BE92F3}"/>
          </ac:picMkLst>
        </pc:picChg>
        <pc:picChg chg="add mod">
          <ac:chgData name="fatimaezzahra ghanam" userId="5a2feb4ae408984c" providerId="LiveId" clId="{6C716720-72C9-444B-942F-F0E6FA5E9FBE}" dt="2024-06-21T20:35:36.651" v="2320" actId="1076"/>
          <ac:picMkLst>
            <pc:docMk/>
            <pc:sldMk cId="0" sldId="268"/>
            <ac:picMk id="30" creationId="{84091BA5-08BE-4E03-A5A4-8C7310234737}"/>
          </ac:picMkLst>
        </pc:picChg>
        <pc:picChg chg="add del mod">
          <ac:chgData name="fatimaezzahra ghanam" userId="5a2feb4ae408984c" providerId="LiveId" clId="{6C716720-72C9-444B-942F-F0E6FA5E9FBE}" dt="2024-06-29T17:37:12.666" v="13133" actId="478"/>
          <ac:picMkLst>
            <pc:docMk/>
            <pc:sldMk cId="0" sldId="268"/>
            <ac:picMk id="32" creationId="{9E630012-690C-531A-C96D-70FBB8C026BC}"/>
          </ac:picMkLst>
        </pc:picChg>
      </pc:sldChg>
      <pc:sldChg chg="modSp del mod">
        <pc:chgData name="fatimaezzahra ghanam" userId="5a2feb4ae408984c" providerId="LiveId" clId="{6C716720-72C9-444B-942F-F0E6FA5E9FBE}" dt="2024-06-22T08:39:25.591" v="4796" actId="47"/>
        <pc:sldMkLst>
          <pc:docMk/>
          <pc:sldMk cId="0" sldId="273"/>
        </pc:sldMkLst>
        <pc:spChg chg="mod">
          <ac:chgData name="fatimaezzahra ghanam" userId="5a2feb4ae408984c" providerId="LiveId" clId="{6C716720-72C9-444B-942F-F0E6FA5E9FBE}" dt="2024-06-22T08:35:48.681" v="4771" actId="1076"/>
          <ac:spMkLst>
            <pc:docMk/>
            <pc:sldMk cId="0" sldId="273"/>
            <ac:spMk id="2" creationId="{00000000-0000-0000-0000-000000000000}"/>
          </ac:spMkLst>
        </pc:spChg>
      </pc:sldChg>
      <pc:sldChg chg="del">
        <pc:chgData name="fatimaezzahra ghanam" userId="5a2feb4ae408984c" providerId="LiveId" clId="{6C716720-72C9-444B-942F-F0E6FA5E9FBE}" dt="2024-06-22T09:27:09.855" v="5101" actId="47"/>
        <pc:sldMkLst>
          <pc:docMk/>
          <pc:sldMk cId="0" sldId="274"/>
        </pc:sldMkLst>
      </pc:sldChg>
      <pc:sldChg chg="addSp modSp del mod">
        <pc:chgData name="fatimaezzahra ghanam" userId="5a2feb4ae408984c" providerId="LiveId" clId="{6C716720-72C9-444B-942F-F0E6FA5E9FBE}" dt="2024-06-22T09:27:16.212" v="5102" actId="47"/>
        <pc:sldMkLst>
          <pc:docMk/>
          <pc:sldMk cId="0" sldId="275"/>
        </pc:sldMkLst>
        <pc:spChg chg="mod">
          <ac:chgData name="fatimaezzahra ghanam" userId="5a2feb4ae408984c" providerId="LiveId" clId="{6C716720-72C9-444B-942F-F0E6FA5E9FBE}" dt="2024-06-22T09:16:03.239" v="4971" actId="1076"/>
          <ac:spMkLst>
            <pc:docMk/>
            <pc:sldMk cId="0" sldId="275"/>
            <ac:spMk id="2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2T09:14:34.302" v="4942" actId="20577"/>
          <ac:spMkLst>
            <pc:docMk/>
            <pc:sldMk cId="0" sldId="275"/>
            <ac:spMk id="3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2T09:18:44.773" v="4997" actId="208"/>
          <ac:spMkLst>
            <pc:docMk/>
            <pc:sldMk cId="0" sldId="275"/>
            <ac:spMk id="7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2T09:18:49.857" v="4999" actId="20577"/>
          <ac:spMkLst>
            <pc:docMk/>
            <pc:sldMk cId="0" sldId="275"/>
            <ac:spMk id="8" creationId="{00000000-0000-0000-0000-000000000000}"/>
          </ac:spMkLst>
        </pc:spChg>
        <pc:spChg chg="add mod">
          <ac:chgData name="fatimaezzahra ghanam" userId="5a2feb4ae408984c" providerId="LiveId" clId="{6C716720-72C9-444B-942F-F0E6FA5E9FBE}" dt="2024-06-22T09:15:18.378" v="4963" actId="255"/>
          <ac:spMkLst>
            <pc:docMk/>
            <pc:sldMk cId="0" sldId="275"/>
            <ac:spMk id="20" creationId="{39503004-0275-C737-E57D-C85038DE583F}"/>
          </ac:spMkLst>
        </pc:spChg>
      </pc:sldChg>
      <pc:sldChg chg="modSp del mod">
        <pc:chgData name="fatimaezzahra ghanam" userId="5a2feb4ae408984c" providerId="LiveId" clId="{6C716720-72C9-444B-942F-F0E6FA5E9FBE}" dt="2024-06-22T08:45:45.914" v="4830" actId="47"/>
        <pc:sldMkLst>
          <pc:docMk/>
          <pc:sldMk cId="0" sldId="276"/>
        </pc:sldMkLst>
        <pc:spChg chg="mod">
          <ac:chgData name="fatimaezzahra ghanam" userId="5a2feb4ae408984c" providerId="LiveId" clId="{6C716720-72C9-444B-942F-F0E6FA5E9FBE}" dt="2024-06-22T08:41:23.200" v="4798" actId="1076"/>
          <ac:spMkLst>
            <pc:docMk/>
            <pc:sldMk cId="0" sldId="276"/>
            <ac:spMk id="2" creationId="{00000000-0000-0000-0000-000000000000}"/>
          </ac:spMkLst>
        </pc:spChg>
      </pc:sldChg>
      <pc:sldChg chg="modSp del mod">
        <pc:chgData name="fatimaezzahra ghanam" userId="5a2feb4ae408984c" providerId="LiveId" clId="{6C716720-72C9-444B-942F-F0E6FA5E9FBE}" dt="2024-06-22T03:36:52.214" v="4195" actId="47"/>
        <pc:sldMkLst>
          <pc:docMk/>
          <pc:sldMk cId="0" sldId="277"/>
        </pc:sldMkLst>
        <pc:spChg chg="mod">
          <ac:chgData name="fatimaezzahra ghanam" userId="5a2feb4ae408984c" providerId="LiveId" clId="{6C716720-72C9-444B-942F-F0E6FA5E9FBE}" dt="2024-06-22T03:00:20.611" v="3972" actId="1076"/>
          <ac:spMkLst>
            <pc:docMk/>
            <pc:sldMk cId="0" sldId="277"/>
            <ac:spMk id="14" creationId="{00000000-0000-0000-0000-000000000000}"/>
          </ac:spMkLst>
        </pc:spChg>
      </pc:sldChg>
      <pc:sldChg chg="addSp delSp modSp mod">
        <pc:chgData name="fatimaezzahra ghanam" userId="5a2feb4ae408984c" providerId="LiveId" clId="{6C716720-72C9-444B-942F-F0E6FA5E9FBE}" dt="2024-06-29T19:27:41.035" v="15060" actId="20577"/>
        <pc:sldMkLst>
          <pc:docMk/>
          <pc:sldMk cId="2781997058" sldId="298"/>
        </pc:sldMkLst>
        <pc:spChg chg="add mod">
          <ac:chgData name="fatimaezzahra ghanam" userId="5a2feb4ae408984c" providerId="LiveId" clId="{6C716720-72C9-444B-942F-F0E6FA5E9FBE}" dt="2024-06-29T19:27:41.035" v="15060" actId="20577"/>
          <ac:spMkLst>
            <pc:docMk/>
            <pc:sldMk cId="2781997058" sldId="298"/>
            <ac:spMk id="3" creationId="{D9A9FA53-FA30-4B51-4850-B44F944CD4B0}"/>
          </ac:spMkLst>
        </pc:spChg>
        <pc:spChg chg="mod">
          <ac:chgData name="fatimaezzahra ghanam" userId="5a2feb4ae408984c" providerId="LiveId" clId="{6C716720-72C9-444B-942F-F0E6FA5E9FBE}" dt="2024-06-28T01:35:33.143" v="9419" actId="207"/>
          <ac:spMkLst>
            <pc:docMk/>
            <pc:sldMk cId="2781997058" sldId="298"/>
            <ac:spMk id="4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17:32:36.543" v="1153" actId="1076"/>
          <ac:spMkLst>
            <pc:docMk/>
            <pc:sldMk cId="2781997058" sldId="298"/>
            <ac:spMk id="16" creationId="{558B1B6A-4415-6F5C-6B06-BB26768E1004}"/>
          </ac:spMkLst>
        </pc:spChg>
        <pc:spChg chg="del">
          <ac:chgData name="fatimaezzahra ghanam" userId="5a2feb4ae408984c" providerId="LiveId" clId="{6C716720-72C9-444B-942F-F0E6FA5E9FBE}" dt="2024-06-21T15:31:25.628" v="72" actId="478"/>
          <ac:spMkLst>
            <pc:docMk/>
            <pc:sldMk cId="2781997058" sldId="298"/>
            <ac:spMk id="20" creationId="{95E0FC82-7F94-88BA-A515-B54DEDF1C5EC}"/>
          </ac:spMkLst>
        </pc:spChg>
        <pc:picChg chg="mod">
          <ac:chgData name="fatimaezzahra ghanam" userId="5a2feb4ae408984c" providerId="LiveId" clId="{6C716720-72C9-444B-942F-F0E6FA5E9FBE}" dt="2024-06-29T19:26:14.932" v="15053" actId="14100"/>
          <ac:picMkLst>
            <pc:docMk/>
            <pc:sldMk cId="2781997058" sldId="298"/>
            <ac:picMk id="14" creationId="{256911ED-8A74-A1CD-588A-073BF4AA166B}"/>
          </ac:picMkLst>
        </pc:picChg>
      </pc:sldChg>
      <pc:sldChg chg="del">
        <pc:chgData name="fatimaezzahra ghanam" userId="5a2feb4ae408984c" providerId="LiveId" clId="{6C716720-72C9-444B-942F-F0E6FA5E9FBE}" dt="2024-06-22T15:51:11.584" v="7458" actId="47"/>
        <pc:sldMkLst>
          <pc:docMk/>
          <pc:sldMk cId="2225387838" sldId="299"/>
        </pc:sldMkLst>
      </pc:sldChg>
      <pc:sldChg chg="del">
        <pc:chgData name="fatimaezzahra ghanam" userId="5a2feb4ae408984c" providerId="LiveId" clId="{6C716720-72C9-444B-942F-F0E6FA5E9FBE}" dt="2024-06-22T15:51:05.304" v="7455" actId="47"/>
        <pc:sldMkLst>
          <pc:docMk/>
          <pc:sldMk cId="4217969668" sldId="300"/>
        </pc:sldMkLst>
      </pc:sldChg>
      <pc:sldChg chg="modSp mod">
        <pc:chgData name="fatimaezzahra ghanam" userId="5a2feb4ae408984c" providerId="LiveId" clId="{6C716720-72C9-444B-942F-F0E6FA5E9FBE}" dt="2024-06-28T01:34:25.149" v="9409" actId="207"/>
        <pc:sldMkLst>
          <pc:docMk/>
          <pc:sldMk cId="1731099125" sldId="301"/>
        </pc:sldMkLst>
        <pc:spChg chg="mod">
          <ac:chgData name="fatimaezzahra ghanam" userId="5a2feb4ae408984c" providerId="LiveId" clId="{6C716720-72C9-444B-942F-F0E6FA5E9FBE}" dt="2024-06-28T01:33:44.831" v="9403" actId="207"/>
          <ac:spMkLst>
            <pc:docMk/>
            <pc:sldMk cId="1731099125" sldId="301"/>
            <ac:spMk id="3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8T01:34:25.149" v="9409" actId="207"/>
          <ac:spMkLst>
            <pc:docMk/>
            <pc:sldMk cId="1731099125" sldId="301"/>
            <ac:spMk id="50" creationId="{A02341BE-03E8-40A9-8FE1-36CF7D38517A}"/>
          </ac:spMkLst>
        </pc:spChg>
        <pc:picChg chg="mod">
          <ac:chgData name="fatimaezzahra ghanam" userId="5a2feb4ae408984c" providerId="LiveId" clId="{6C716720-72C9-444B-942F-F0E6FA5E9FBE}" dt="2024-06-28T01:32:39.597" v="9402" actId="207"/>
          <ac:picMkLst>
            <pc:docMk/>
            <pc:sldMk cId="1731099125" sldId="301"/>
            <ac:picMk id="45" creationId="{2982B995-B9B0-62BB-E6B9-A3172B4424DF}"/>
          </ac:picMkLst>
        </pc:picChg>
        <pc:cxnChg chg="mod">
          <ac:chgData name="fatimaezzahra ghanam" userId="5a2feb4ae408984c" providerId="LiveId" clId="{6C716720-72C9-444B-942F-F0E6FA5E9FBE}" dt="2024-06-28T01:34:16.524" v="9407" actId="692"/>
          <ac:cxnSpMkLst>
            <pc:docMk/>
            <pc:sldMk cId="1731099125" sldId="301"/>
            <ac:cxnSpMk id="5" creationId="{55318BFC-F035-0CE9-DBAF-3CCD46227810}"/>
          </ac:cxnSpMkLst>
        </pc:cxnChg>
        <pc:cxnChg chg="mod">
          <ac:chgData name="fatimaezzahra ghanam" userId="5a2feb4ae408984c" providerId="LiveId" clId="{6C716720-72C9-444B-942F-F0E6FA5E9FBE}" dt="2024-06-28T01:34:03.409" v="9405" actId="692"/>
          <ac:cxnSpMkLst>
            <pc:docMk/>
            <pc:sldMk cId="1731099125" sldId="301"/>
            <ac:cxnSpMk id="6" creationId="{BD56911C-F128-0640-0B42-683A7C29F560}"/>
          </ac:cxnSpMkLst>
        </pc:cxnChg>
        <pc:cxnChg chg="mod">
          <ac:chgData name="fatimaezzahra ghanam" userId="5a2feb4ae408984c" providerId="LiveId" clId="{6C716720-72C9-444B-942F-F0E6FA5E9FBE}" dt="2024-06-28T01:34:10.320" v="9406" actId="692"/>
          <ac:cxnSpMkLst>
            <pc:docMk/>
            <pc:sldMk cId="1731099125" sldId="301"/>
            <ac:cxnSpMk id="10" creationId="{13553C75-B305-846D-F345-158881CE4C0C}"/>
          </ac:cxnSpMkLst>
        </pc:cxnChg>
        <pc:cxnChg chg="mod">
          <ac:chgData name="fatimaezzahra ghanam" userId="5a2feb4ae408984c" providerId="LiveId" clId="{6C716720-72C9-444B-942F-F0E6FA5E9FBE}" dt="2024-06-28T01:33:57.743" v="9404" actId="692"/>
          <ac:cxnSpMkLst>
            <pc:docMk/>
            <pc:sldMk cId="1731099125" sldId="301"/>
            <ac:cxnSpMk id="22" creationId="{85934B52-8CD6-0613-1748-73B0195AA4AF}"/>
          </ac:cxnSpMkLst>
        </pc:cxnChg>
      </pc:sldChg>
      <pc:sldChg chg="modSp mod setBg">
        <pc:chgData name="fatimaezzahra ghanam" userId="5a2feb4ae408984c" providerId="LiveId" clId="{6C716720-72C9-444B-942F-F0E6FA5E9FBE}" dt="2024-06-28T01:32:29.875" v="9401"/>
        <pc:sldMkLst>
          <pc:docMk/>
          <pc:sldMk cId="0" sldId="302"/>
        </pc:sldMkLst>
        <pc:spChg chg="mod">
          <ac:chgData name="fatimaezzahra ghanam" userId="5a2feb4ae408984c" providerId="LiveId" clId="{6C716720-72C9-444B-942F-F0E6FA5E9FBE}" dt="2024-06-28T01:31:20.174" v="9395" actId="207"/>
          <ac:spMkLst>
            <pc:docMk/>
            <pc:sldMk cId="0" sldId="302"/>
            <ac:spMk id="5258" creationId="{0B3160AB-B757-452D-4EB0-0D9569C92871}"/>
          </ac:spMkLst>
        </pc:spChg>
        <pc:spChg chg="mod">
          <ac:chgData name="fatimaezzahra ghanam" userId="5a2feb4ae408984c" providerId="LiveId" clId="{6C716720-72C9-444B-942F-F0E6FA5E9FBE}" dt="2024-06-28T01:31:38.869" v="9398" actId="207"/>
          <ac:spMkLst>
            <pc:docMk/>
            <pc:sldMk cId="0" sldId="302"/>
            <ac:spMk id="5461" creationId="{D2DBD03E-186F-59ED-98CA-67C5E090F59C}"/>
          </ac:spMkLst>
        </pc:spChg>
        <pc:graphicFrameChg chg="mod">
          <ac:chgData name="fatimaezzahra ghanam" userId="5a2feb4ae408984c" providerId="LiveId" clId="{6C716720-72C9-444B-942F-F0E6FA5E9FBE}" dt="2024-06-28T01:31:58.735" v="9399" actId="1076"/>
          <ac:graphicFrameMkLst>
            <pc:docMk/>
            <pc:sldMk cId="0" sldId="302"/>
            <ac:graphicFrameMk id="5319" creationId="{D5D8CC7B-8C83-1553-4568-EA7A5A01BF87}"/>
          </ac:graphicFrameMkLst>
        </pc:graphicFrameChg>
        <pc:picChg chg="mod">
          <ac:chgData name="fatimaezzahra ghanam" userId="5a2feb4ae408984c" providerId="LiveId" clId="{6C716720-72C9-444B-942F-F0E6FA5E9FBE}" dt="2024-06-28T01:32:29.875" v="9401"/>
          <ac:picMkLst>
            <pc:docMk/>
            <pc:sldMk cId="0" sldId="302"/>
            <ac:picMk id="5365" creationId="{892DF3D5-162F-2481-A761-660B73E61104}"/>
          </ac:picMkLst>
        </pc:picChg>
      </pc:sldChg>
      <pc:sldChg chg="del">
        <pc:chgData name="fatimaezzahra ghanam" userId="5a2feb4ae408984c" providerId="LiveId" clId="{6C716720-72C9-444B-942F-F0E6FA5E9FBE}" dt="2024-06-22T15:50:36.094" v="7447" actId="47"/>
        <pc:sldMkLst>
          <pc:docMk/>
          <pc:sldMk cId="2852635029" sldId="303"/>
        </pc:sldMkLst>
      </pc:sldChg>
      <pc:sldChg chg="addSp delSp modSp mod">
        <pc:chgData name="fatimaezzahra ghanam" userId="5a2feb4ae408984c" providerId="LiveId" clId="{6C716720-72C9-444B-942F-F0E6FA5E9FBE}" dt="2024-06-28T01:35:16.676" v="9418" actId="207"/>
        <pc:sldMkLst>
          <pc:docMk/>
          <pc:sldMk cId="645268670" sldId="304"/>
        </pc:sldMkLst>
        <pc:spChg chg="del mod">
          <ac:chgData name="fatimaezzahra ghanam" userId="5a2feb4ae408984c" providerId="LiveId" clId="{6C716720-72C9-444B-942F-F0E6FA5E9FBE}" dt="2024-06-21T15:55:30.598" v="146"/>
          <ac:spMkLst>
            <pc:docMk/>
            <pc:sldMk cId="645268670" sldId="304"/>
            <ac:spMk id="3" creationId="{D9A9FA53-FA30-4B51-4850-B44F944CD4B0}"/>
          </ac:spMkLst>
        </pc:spChg>
        <pc:spChg chg="mod">
          <ac:chgData name="fatimaezzahra ghanam" userId="5a2feb4ae408984c" providerId="LiveId" clId="{6C716720-72C9-444B-942F-F0E6FA5E9FBE}" dt="2024-06-28T01:35:16.676" v="9418" actId="207"/>
          <ac:spMkLst>
            <pc:docMk/>
            <pc:sldMk cId="645268670" sldId="304"/>
            <ac:spMk id="4" creationId="{00000000-0000-0000-0000-000000000000}"/>
          </ac:spMkLst>
        </pc:spChg>
        <pc:spChg chg="add del mod">
          <ac:chgData name="fatimaezzahra ghanam" userId="5a2feb4ae408984c" providerId="LiveId" clId="{6C716720-72C9-444B-942F-F0E6FA5E9FBE}" dt="2024-06-21T15:55:30.594" v="144" actId="478"/>
          <ac:spMkLst>
            <pc:docMk/>
            <pc:sldMk cId="645268670" sldId="304"/>
            <ac:spMk id="5" creationId="{BF6B55E9-4821-27B8-90C0-9B12FEA46E2E}"/>
          </ac:spMkLst>
        </pc:spChg>
        <pc:spChg chg="add mod">
          <ac:chgData name="fatimaezzahra ghanam" userId="5a2feb4ae408984c" providerId="LiveId" clId="{6C716720-72C9-444B-942F-F0E6FA5E9FBE}" dt="2024-06-21T22:02:15.214" v="2525" actId="20577"/>
          <ac:spMkLst>
            <pc:docMk/>
            <pc:sldMk cId="645268670" sldId="304"/>
            <ac:spMk id="9" creationId="{83B7F143-DD27-59F6-7FC4-5922E54373CD}"/>
          </ac:spMkLst>
        </pc:spChg>
        <pc:spChg chg="mod">
          <ac:chgData name="fatimaezzahra ghanam" userId="5a2feb4ae408984c" providerId="LiveId" clId="{6C716720-72C9-444B-942F-F0E6FA5E9FBE}" dt="2024-06-21T22:02:24.858" v="2526" actId="255"/>
          <ac:spMkLst>
            <pc:docMk/>
            <pc:sldMk cId="645268670" sldId="304"/>
            <ac:spMk id="16" creationId="{558B1B6A-4415-6F5C-6B06-BB26768E1004}"/>
          </ac:spMkLst>
        </pc:spChg>
        <pc:picChg chg="add mod">
          <ac:chgData name="fatimaezzahra ghanam" userId="5a2feb4ae408984c" providerId="LiveId" clId="{6C716720-72C9-444B-942F-F0E6FA5E9FBE}" dt="2024-06-21T16:00:42.971" v="156" actId="14100"/>
          <ac:picMkLst>
            <pc:docMk/>
            <pc:sldMk cId="645268670" sldId="304"/>
            <ac:picMk id="8" creationId="{72817BF6-76C9-891B-5518-8BB9A7A0CDEB}"/>
          </ac:picMkLst>
        </pc:picChg>
        <pc:picChg chg="del">
          <ac:chgData name="fatimaezzahra ghanam" userId="5a2feb4ae408984c" providerId="LiveId" clId="{6C716720-72C9-444B-942F-F0E6FA5E9FBE}" dt="2024-06-21T15:59:55.366" v="148" actId="478"/>
          <ac:picMkLst>
            <pc:docMk/>
            <pc:sldMk cId="645268670" sldId="304"/>
            <ac:picMk id="14" creationId="{256911ED-8A74-A1CD-588A-073BF4AA166B}"/>
          </ac:picMkLst>
        </pc:picChg>
      </pc:sldChg>
      <pc:sldChg chg="addSp modSp new del mod">
        <pc:chgData name="fatimaezzahra ghanam" userId="5a2feb4ae408984c" providerId="LiveId" clId="{6C716720-72C9-444B-942F-F0E6FA5E9FBE}" dt="2024-06-21T15:33:03.443" v="77" actId="47"/>
        <pc:sldMkLst>
          <pc:docMk/>
          <pc:sldMk cId="775484864" sldId="304"/>
        </pc:sldMkLst>
        <pc:spChg chg="add mod">
          <ac:chgData name="fatimaezzahra ghanam" userId="5a2feb4ae408984c" providerId="LiveId" clId="{6C716720-72C9-444B-942F-F0E6FA5E9FBE}" dt="2024-06-21T15:31:07.161" v="71" actId="207"/>
          <ac:spMkLst>
            <pc:docMk/>
            <pc:sldMk cId="775484864" sldId="304"/>
            <ac:spMk id="2" creationId="{998B0FFC-D9A7-76CE-433A-AD9DF17A503E}"/>
          </ac:spMkLst>
        </pc:spChg>
      </pc:sldChg>
      <pc:sldChg chg="addSp delSp modSp mod">
        <pc:chgData name="fatimaezzahra ghanam" userId="5a2feb4ae408984c" providerId="LiveId" clId="{6C716720-72C9-444B-942F-F0E6FA5E9FBE}" dt="2024-06-29T19:06:33.921" v="14861" actId="20577"/>
        <pc:sldMkLst>
          <pc:docMk/>
          <pc:sldMk cId="1065130686" sldId="305"/>
        </pc:sldMkLst>
        <pc:spChg chg="mod">
          <ac:chgData name="fatimaezzahra ghanam" userId="5a2feb4ae408984c" providerId="LiveId" clId="{6C716720-72C9-444B-942F-F0E6FA5E9FBE}" dt="2024-06-29T19:06:33.921" v="14861" actId="20577"/>
          <ac:spMkLst>
            <pc:docMk/>
            <pc:sldMk cId="1065130686" sldId="305"/>
            <ac:spMk id="3" creationId="{D9A9FA53-FA30-4B51-4850-B44F944CD4B0}"/>
          </ac:spMkLst>
        </pc:spChg>
        <pc:spChg chg="mod">
          <ac:chgData name="fatimaezzahra ghanam" userId="5a2feb4ae408984c" providerId="LiveId" clId="{6C716720-72C9-444B-942F-F0E6FA5E9FBE}" dt="2024-06-28T01:35:53.939" v="9420" actId="207"/>
          <ac:spMkLst>
            <pc:docMk/>
            <pc:sldMk cId="1065130686" sldId="305"/>
            <ac:spMk id="4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9T19:04:59.814" v="14855" actId="1076"/>
          <ac:spMkLst>
            <pc:docMk/>
            <pc:sldMk cId="1065130686" sldId="305"/>
            <ac:spMk id="16" creationId="{558B1B6A-4415-6F5C-6B06-BB26768E1004}"/>
          </ac:spMkLst>
        </pc:spChg>
        <pc:picChg chg="add mod modCrop">
          <ac:chgData name="fatimaezzahra ghanam" userId="5a2feb4ae408984c" providerId="LiveId" clId="{6C716720-72C9-444B-942F-F0E6FA5E9FBE}" dt="2024-06-25T23:58:43.278" v="7599" actId="1076"/>
          <ac:picMkLst>
            <pc:docMk/>
            <pc:sldMk cId="1065130686" sldId="305"/>
            <ac:picMk id="5" creationId="{9238CFAE-9394-3C30-9926-AA4539EBA8AA}"/>
          </ac:picMkLst>
        </pc:picChg>
        <pc:picChg chg="del mod">
          <ac:chgData name="fatimaezzahra ghanam" userId="5a2feb4ae408984c" providerId="LiveId" clId="{6C716720-72C9-444B-942F-F0E6FA5E9FBE}" dt="2024-06-25T23:58:23.337" v="7596" actId="478"/>
          <ac:picMkLst>
            <pc:docMk/>
            <pc:sldMk cId="1065130686" sldId="305"/>
            <ac:picMk id="14" creationId="{256911ED-8A74-A1CD-588A-073BF4AA166B}"/>
          </ac:picMkLst>
        </pc:picChg>
      </pc:sldChg>
      <pc:sldChg chg="modSp mod ord">
        <pc:chgData name="fatimaezzahra ghanam" userId="5a2feb4ae408984c" providerId="LiveId" clId="{6C716720-72C9-444B-942F-F0E6FA5E9FBE}" dt="2024-06-29T20:15:03.008" v="15289"/>
        <pc:sldMkLst>
          <pc:docMk/>
          <pc:sldMk cId="1579066690" sldId="306"/>
        </pc:sldMkLst>
        <pc:spChg chg="mod">
          <ac:chgData name="fatimaezzahra ghanam" userId="5a2feb4ae408984c" providerId="LiveId" clId="{6C716720-72C9-444B-942F-F0E6FA5E9FBE}" dt="2024-06-21T17:34:04.926" v="1154" actId="255"/>
          <ac:spMkLst>
            <pc:docMk/>
            <pc:sldMk cId="1579066690" sldId="306"/>
            <ac:spMk id="3" creationId="{D9A9FA53-FA30-4B51-4850-B44F944CD4B0}"/>
          </ac:spMkLst>
        </pc:spChg>
        <pc:spChg chg="mod">
          <ac:chgData name="fatimaezzahra ghanam" userId="5a2feb4ae408984c" providerId="LiveId" clId="{6C716720-72C9-444B-942F-F0E6FA5E9FBE}" dt="2024-06-28T01:36:08.851" v="9421" actId="207"/>
          <ac:spMkLst>
            <pc:docMk/>
            <pc:sldMk cId="1579066690" sldId="306"/>
            <ac:spMk id="4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17:30:06.930" v="1146" actId="255"/>
          <ac:spMkLst>
            <pc:docMk/>
            <pc:sldMk cId="1579066690" sldId="306"/>
            <ac:spMk id="16" creationId="{558B1B6A-4415-6F5C-6B06-BB26768E1004}"/>
          </ac:spMkLst>
        </pc:spChg>
        <pc:picChg chg="mod">
          <ac:chgData name="fatimaezzahra ghanam" userId="5a2feb4ae408984c" providerId="LiveId" clId="{6C716720-72C9-444B-942F-F0E6FA5E9FBE}" dt="2024-06-21T16:37:27.718" v="470" actId="14100"/>
          <ac:picMkLst>
            <pc:docMk/>
            <pc:sldMk cId="1579066690" sldId="306"/>
            <ac:picMk id="14" creationId="{256911ED-8A74-A1CD-588A-073BF4AA166B}"/>
          </ac:picMkLst>
        </pc:picChg>
      </pc:sldChg>
      <pc:sldChg chg="addSp delSp modSp mod ord setBg">
        <pc:chgData name="fatimaezzahra ghanam" userId="5a2feb4ae408984c" providerId="LiveId" clId="{6C716720-72C9-444B-942F-F0E6FA5E9FBE}" dt="2024-06-29T20:14:48.776" v="15287"/>
        <pc:sldMkLst>
          <pc:docMk/>
          <pc:sldMk cId="1833132403" sldId="307"/>
        </pc:sldMkLst>
        <pc:spChg chg="del mod">
          <ac:chgData name="fatimaezzahra ghanam" userId="5a2feb4ae408984c" providerId="LiveId" clId="{6C716720-72C9-444B-942F-F0E6FA5E9FBE}" dt="2024-06-21T17:07:10.017" v="969" actId="478"/>
          <ac:spMkLst>
            <pc:docMk/>
            <pc:sldMk cId="1833132403" sldId="307"/>
            <ac:spMk id="2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17:19:17.779" v="1100" actId="20577"/>
          <ac:spMkLst>
            <pc:docMk/>
            <pc:sldMk cId="1833132403" sldId="307"/>
            <ac:spMk id="3" creationId="{D9A9FA53-FA30-4B51-4850-B44F944CD4B0}"/>
          </ac:spMkLst>
        </pc:spChg>
        <pc:spChg chg="mod">
          <ac:chgData name="fatimaezzahra ghanam" userId="5a2feb4ae408984c" providerId="LiveId" clId="{6C716720-72C9-444B-942F-F0E6FA5E9FBE}" dt="2024-06-28T01:36:23.294" v="9422" actId="207"/>
          <ac:spMkLst>
            <pc:docMk/>
            <pc:sldMk cId="1833132403" sldId="307"/>
            <ac:spMk id="4" creationId="{00000000-0000-0000-0000-000000000000}"/>
          </ac:spMkLst>
        </pc:spChg>
        <pc:spChg chg="add mod">
          <ac:chgData name="fatimaezzahra ghanam" userId="5a2feb4ae408984c" providerId="LiveId" clId="{6C716720-72C9-444B-942F-F0E6FA5E9FBE}" dt="2024-06-21T17:09:56.023" v="984" actId="1076"/>
          <ac:spMkLst>
            <pc:docMk/>
            <pc:sldMk cId="1833132403" sldId="307"/>
            <ac:spMk id="5" creationId="{1A8ED94C-7024-CF8C-CFA8-9033125980F9}"/>
          </ac:spMkLst>
        </pc:spChg>
        <pc:spChg chg="mod">
          <ac:chgData name="fatimaezzahra ghanam" userId="5a2feb4ae408984c" providerId="LiveId" clId="{6C716720-72C9-444B-942F-F0E6FA5E9FBE}" dt="2024-06-21T17:11:03.876" v="998" actId="14100"/>
          <ac:spMkLst>
            <pc:docMk/>
            <pc:sldMk cId="1833132403" sldId="307"/>
            <ac:spMk id="6" creationId="{00000000-0000-0000-0000-000000000000}"/>
          </ac:spMkLst>
        </pc:spChg>
        <pc:spChg chg="add del mod">
          <ac:chgData name="fatimaezzahra ghanam" userId="5a2feb4ae408984c" providerId="LiveId" clId="{6C716720-72C9-444B-942F-F0E6FA5E9FBE}" dt="2024-06-21T16:59:25.417" v="928" actId="478"/>
          <ac:spMkLst>
            <pc:docMk/>
            <pc:sldMk cId="1833132403" sldId="307"/>
            <ac:spMk id="11" creationId="{A1C20F98-B399-5C16-50D3-7E319C8B86B7}"/>
          </ac:spMkLst>
        </pc:spChg>
        <pc:spChg chg="add del">
          <ac:chgData name="fatimaezzahra ghanam" userId="5a2feb4ae408984c" providerId="LiveId" clId="{6C716720-72C9-444B-942F-F0E6FA5E9FBE}" dt="2024-06-21T16:59:36.355" v="930" actId="478"/>
          <ac:spMkLst>
            <pc:docMk/>
            <pc:sldMk cId="1833132403" sldId="307"/>
            <ac:spMk id="15" creationId="{F0A41BD3-5C89-2524-EB7B-0103CB767D30}"/>
          </ac:spMkLst>
        </pc:spChg>
        <pc:spChg chg="mod">
          <ac:chgData name="fatimaezzahra ghanam" userId="5a2feb4ae408984c" providerId="LiveId" clId="{6C716720-72C9-444B-942F-F0E6FA5E9FBE}" dt="2024-06-21T17:10:09.709" v="988" actId="1076"/>
          <ac:spMkLst>
            <pc:docMk/>
            <pc:sldMk cId="1833132403" sldId="307"/>
            <ac:spMk id="16" creationId="{558B1B6A-4415-6F5C-6B06-BB26768E1004}"/>
          </ac:spMkLst>
        </pc:spChg>
        <pc:spChg chg="add del mod">
          <ac:chgData name="fatimaezzahra ghanam" userId="5a2feb4ae408984c" providerId="LiveId" clId="{6C716720-72C9-444B-942F-F0E6FA5E9FBE}" dt="2024-06-21T17:01:14.763" v="932" actId="478"/>
          <ac:spMkLst>
            <pc:docMk/>
            <pc:sldMk cId="1833132403" sldId="307"/>
            <ac:spMk id="22" creationId="{4AB2E33B-5A63-99E0-74F9-48C4C90AA26A}"/>
          </ac:spMkLst>
        </pc:spChg>
        <pc:spChg chg="add del mod">
          <ac:chgData name="fatimaezzahra ghanam" userId="5a2feb4ae408984c" providerId="LiveId" clId="{6C716720-72C9-444B-942F-F0E6FA5E9FBE}" dt="2024-06-21T17:02:19.685" v="935" actId="478"/>
          <ac:spMkLst>
            <pc:docMk/>
            <pc:sldMk cId="1833132403" sldId="307"/>
            <ac:spMk id="25" creationId="{45C3C0E2-2856-374F-E060-3D8E688D6459}"/>
          </ac:spMkLst>
        </pc:spChg>
        <pc:spChg chg="add del mod">
          <ac:chgData name="fatimaezzahra ghanam" userId="5a2feb4ae408984c" providerId="LiveId" clId="{6C716720-72C9-444B-942F-F0E6FA5E9FBE}" dt="2024-06-21T17:06:29.102" v="965" actId="478"/>
          <ac:spMkLst>
            <pc:docMk/>
            <pc:sldMk cId="1833132403" sldId="307"/>
            <ac:spMk id="28" creationId="{1AEC0149-F25A-D076-CAD0-5AE9B4056907}"/>
          </ac:spMkLst>
        </pc:spChg>
        <pc:grpChg chg="mod">
          <ac:chgData name="fatimaezzahra ghanam" userId="5a2feb4ae408984c" providerId="LiveId" clId="{6C716720-72C9-444B-942F-F0E6FA5E9FBE}" dt="2024-06-21T17:10:37.709" v="993" actId="1076"/>
          <ac:grpSpMkLst>
            <pc:docMk/>
            <pc:sldMk cId="1833132403" sldId="307"/>
            <ac:grpSpMk id="17" creationId="{83F458BA-6A4D-8EE5-608B-DA9A5BD207DF}"/>
          </ac:grpSpMkLst>
        </pc:grpChg>
        <pc:picChg chg="add mod">
          <ac:chgData name="fatimaezzahra ghanam" userId="5a2feb4ae408984c" providerId="LiveId" clId="{6C716720-72C9-444B-942F-F0E6FA5E9FBE}" dt="2024-06-21T17:10:04.796" v="987" actId="1076"/>
          <ac:picMkLst>
            <pc:docMk/>
            <pc:sldMk cId="1833132403" sldId="307"/>
            <ac:picMk id="8" creationId="{82A703B0-4613-61BE-0B4D-0F84CFC4E12F}"/>
          </ac:picMkLst>
        </pc:picChg>
        <pc:picChg chg="add del mod">
          <ac:chgData name="fatimaezzahra ghanam" userId="5a2feb4ae408984c" providerId="LiveId" clId="{6C716720-72C9-444B-942F-F0E6FA5E9FBE}" dt="2024-06-21T16:59:25.417" v="928" actId="478"/>
          <ac:picMkLst>
            <pc:docMk/>
            <pc:sldMk cId="1833132403" sldId="307"/>
            <ac:picMk id="10" creationId="{7C1D1EAC-0304-2A98-3A1B-04E51B7B517C}"/>
          </ac:picMkLst>
        </pc:picChg>
        <pc:picChg chg="del">
          <ac:chgData name="fatimaezzahra ghanam" userId="5a2feb4ae408984c" providerId="LiveId" clId="{6C716720-72C9-444B-942F-F0E6FA5E9FBE}" dt="2024-06-21T16:48:10.997" v="499" actId="478"/>
          <ac:picMkLst>
            <pc:docMk/>
            <pc:sldMk cId="1833132403" sldId="307"/>
            <ac:picMk id="14" creationId="{256911ED-8A74-A1CD-588A-073BF4AA166B}"/>
          </ac:picMkLst>
        </pc:picChg>
        <pc:picChg chg="add del mod">
          <ac:chgData name="fatimaezzahra ghanam" userId="5a2feb4ae408984c" providerId="LiveId" clId="{6C716720-72C9-444B-942F-F0E6FA5E9FBE}" dt="2024-06-21T17:01:14.763" v="932" actId="478"/>
          <ac:picMkLst>
            <pc:docMk/>
            <pc:sldMk cId="1833132403" sldId="307"/>
            <ac:picMk id="21" creationId="{AB548447-F4F4-7359-9410-5E96C540B50A}"/>
          </ac:picMkLst>
        </pc:picChg>
        <pc:picChg chg="add del mod">
          <ac:chgData name="fatimaezzahra ghanam" userId="5a2feb4ae408984c" providerId="LiveId" clId="{6C716720-72C9-444B-942F-F0E6FA5E9FBE}" dt="2024-06-21T17:02:19.685" v="935" actId="478"/>
          <ac:picMkLst>
            <pc:docMk/>
            <pc:sldMk cId="1833132403" sldId="307"/>
            <ac:picMk id="24" creationId="{61194DEF-8574-6089-07E7-AEB95A6813D7}"/>
          </ac:picMkLst>
        </pc:picChg>
        <pc:picChg chg="add mod">
          <ac:chgData name="fatimaezzahra ghanam" userId="5a2feb4ae408984c" providerId="LiveId" clId="{6C716720-72C9-444B-942F-F0E6FA5E9FBE}" dt="2024-06-21T17:04:49.463" v="956" actId="1076"/>
          <ac:picMkLst>
            <pc:docMk/>
            <pc:sldMk cId="1833132403" sldId="307"/>
            <ac:picMk id="27" creationId="{8CDA9A89-2054-A9DB-D605-9216FCB7D279}"/>
          </ac:picMkLst>
        </pc:picChg>
      </pc:sldChg>
      <pc:sldChg chg="modSp del mod ord">
        <pc:chgData name="fatimaezzahra ghanam" userId="5a2feb4ae408984c" providerId="LiveId" clId="{6C716720-72C9-444B-942F-F0E6FA5E9FBE}" dt="2024-06-22T15:51:54.907" v="7470" actId="47"/>
        <pc:sldMkLst>
          <pc:docMk/>
          <pc:sldMk cId="1396792702" sldId="308"/>
        </pc:sldMkLst>
        <pc:spChg chg="mod">
          <ac:chgData name="fatimaezzahra ghanam" userId="5a2feb4ae408984c" providerId="LiveId" clId="{6C716720-72C9-444B-942F-F0E6FA5E9FBE}" dt="2024-06-21T17:23:26.013" v="1111" actId="255"/>
          <ac:spMkLst>
            <pc:docMk/>
            <pc:sldMk cId="1396792702" sldId="308"/>
            <ac:spMk id="3" creationId="{D9A9FA53-FA30-4B51-4850-B44F944CD4B0}"/>
          </ac:spMkLst>
        </pc:spChg>
        <pc:spChg chg="mod">
          <ac:chgData name="fatimaezzahra ghanam" userId="5a2feb4ae408984c" providerId="LiveId" clId="{6C716720-72C9-444B-942F-F0E6FA5E9FBE}" dt="2024-06-21T17:14:10.020" v="1009" actId="255"/>
          <ac:spMkLst>
            <pc:docMk/>
            <pc:sldMk cId="1396792702" sldId="308"/>
            <ac:spMk id="16" creationId="{558B1B6A-4415-6F5C-6B06-BB26768E1004}"/>
          </ac:spMkLst>
        </pc:spChg>
      </pc:sldChg>
      <pc:sldChg chg="modSp mod ord">
        <pc:chgData name="fatimaezzahra ghanam" userId="5a2feb4ae408984c" providerId="LiveId" clId="{6C716720-72C9-444B-942F-F0E6FA5E9FBE}" dt="2024-06-29T20:14:48.776" v="15287"/>
        <pc:sldMkLst>
          <pc:docMk/>
          <pc:sldMk cId="2101661708" sldId="309"/>
        </pc:sldMkLst>
        <pc:spChg chg="mod">
          <ac:chgData name="fatimaezzahra ghanam" userId="5a2feb4ae408984c" providerId="LiveId" clId="{6C716720-72C9-444B-942F-F0E6FA5E9FBE}" dt="2024-06-21T17:30:53.678" v="1149" actId="14100"/>
          <ac:spMkLst>
            <pc:docMk/>
            <pc:sldMk cId="2101661708" sldId="309"/>
            <ac:spMk id="3" creationId="{D9A9FA53-FA30-4B51-4850-B44F944CD4B0}"/>
          </ac:spMkLst>
        </pc:spChg>
        <pc:spChg chg="mod">
          <ac:chgData name="fatimaezzahra ghanam" userId="5a2feb4ae408984c" providerId="LiveId" clId="{6C716720-72C9-444B-942F-F0E6FA5E9FBE}" dt="2024-06-28T01:36:40.320" v="9424" actId="207"/>
          <ac:spMkLst>
            <pc:docMk/>
            <pc:sldMk cId="2101661708" sldId="309"/>
            <ac:spMk id="4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17:26:50.345" v="1129" actId="207"/>
          <ac:spMkLst>
            <pc:docMk/>
            <pc:sldMk cId="2101661708" sldId="309"/>
            <ac:spMk id="16" creationId="{558B1B6A-4415-6F5C-6B06-BB26768E1004}"/>
          </ac:spMkLst>
        </pc:spChg>
        <pc:picChg chg="mod">
          <ac:chgData name="fatimaezzahra ghanam" userId="5a2feb4ae408984c" providerId="LiveId" clId="{6C716720-72C9-444B-942F-F0E6FA5E9FBE}" dt="2024-06-21T17:28:57.027" v="1144" actId="14100"/>
          <ac:picMkLst>
            <pc:docMk/>
            <pc:sldMk cId="2101661708" sldId="309"/>
            <ac:picMk id="14" creationId="{256911ED-8A74-A1CD-588A-073BF4AA166B}"/>
          </ac:picMkLst>
        </pc:picChg>
      </pc:sldChg>
      <pc:sldChg chg="addSp delSp modSp mod ord">
        <pc:chgData name="fatimaezzahra ghanam" userId="5a2feb4ae408984c" providerId="LiveId" clId="{6C716720-72C9-444B-942F-F0E6FA5E9FBE}" dt="2024-06-29T20:14:48.776" v="15287"/>
        <pc:sldMkLst>
          <pc:docMk/>
          <pc:sldMk cId="2217358161" sldId="310"/>
        </pc:sldMkLst>
        <pc:spChg chg="add mod">
          <ac:chgData name="fatimaezzahra ghanam" userId="5a2feb4ae408984c" providerId="LiveId" clId="{6C716720-72C9-444B-942F-F0E6FA5E9FBE}" dt="2024-06-21T17:43:50.285" v="1196" actId="255"/>
          <ac:spMkLst>
            <pc:docMk/>
            <pc:sldMk cId="2217358161" sldId="310"/>
            <ac:spMk id="2" creationId="{54AAE94C-4E74-FB7E-463F-F6D098067B9A}"/>
          </ac:spMkLst>
        </pc:spChg>
        <pc:spChg chg="del mod">
          <ac:chgData name="fatimaezzahra ghanam" userId="5a2feb4ae408984c" providerId="LiveId" clId="{6C716720-72C9-444B-942F-F0E6FA5E9FBE}" dt="2024-06-21T17:36:10.085" v="1160"/>
          <ac:spMkLst>
            <pc:docMk/>
            <pc:sldMk cId="2217358161" sldId="310"/>
            <ac:spMk id="3" creationId="{D9A9FA53-FA30-4B51-4850-B44F944CD4B0}"/>
          </ac:spMkLst>
        </pc:spChg>
        <pc:spChg chg="mod">
          <ac:chgData name="fatimaezzahra ghanam" userId="5a2feb4ae408984c" providerId="LiveId" clId="{6C716720-72C9-444B-942F-F0E6FA5E9FBE}" dt="2024-06-28T01:36:33.455" v="9423" actId="207"/>
          <ac:spMkLst>
            <pc:docMk/>
            <pc:sldMk cId="2217358161" sldId="310"/>
            <ac:spMk id="4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17:44:28.955" v="1199" actId="1076"/>
          <ac:spMkLst>
            <pc:docMk/>
            <pc:sldMk cId="2217358161" sldId="310"/>
            <ac:spMk id="5" creationId="{1A8ED94C-7024-CF8C-CFA8-9033125980F9}"/>
          </ac:spMkLst>
        </pc:spChg>
        <pc:spChg chg="add mod">
          <ac:chgData name="fatimaezzahra ghanam" userId="5a2feb4ae408984c" providerId="LiveId" clId="{6C716720-72C9-444B-942F-F0E6FA5E9FBE}" dt="2024-06-21T17:36:27.677" v="1162" actId="1076"/>
          <ac:spMkLst>
            <pc:docMk/>
            <pc:sldMk cId="2217358161" sldId="310"/>
            <ac:spMk id="7" creationId="{1D376E08-B95A-AFB1-45B0-27D54542A39A}"/>
          </ac:spMkLst>
        </pc:spChg>
        <pc:spChg chg="del">
          <ac:chgData name="fatimaezzahra ghanam" userId="5a2feb4ae408984c" providerId="LiveId" clId="{6C716720-72C9-444B-942F-F0E6FA5E9FBE}" dt="2024-06-21T17:35:58.058" v="1155" actId="478"/>
          <ac:spMkLst>
            <pc:docMk/>
            <pc:sldMk cId="2217358161" sldId="310"/>
            <ac:spMk id="16" creationId="{558B1B6A-4415-6F5C-6B06-BB26768E1004}"/>
          </ac:spMkLst>
        </pc:spChg>
        <pc:picChg chg="del">
          <ac:chgData name="fatimaezzahra ghanam" userId="5a2feb4ae408984c" providerId="LiveId" clId="{6C716720-72C9-444B-942F-F0E6FA5E9FBE}" dt="2024-06-21T17:36:29.416" v="1163" actId="478"/>
          <ac:picMkLst>
            <pc:docMk/>
            <pc:sldMk cId="2217358161" sldId="310"/>
            <ac:picMk id="8" creationId="{82A703B0-4613-61BE-0B4D-0F84CFC4E12F}"/>
          </ac:picMkLst>
        </pc:picChg>
        <pc:picChg chg="add del mod">
          <ac:chgData name="fatimaezzahra ghanam" userId="5a2feb4ae408984c" providerId="LiveId" clId="{6C716720-72C9-444B-942F-F0E6FA5E9FBE}" dt="2024-06-21T17:38:23.688" v="1168" actId="478"/>
          <ac:picMkLst>
            <pc:docMk/>
            <pc:sldMk cId="2217358161" sldId="310"/>
            <ac:picMk id="10" creationId="{5EA123EE-E527-EF1B-EBE8-96571A024ACA}"/>
          </ac:picMkLst>
        </pc:picChg>
        <pc:picChg chg="add mod">
          <ac:chgData name="fatimaezzahra ghanam" userId="5a2feb4ae408984c" providerId="LiveId" clId="{6C716720-72C9-444B-942F-F0E6FA5E9FBE}" dt="2024-06-21T17:43:03.772" v="1192" actId="688"/>
          <ac:picMkLst>
            <pc:docMk/>
            <pc:sldMk cId="2217358161" sldId="310"/>
            <ac:picMk id="11" creationId="{7271DEF1-E004-4D7D-1EFA-CFE1490AA76A}"/>
          </ac:picMkLst>
        </pc:picChg>
        <pc:picChg chg="add mod">
          <ac:chgData name="fatimaezzahra ghanam" userId="5a2feb4ae408984c" providerId="LiveId" clId="{6C716720-72C9-444B-942F-F0E6FA5E9FBE}" dt="2024-06-21T17:43:29.507" v="1195" actId="1076"/>
          <ac:picMkLst>
            <pc:docMk/>
            <pc:sldMk cId="2217358161" sldId="310"/>
            <ac:picMk id="14" creationId="{E51A17AA-2F13-B207-EDB9-F6C0F15EAF03}"/>
          </ac:picMkLst>
        </pc:picChg>
        <pc:picChg chg="del">
          <ac:chgData name="fatimaezzahra ghanam" userId="5a2feb4ae408984c" providerId="LiveId" clId="{6C716720-72C9-444B-942F-F0E6FA5E9FBE}" dt="2024-06-21T17:36:31.358" v="1164" actId="478"/>
          <ac:picMkLst>
            <pc:docMk/>
            <pc:sldMk cId="2217358161" sldId="310"/>
            <ac:picMk id="27" creationId="{8CDA9A89-2054-A9DB-D605-9216FCB7D279}"/>
          </ac:picMkLst>
        </pc:picChg>
      </pc:sldChg>
      <pc:sldChg chg="del">
        <pc:chgData name="fatimaezzahra ghanam" userId="5a2feb4ae408984c" providerId="LiveId" clId="{6C716720-72C9-444B-942F-F0E6FA5E9FBE}" dt="2024-06-22T15:51:09.274" v="7457" actId="47"/>
        <pc:sldMkLst>
          <pc:docMk/>
          <pc:sldMk cId="3448627668" sldId="311"/>
        </pc:sldMkLst>
      </pc:sldChg>
      <pc:sldChg chg="addSp delSp modSp mod">
        <pc:chgData name="fatimaezzahra ghanam" userId="5a2feb4ae408984c" providerId="LiveId" clId="{6C716720-72C9-444B-942F-F0E6FA5E9FBE}" dt="2024-06-21T22:03:43.216" v="2534" actId="20577"/>
        <pc:sldMkLst>
          <pc:docMk/>
          <pc:sldMk cId="1756966921" sldId="312"/>
        </pc:sldMkLst>
        <pc:spChg chg="mod">
          <ac:chgData name="fatimaezzahra ghanam" userId="5a2feb4ae408984c" providerId="LiveId" clId="{6C716720-72C9-444B-942F-F0E6FA5E9FBE}" dt="2024-06-21T22:02:09.618" v="2522" actId="20577"/>
          <ac:spMkLst>
            <pc:docMk/>
            <pc:sldMk cId="1756966921" sldId="312"/>
            <ac:spMk id="4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1T21:03:55.414" v="2376" actId="478"/>
          <ac:spMkLst>
            <pc:docMk/>
            <pc:sldMk cId="1756966921" sldId="312"/>
            <ac:spMk id="12" creationId="{B7DCA9B5-928F-F3DB-C61D-86A8A239C1EE}"/>
          </ac:spMkLst>
        </pc:spChg>
        <pc:spChg chg="del">
          <ac:chgData name="fatimaezzahra ghanam" userId="5a2feb4ae408984c" providerId="LiveId" clId="{6C716720-72C9-444B-942F-F0E6FA5E9FBE}" dt="2024-06-21T21:04:29.228" v="2394" actId="478"/>
          <ac:spMkLst>
            <pc:docMk/>
            <pc:sldMk cId="1756966921" sldId="312"/>
            <ac:spMk id="15" creationId="{D6134AFB-5F40-5F98-0DC2-70C9A67AEA9B}"/>
          </ac:spMkLst>
        </pc:spChg>
        <pc:spChg chg="del">
          <ac:chgData name="fatimaezzahra ghanam" userId="5a2feb4ae408984c" providerId="LiveId" clId="{6C716720-72C9-444B-942F-F0E6FA5E9FBE}" dt="2024-06-21T21:03:57.361" v="2377" actId="478"/>
          <ac:spMkLst>
            <pc:docMk/>
            <pc:sldMk cId="1756966921" sldId="312"/>
            <ac:spMk id="16" creationId="{DE6E86BD-7536-BA65-FC1F-7E5AB993490D}"/>
          </ac:spMkLst>
        </pc:spChg>
        <pc:spChg chg="del">
          <ac:chgData name="fatimaezzahra ghanam" userId="5a2feb4ae408984c" providerId="LiveId" clId="{6C716720-72C9-444B-942F-F0E6FA5E9FBE}" dt="2024-06-21T21:03:59.303" v="2378" actId="478"/>
          <ac:spMkLst>
            <pc:docMk/>
            <pc:sldMk cId="1756966921" sldId="312"/>
            <ac:spMk id="17" creationId="{1F78D667-0EF7-840A-8393-291306B1D2EB}"/>
          </ac:spMkLst>
        </pc:spChg>
        <pc:spChg chg="mod">
          <ac:chgData name="fatimaezzahra ghanam" userId="5a2feb4ae408984c" providerId="LiveId" clId="{6C716720-72C9-444B-942F-F0E6FA5E9FBE}" dt="2024-06-21T21:12:40.697" v="2429"/>
          <ac:spMkLst>
            <pc:docMk/>
            <pc:sldMk cId="1756966921" sldId="312"/>
            <ac:spMk id="18" creationId="{123D871D-CD7F-ABF9-DA28-FC8542ED2231}"/>
          </ac:spMkLst>
        </pc:spChg>
        <pc:spChg chg="del mod">
          <ac:chgData name="fatimaezzahra ghanam" userId="5a2feb4ae408984c" providerId="LiveId" clId="{6C716720-72C9-444B-942F-F0E6FA5E9FBE}" dt="2024-06-21T22:00:15.808" v="2518" actId="478"/>
          <ac:spMkLst>
            <pc:docMk/>
            <pc:sldMk cId="1756966921" sldId="312"/>
            <ac:spMk id="19" creationId="{D3C1A9C5-0F2E-8506-A00F-74312665C3B3}"/>
          </ac:spMkLst>
        </pc:spChg>
        <pc:spChg chg="del">
          <ac:chgData name="fatimaezzahra ghanam" userId="5a2feb4ae408984c" providerId="LiveId" clId="{6C716720-72C9-444B-942F-F0E6FA5E9FBE}" dt="2024-06-21T21:04:27.665" v="2393" actId="478"/>
          <ac:spMkLst>
            <pc:docMk/>
            <pc:sldMk cId="1756966921" sldId="312"/>
            <ac:spMk id="22" creationId="{2431FD39-6F4D-FA11-4A62-0FDC1FD0A6B6}"/>
          </ac:spMkLst>
        </pc:spChg>
        <pc:spChg chg="del">
          <ac:chgData name="fatimaezzahra ghanam" userId="5a2feb4ae408984c" providerId="LiveId" clId="{6C716720-72C9-444B-942F-F0E6FA5E9FBE}" dt="2024-06-21T21:03:19.278" v="2360" actId="478"/>
          <ac:spMkLst>
            <pc:docMk/>
            <pc:sldMk cId="1756966921" sldId="312"/>
            <ac:spMk id="23" creationId="{E3A6794D-488F-3E48-DF7A-4C14755231B8}"/>
          </ac:spMkLst>
        </pc:spChg>
        <pc:spChg chg="del">
          <ac:chgData name="fatimaezzahra ghanam" userId="5a2feb4ae408984c" providerId="LiveId" clId="{6C716720-72C9-444B-942F-F0E6FA5E9FBE}" dt="2024-06-21T21:03:29.951" v="2372" actId="478"/>
          <ac:spMkLst>
            <pc:docMk/>
            <pc:sldMk cId="1756966921" sldId="312"/>
            <ac:spMk id="24" creationId="{FFD58A23-0026-9135-0D2A-9525B738C8EA}"/>
          </ac:spMkLst>
        </pc:spChg>
        <pc:spChg chg="mod">
          <ac:chgData name="fatimaezzahra ghanam" userId="5a2feb4ae408984c" providerId="LiveId" clId="{6C716720-72C9-444B-942F-F0E6FA5E9FBE}" dt="2024-06-21T21:12:40.697" v="2429"/>
          <ac:spMkLst>
            <pc:docMk/>
            <pc:sldMk cId="1756966921" sldId="312"/>
            <ac:spMk id="25" creationId="{685AA7B9-1B2B-59BD-B213-F28B8DCC8794}"/>
          </ac:spMkLst>
        </pc:spChg>
        <pc:spChg chg="del">
          <ac:chgData name="fatimaezzahra ghanam" userId="5a2feb4ae408984c" providerId="LiveId" clId="{6C716720-72C9-444B-942F-F0E6FA5E9FBE}" dt="2024-06-21T21:03:27.602" v="2371" actId="478"/>
          <ac:spMkLst>
            <pc:docMk/>
            <pc:sldMk cId="1756966921" sldId="312"/>
            <ac:spMk id="26" creationId="{DAD40CE2-ABCF-A8A9-273C-3CC7E78487E4}"/>
          </ac:spMkLst>
        </pc:spChg>
        <pc:spChg chg="del mod">
          <ac:chgData name="fatimaezzahra ghanam" userId="5a2feb4ae408984c" providerId="LiveId" clId="{6C716720-72C9-444B-942F-F0E6FA5E9FBE}" dt="2024-06-21T21:04:24.015" v="2391" actId="478"/>
          <ac:spMkLst>
            <pc:docMk/>
            <pc:sldMk cId="1756966921" sldId="312"/>
            <ac:spMk id="27" creationId="{1D681E25-2CB7-1E03-3902-5997E8C7CF7B}"/>
          </ac:spMkLst>
        </pc:spChg>
        <pc:spChg chg="mod">
          <ac:chgData name="fatimaezzahra ghanam" userId="5a2feb4ae408984c" providerId="LiveId" clId="{6C716720-72C9-444B-942F-F0E6FA5E9FBE}" dt="2024-06-21T21:12:40.697" v="2429"/>
          <ac:spMkLst>
            <pc:docMk/>
            <pc:sldMk cId="1756966921" sldId="312"/>
            <ac:spMk id="28" creationId="{2C85AE62-DEAE-3F8A-BBBE-2EB95C5C8634}"/>
          </ac:spMkLst>
        </pc:spChg>
        <pc:spChg chg="mod">
          <ac:chgData name="fatimaezzahra ghanam" userId="5a2feb4ae408984c" providerId="LiveId" clId="{6C716720-72C9-444B-942F-F0E6FA5E9FBE}" dt="2024-06-21T21:46:58.098" v="2462" actId="692"/>
          <ac:spMkLst>
            <pc:docMk/>
            <pc:sldMk cId="1756966921" sldId="312"/>
            <ac:spMk id="31" creationId="{D1BABC22-A60B-A551-BE3A-BF4D6D892555}"/>
          </ac:spMkLst>
        </pc:spChg>
        <pc:spChg chg="mod">
          <ac:chgData name="fatimaezzahra ghanam" userId="5a2feb4ae408984c" providerId="LiveId" clId="{6C716720-72C9-444B-942F-F0E6FA5E9FBE}" dt="2024-06-21T21:45:39.923" v="2460"/>
          <ac:spMkLst>
            <pc:docMk/>
            <pc:sldMk cId="1756966921" sldId="312"/>
            <ac:spMk id="32" creationId="{A1A4294C-727C-F1D6-7443-2CCC71B65507}"/>
          </ac:spMkLst>
        </pc:spChg>
        <pc:spChg chg="mod">
          <ac:chgData name="fatimaezzahra ghanam" userId="5a2feb4ae408984c" providerId="LiveId" clId="{6C716720-72C9-444B-942F-F0E6FA5E9FBE}" dt="2024-06-21T21:45:39.923" v="2460"/>
          <ac:spMkLst>
            <pc:docMk/>
            <pc:sldMk cId="1756966921" sldId="312"/>
            <ac:spMk id="33" creationId="{D142B1F0-4BB2-DA88-6104-89C7ECBF3A62}"/>
          </ac:spMkLst>
        </pc:spChg>
        <pc:spChg chg="add mod">
          <ac:chgData name="fatimaezzahra ghanam" userId="5a2feb4ae408984c" providerId="LiveId" clId="{6C716720-72C9-444B-942F-F0E6FA5E9FBE}" dt="2024-06-21T21:47:43.194" v="2465" actId="1076"/>
          <ac:spMkLst>
            <pc:docMk/>
            <pc:sldMk cId="1756966921" sldId="312"/>
            <ac:spMk id="34" creationId="{5D188A57-05CF-9CA1-105D-DB777BE5CF21}"/>
          </ac:spMkLst>
        </pc:spChg>
        <pc:spChg chg="add mod">
          <ac:chgData name="fatimaezzahra ghanam" userId="5a2feb4ae408984c" providerId="LiveId" clId="{6C716720-72C9-444B-942F-F0E6FA5E9FBE}" dt="2024-06-21T21:48:03.066" v="2467" actId="1076"/>
          <ac:spMkLst>
            <pc:docMk/>
            <pc:sldMk cId="1756966921" sldId="312"/>
            <ac:spMk id="35" creationId="{721AD9BD-3CEB-B076-6DC1-8ED20168EF82}"/>
          </ac:spMkLst>
        </pc:spChg>
        <pc:spChg chg="add mod">
          <ac:chgData name="fatimaezzahra ghanam" userId="5a2feb4ae408984c" providerId="LiveId" clId="{6C716720-72C9-444B-942F-F0E6FA5E9FBE}" dt="2024-06-21T22:03:43.216" v="2534" actId="20577"/>
          <ac:spMkLst>
            <pc:docMk/>
            <pc:sldMk cId="1756966921" sldId="312"/>
            <ac:spMk id="36" creationId="{CF756C71-B3E8-AA9D-7E4E-F65E57D03A67}"/>
          </ac:spMkLst>
        </pc:spChg>
        <pc:spChg chg="del">
          <ac:chgData name="fatimaezzahra ghanam" userId="5a2feb4ae408984c" providerId="LiveId" clId="{6C716720-72C9-444B-942F-F0E6FA5E9FBE}" dt="2024-06-21T21:04:03.379" v="2380" actId="478"/>
          <ac:spMkLst>
            <pc:docMk/>
            <pc:sldMk cId="1756966921" sldId="312"/>
            <ac:spMk id="37" creationId="{02A21989-083F-4D5E-3639-5FE4E75CE442}"/>
          </ac:spMkLst>
        </pc:spChg>
        <pc:spChg chg="del">
          <ac:chgData name="fatimaezzahra ghanam" userId="5a2feb4ae408984c" providerId="LiveId" clId="{6C716720-72C9-444B-942F-F0E6FA5E9FBE}" dt="2024-06-21T21:04:13.291" v="2385" actId="478"/>
          <ac:spMkLst>
            <pc:docMk/>
            <pc:sldMk cId="1756966921" sldId="312"/>
            <ac:spMk id="38" creationId="{D800B79A-4BB1-C8D2-6DBF-11A30C2DAE95}"/>
          </ac:spMkLst>
        </pc:spChg>
        <pc:spChg chg="del">
          <ac:chgData name="fatimaezzahra ghanam" userId="5a2feb4ae408984c" providerId="LiveId" clId="{6C716720-72C9-444B-942F-F0E6FA5E9FBE}" dt="2024-06-21T21:04:07.138" v="2382" actId="478"/>
          <ac:spMkLst>
            <pc:docMk/>
            <pc:sldMk cId="1756966921" sldId="312"/>
            <ac:spMk id="39" creationId="{FEB805E1-0370-10F0-0011-FF7EE02E6E14}"/>
          </ac:spMkLst>
        </pc:spChg>
        <pc:spChg chg="del">
          <ac:chgData name="fatimaezzahra ghanam" userId="5a2feb4ae408984c" providerId="LiveId" clId="{6C716720-72C9-444B-942F-F0E6FA5E9FBE}" dt="2024-06-21T21:04:01.319" v="2379" actId="478"/>
          <ac:spMkLst>
            <pc:docMk/>
            <pc:sldMk cId="1756966921" sldId="312"/>
            <ac:spMk id="40" creationId="{83E48BCE-6AE5-3CC6-2C93-63696DE4D057}"/>
          </ac:spMkLst>
        </pc:spChg>
        <pc:spChg chg="del">
          <ac:chgData name="fatimaezzahra ghanam" userId="5a2feb4ae408984c" providerId="LiveId" clId="{6C716720-72C9-444B-942F-F0E6FA5E9FBE}" dt="2024-06-21T21:04:11.253" v="2384" actId="478"/>
          <ac:spMkLst>
            <pc:docMk/>
            <pc:sldMk cId="1756966921" sldId="312"/>
            <ac:spMk id="41" creationId="{5F805718-EC43-CAC8-2410-B11706E2185F}"/>
          </ac:spMkLst>
        </pc:spChg>
        <pc:spChg chg="del">
          <ac:chgData name="fatimaezzahra ghanam" userId="5a2feb4ae408984c" providerId="LiveId" clId="{6C716720-72C9-444B-942F-F0E6FA5E9FBE}" dt="2024-06-21T21:04:09.404" v="2383" actId="478"/>
          <ac:spMkLst>
            <pc:docMk/>
            <pc:sldMk cId="1756966921" sldId="312"/>
            <ac:spMk id="42" creationId="{E6DD9EEE-E9BB-3E0D-3B7A-A1C59472BB9F}"/>
          </ac:spMkLst>
        </pc:spChg>
        <pc:spChg chg="del">
          <ac:chgData name="fatimaezzahra ghanam" userId="5a2feb4ae408984c" providerId="LiveId" clId="{6C716720-72C9-444B-942F-F0E6FA5E9FBE}" dt="2024-06-21T21:04:05.121" v="2381" actId="478"/>
          <ac:spMkLst>
            <pc:docMk/>
            <pc:sldMk cId="1756966921" sldId="312"/>
            <ac:spMk id="43" creationId="{6408B5AF-096C-EC1B-DA29-37FEE8CD8D5C}"/>
          </ac:spMkLst>
        </pc:spChg>
        <pc:spChg chg="del mod">
          <ac:chgData name="fatimaezzahra ghanam" userId="5a2feb4ae408984c" providerId="LiveId" clId="{6C716720-72C9-444B-942F-F0E6FA5E9FBE}" dt="2024-06-21T21:04:20.373" v="2389" actId="478"/>
          <ac:spMkLst>
            <pc:docMk/>
            <pc:sldMk cId="1756966921" sldId="312"/>
            <ac:spMk id="45" creationId="{00B51CDB-B3F4-7D77-7C9A-478E50BD9FDE}"/>
          </ac:spMkLst>
        </pc:spChg>
        <pc:spChg chg="mod">
          <ac:chgData name="fatimaezzahra ghanam" userId="5a2feb4ae408984c" providerId="LiveId" clId="{6C716720-72C9-444B-942F-F0E6FA5E9FBE}" dt="2024-06-21T21:49:45.405" v="2470"/>
          <ac:spMkLst>
            <pc:docMk/>
            <pc:sldMk cId="1756966921" sldId="312"/>
            <ac:spMk id="46" creationId="{DE606FA7-D950-6771-1390-0CE31E9E5629}"/>
          </ac:spMkLst>
        </pc:spChg>
        <pc:spChg chg="mod">
          <ac:chgData name="fatimaezzahra ghanam" userId="5a2feb4ae408984c" providerId="LiveId" clId="{6C716720-72C9-444B-942F-F0E6FA5E9FBE}" dt="2024-06-21T21:49:45.405" v="2470"/>
          <ac:spMkLst>
            <pc:docMk/>
            <pc:sldMk cId="1756966921" sldId="312"/>
            <ac:spMk id="48" creationId="{5B21ABCA-4AA9-6D7A-2D9D-EE99AFD7AA8E}"/>
          </ac:spMkLst>
        </pc:spChg>
        <pc:spChg chg="mod">
          <ac:chgData name="fatimaezzahra ghanam" userId="5a2feb4ae408984c" providerId="LiveId" clId="{6C716720-72C9-444B-942F-F0E6FA5E9FBE}" dt="2024-06-21T21:49:45.405" v="2470"/>
          <ac:spMkLst>
            <pc:docMk/>
            <pc:sldMk cId="1756966921" sldId="312"/>
            <ac:spMk id="49" creationId="{47B147F0-45D2-2E28-2D10-5F05EF7AADD7}"/>
          </ac:spMkLst>
        </pc:spChg>
        <pc:spChg chg="mod">
          <ac:chgData name="fatimaezzahra ghanam" userId="5a2feb4ae408984c" providerId="LiveId" clId="{6C716720-72C9-444B-942F-F0E6FA5E9FBE}" dt="2024-06-21T22:03:08.446" v="2530" actId="207"/>
          <ac:spMkLst>
            <pc:docMk/>
            <pc:sldMk cId="1756966921" sldId="312"/>
            <ac:spMk id="56" creationId="{B256BC9E-8112-6971-9FCC-FCA0DC05379B}"/>
          </ac:spMkLst>
        </pc:spChg>
        <pc:spChg chg="mod">
          <ac:chgData name="fatimaezzahra ghanam" userId="5a2feb4ae408984c" providerId="LiveId" clId="{6C716720-72C9-444B-942F-F0E6FA5E9FBE}" dt="2024-06-21T21:49:45.405" v="2470"/>
          <ac:spMkLst>
            <pc:docMk/>
            <pc:sldMk cId="1756966921" sldId="312"/>
            <ac:spMk id="57" creationId="{E6E840E8-8A28-FECA-50A5-0F35AAB5F750}"/>
          </ac:spMkLst>
        </pc:spChg>
        <pc:spChg chg="mod">
          <ac:chgData name="fatimaezzahra ghanam" userId="5a2feb4ae408984c" providerId="LiveId" clId="{6C716720-72C9-444B-942F-F0E6FA5E9FBE}" dt="2024-06-21T21:50:47.010" v="2475"/>
          <ac:spMkLst>
            <pc:docMk/>
            <pc:sldMk cId="1756966921" sldId="312"/>
            <ac:spMk id="59" creationId="{D355D535-9E58-C356-1B72-0CB85B4A36A9}"/>
          </ac:spMkLst>
        </pc:spChg>
        <pc:spChg chg="mod">
          <ac:chgData name="fatimaezzahra ghanam" userId="5a2feb4ae408984c" providerId="LiveId" clId="{6C716720-72C9-444B-942F-F0E6FA5E9FBE}" dt="2024-06-21T21:50:47.010" v="2475"/>
          <ac:spMkLst>
            <pc:docMk/>
            <pc:sldMk cId="1756966921" sldId="312"/>
            <ac:spMk id="60" creationId="{7509EA86-6C57-30FB-F6CC-DC4DC7016C65}"/>
          </ac:spMkLst>
        </pc:spChg>
        <pc:spChg chg="add mod">
          <ac:chgData name="fatimaezzahra ghanam" userId="5a2feb4ae408984c" providerId="LiveId" clId="{6C716720-72C9-444B-942F-F0E6FA5E9FBE}" dt="2024-06-21T21:55:02.394" v="2489" actId="113"/>
          <ac:spMkLst>
            <pc:docMk/>
            <pc:sldMk cId="1756966921" sldId="312"/>
            <ac:spMk id="61" creationId="{DAA74F23-B5CA-7F66-1A94-F6F724B2C13A}"/>
          </ac:spMkLst>
        </pc:spChg>
        <pc:spChg chg="add mod">
          <ac:chgData name="fatimaezzahra ghanam" userId="5a2feb4ae408984c" providerId="LiveId" clId="{6C716720-72C9-444B-942F-F0E6FA5E9FBE}" dt="2024-06-21T22:03:01.538" v="2529" actId="207"/>
          <ac:spMkLst>
            <pc:docMk/>
            <pc:sldMk cId="1756966921" sldId="312"/>
            <ac:spMk id="62" creationId="{2ADD81CC-AD8F-9B76-01D7-62F400D58501}"/>
          </ac:spMkLst>
        </pc:spChg>
        <pc:spChg chg="mod">
          <ac:chgData name="fatimaezzahra ghanam" userId="5a2feb4ae408984c" providerId="LiveId" clId="{6C716720-72C9-444B-942F-F0E6FA5E9FBE}" dt="2024-06-21T21:53:38.410" v="2483"/>
          <ac:spMkLst>
            <pc:docMk/>
            <pc:sldMk cId="1756966921" sldId="312"/>
            <ac:spMk id="64" creationId="{5C8FAF9D-46EB-A0E2-914D-A49E7994BB07}"/>
          </ac:spMkLst>
        </pc:spChg>
        <pc:spChg chg="mod">
          <ac:chgData name="fatimaezzahra ghanam" userId="5a2feb4ae408984c" providerId="LiveId" clId="{6C716720-72C9-444B-942F-F0E6FA5E9FBE}" dt="2024-06-21T21:53:38.410" v="2483"/>
          <ac:spMkLst>
            <pc:docMk/>
            <pc:sldMk cId="1756966921" sldId="312"/>
            <ac:spMk id="65" creationId="{9D4B363A-2B7F-4D09-A2CF-5D137644B6E5}"/>
          </ac:spMkLst>
        </pc:spChg>
        <pc:spChg chg="mod">
          <ac:chgData name="fatimaezzahra ghanam" userId="5a2feb4ae408984c" providerId="LiveId" clId="{6C716720-72C9-444B-942F-F0E6FA5E9FBE}" dt="2024-06-21T21:53:38.410" v="2483"/>
          <ac:spMkLst>
            <pc:docMk/>
            <pc:sldMk cId="1756966921" sldId="312"/>
            <ac:spMk id="66" creationId="{35982646-5B3A-017C-7392-269774098E38}"/>
          </ac:spMkLst>
        </pc:spChg>
        <pc:spChg chg="mod">
          <ac:chgData name="fatimaezzahra ghanam" userId="5a2feb4ae408984c" providerId="LiveId" clId="{6C716720-72C9-444B-942F-F0E6FA5E9FBE}" dt="2024-06-21T21:53:38.410" v="2483"/>
          <ac:spMkLst>
            <pc:docMk/>
            <pc:sldMk cId="1756966921" sldId="312"/>
            <ac:spMk id="67" creationId="{79941027-ECFB-78C8-FB11-E787CB1DE266}"/>
          </ac:spMkLst>
        </pc:spChg>
        <pc:spChg chg="mod">
          <ac:chgData name="fatimaezzahra ghanam" userId="5a2feb4ae408984c" providerId="LiveId" clId="{6C716720-72C9-444B-942F-F0E6FA5E9FBE}" dt="2024-06-21T21:53:38.410" v="2483"/>
          <ac:spMkLst>
            <pc:docMk/>
            <pc:sldMk cId="1756966921" sldId="312"/>
            <ac:spMk id="68" creationId="{19C8B211-5FB6-96BC-C901-DAF2648FED5E}"/>
          </ac:spMkLst>
        </pc:spChg>
        <pc:spChg chg="mod">
          <ac:chgData name="fatimaezzahra ghanam" userId="5a2feb4ae408984c" providerId="LiveId" clId="{6C716720-72C9-444B-942F-F0E6FA5E9FBE}" dt="2024-06-21T21:53:38.410" v="2483"/>
          <ac:spMkLst>
            <pc:docMk/>
            <pc:sldMk cId="1756966921" sldId="312"/>
            <ac:spMk id="69" creationId="{7A4D167C-C87C-1D24-3104-B7030291FBD3}"/>
          </ac:spMkLst>
        </pc:spChg>
        <pc:spChg chg="mod">
          <ac:chgData name="fatimaezzahra ghanam" userId="5a2feb4ae408984c" providerId="LiveId" clId="{6C716720-72C9-444B-942F-F0E6FA5E9FBE}" dt="2024-06-21T21:53:38.410" v="2483"/>
          <ac:spMkLst>
            <pc:docMk/>
            <pc:sldMk cId="1756966921" sldId="312"/>
            <ac:spMk id="70" creationId="{E9243D18-AA5F-9389-7FE5-89D4E3EE3FF2}"/>
          </ac:spMkLst>
        </pc:spChg>
        <pc:spChg chg="mod">
          <ac:chgData name="fatimaezzahra ghanam" userId="5a2feb4ae408984c" providerId="LiveId" clId="{6C716720-72C9-444B-942F-F0E6FA5E9FBE}" dt="2024-06-21T21:53:38.410" v="2483"/>
          <ac:spMkLst>
            <pc:docMk/>
            <pc:sldMk cId="1756966921" sldId="312"/>
            <ac:spMk id="71" creationId="{64E0AA92-CB69-CBE1-EA36-442A1CBD3EFF}"/>
          </ac:spMkLst>
        </pc:spChg>
        <pc:spChg chg="mod">
          <ac:chgData name="fatimaezzahra ghanam" userId="5a2feb4ae408984c" providerId="LiveId" clId="{6C716720-72C9-444B-942F-F0E6FA5E9FBE}" dt="2024-06-21T21:53:38.410" v="2483"/>
          <ac:spMkLst>
            <pc:docMk/>
            <pc:sldMk cId="1756966921" sldId="312"/>
            <ac:spMk id="72" creationId="{4FE68734-4817-74F9-C586-12E1F9666B75}"/>
          </ac:spMkLst>
        </pc:spChg>
        <pc:spChg chg="mod">
          <ac:chgData name="fatimaezzahra ghanam" userId="5a2feb4ae408984c" providerId="LiveId" clId="{6C716720-72C9-444B-942F-F0E6FA5E9FBE}" dt="2024-06-21T21:53:38.410" v="2483"/>
          <ac:spMkLst>
            <pc:docMk/>
            <pc:sldMk cId="1756966921" sldId="312"/>
            <ac:spMk id="73" creationId="{9FB56274-08E1-7A59-7AF3-427DB5E8B446}"/>
          </ac:spMkLst>
        </pc:spChg>
        <pc:spChg chg="mod">
          <ac:chgData name="fatimaezzahra ghanam" userId="5a2feb4ae408984c" providerId="LiveId" clId="{6C716720-72C9-444B-942F-F0E6FA5E9FBE}" dt="2024-06-21T21:53:38.410" v="2483"/>
          <ac:spMkLst>
            <pc:docMk/>
            <pc:sldMk cId="1756966921" sldId="312"/>
            <ac:spMk id="74" creationId="{2113F8AD-7B79-3642-269D-820FA2E953E2}"/>
          </ac:spMkLst>
        </pc:spChg>
        <pc:spChg chg="add mod">
          <ac:chgData name="fatimaezzahra ghanam" userId="5a2feb4ae408984c" providerId="LiveId" clId="{6C716720-72C9-444B-942F-F0E6FA5E9FBE}" dt="2024-06-21T22:02:47.816" v="2527" actId="207"/>
          <ac:spMkLst>
            <pc:docMk/>
            <pc:sldMk cId="1756966921" sldId="312"/>
            <ac:spMk id="79" creationId="{7ECAAE02-AF6B-60FB-F062-7722D6A5A91F}"/>
          </ac:spMkLst>
        </pc:spChg>
        <pc:spChg chg="add mod">
          <ac:chgData name="fatimaezzahra ghanam" userId="5a2feb4ae408984c" providerId="LiveId" clId="{6C716720-72C9-444B-942F-F0E6FA5E9FBE}" dt="2024-06-21T22:02:51.987" v="2528" actId="207"/>
          <ac:spMkLst>
            <pc:docMk/>
            <pc:sldMk cId="1756966921" sldId="312"/>
            <ac:spMk id="80" creationId="{B93BC58E-7DAB-7629-FEFC-3946C479B657}"/>
          </ac:spMkLst>
        </pc:spChg>
        <pc:grpChg chg="add del mod">
          <ac:chgData name="fatimaezzahra ghanam" userId="5a2feb4ae408984c" providerId="LiveId" clId="{6C716720-72C9-444B-942F-F0E6FA5E9FBE}" dt="2024-06-21T21:12:44.332" v="2430" actId="478"/>
          <ac:grpSpMkLst>
            <pc:docMk/>
            <pc:sldMk cId="1756966921" sldId="312"/>
            <ac:grpSpMk id="14" creationId="{3789B28F-37AD-7C9A-CC34-0960AAFBFF85}"/>
          </ac:grpSpMkLst>
        </pc:grpChg>
        <pc:grpChg chg="add mod">
          <ac:chgData name="fatimaezzahra ghanam" userId="5a2feb4ae408984c" providerId="LiveId" clId="{6C716720-72C9-444B-942F-F0E6FA5E9FBE}" dt="2024-06-21T21:45:39.923" v="2460"/>
          <ac:grpSpMkLst>
            <pc:docMk/>
            <pc:sldMk cId="1756966921" sldId="312"/>
            <ac:grpSpMk id="30" creationId="{2B219EB5-9B71-42EA-843D-B0024BDA0659}"/>
          </ac:grpSpMkLst>
        </pc:grpChg>
        <pc:grpChg chg="add mod">
          <ac:chgData name="fatimaezzahra ghanam" userId="5a2feb4ae408984c" providerId="LiveId" clId="{6C716720-72C9-444B-942F-F0E6FA5E9FBE}" dt="2024-06-21T21:50:22.011" v="2473" actId="1076"/>
          <ac:grpSpMkLst>
            <pc:docMk/>
            <pc:sldMk cId="1756966921" sldId="312"/>
            <ac:grpSpMk id="44" creationId="{E05A6F32-B791-FBFE-E18E-7A5DFEBFB4FA}"/>
          </ac:grpSpMkLst>
        </pc:grpChg>
        <pc:grpChg chg="add mod">
          <ac:chgData name="fatimaezzahra ghanam" userId="5a2feb4ae408984c" providerId="LiveId" clId="{6C716720-72C9-444B-942F-F0E6FA5E9FBE}" dt="2024-06-21T21:50:54.479" v="2476" actId="1076"/>
          <ac:grpSpMkLst>
            <pc:docMk/>
            <pc:sldMk cId="1756966921" sldId="312"/>
            <ac:grpSpMk id="58" creationId="{5D157FFD-696A-4120-7647-DBD95AD9D274}"/>
          </ac:grpSpMkLst>
        </pc:grpChg>
        <pc:grpChg chg="add mod">
          <ac:chgData name="fatimaezzahra ghanam" userId="5a2feb4ae408984c" providerId="LiveId" clId="{6C716720-72C9-444B-942F-F0E6FA5E9FBE}" dt="2024-06-21T22:00:31.652" v="2519" actId="1076"/>
          <ac:grpSpMkLst>
            <pc:docMk/>
            <pc:sldMk cId="1756966921" sldId="312"/>
            <ac:grpSpMk id="63" creationId="{6B02E56B-FFF9-A938-38FA-C9F01FC91581}"/>
          </ac:grpSpMkLst>
        </pc:grpChg>
        <pc:picChg chg="del">
          <ac:chgData name="fatimaezzahra ghanam" userId="5a2feb4ae408984c" providerId="LiveId" clId="{6C716720-72C9-444B-942F-F0E6FA5E9FBE}" dt="2024-06-21T21:03:51.832" v="2374" actId="478"/>
          <ac:picMkLst>
            <pc:docMk/>
            <pc:sldMk cId="1756966921" sldId="312"/>
            <ac:picMk id="20" creationId="{645A5419-B23C-AB1B-A98D-647C0E0A5481}"/>
          </ac:picMkLst>
        </pc:picChg>
        <pc:picChg chg="del">
          <ac:chgData name="fatimaezzahra ghanam" userId="5a2feb4ae408984c" providerId="LiveId" clId="{6C716720-72C9-444B-942F-F0E6FA5E9FBE}" dt="2024-06-21T21:03:53.458" v="2375" actId="478"/>
          <ac:picMkLst>
            <pc:docMk/>
            <pc:sldMk cId="1756966921" sldId="312"/>
            <ac:picMk id="21" creationId="{D7D7DE6B-2939-11C5-3004-88C2CC478F94}"/>
          </ac:picMkLst>
        </pc:picChg>
        <pc:picChg chg="del">
          <ac:chgData name="fatimaezzahra ghanam" userId="5a2feb4ae408984c" providerId="LiveId" clId="{6C716720-72C9-444B-942F-F0E6FA5E9FBE}" dt="2024-06-21T21:04:16.992" v="2387" actId="478"/>
          <ac:picMkLst>
            <pc:docMk/>
            <pc:sldMk cId="1756966921" sldId="312"/>
            <ac:picMk id="47" creationId="{C9EA43C5-2EED-BBD8-A56E-B17344F636C2}"/>
          </ac:picMkLst>
        </pc:picChg>
        <pc:picChg chg="del">
          <ac:chgData name="fatimaezzahra ghanam" userId="5a2feb4ae408984c" providerId="LiveId" clId="{6C716720-72C9-444B-942F-F0E6FA5E9FBE}" dt="2024-06-21T21:04:18.880" v="2388" actId="478"/>
          <ac:picMkLst>
            <pc:docMk/>
            <pc:sldMk cId="1756966921" sldId="312"/>
            <ac:picMk id="50" creationId="{EDF8D08F-9298-4D20-5200-06812D78C9C5}"/>
          </ac:picMkLst>
        </pc:picChg>
        <pc:picChg chg="del">
          <ac:chgData name="fatimaezzahra ghanam" userId="5a2feb4ae408984c" providerId="LiveId" clId="{6C716720-72C9-444B-942F-F0E6FA5E9FBE}" dt="2024-06-21T21:04:35.609" v="2397" actId="478"/>
          <ac:picMkLst>
            <pc:docMk/>
            <pc:sldMk cId="1756966921" sldId="312"/>
            <ac:picMk id="51" creationId="{950922A3-A412-798E-009A-9EEF44E94177}"/>
          </ac:picMkLst>
        </pc:picChg>
        <pc:picChg chg="del">
          <ac:chgData name="fatimaezzahra ghanam" userId="5a2feb4ae408984c" providerId="LiveId" clId="{6C716720-72C9-444B-942F-F0E6FA5E9FBE}" dt="2024-06-21T21:04:31.132" v="2395" actId="478"/>
          <ac:picMkLst>
            <pc:docMk/>
            <pc:sldMk cId="1756966921" sldId="312"/>
            <ac:picMk id="52" creationId="{6F5AFF8B-6C2F-88FF-FF96-AD0D6935B917}"/>
          </ac:picMkLst>
        </pc:picChg>
        <pc:picChg chg="del">
          <ac:chgData name="fatimaezzahra ghanam" userId="5a2feb4ae408984c" providerId="LiveId" clId="{6C716720-72C9-444B-942F-F0E6FA5E9FBE}" dt="2024-06-21T21:04:25.879" v="2392" actId="478"/>
          <ac:picMkLst>
            <pc:docMk/>
            <pc:sldMk cId="1756966921" sldId="312"/>
            <ac:picMk id="53" creationId="{BDAC1042-FECC-1479-61C8-7B241811D2EC}"/>
          </ac:picMkLst>
        </pc:picChg>
        <pc:picChg chg="del">
          <ac:chgData name="fatimaezzahra ghanam" userId="5a2feb4ae408984c" providerId="LiveId" clId="{6C716720-72C9-444B-942F-F0E6FA5E9FBE}" dt="2024-06-21T21:04:33.349" v="2396" actId="478"/>
          <ac:picMkLst>
            <pc:docMk/>
            <pc:sldMk cId="1756966921" sldId="312"/>
            <ac:picMk id="54" creationId="{31AE29E4-1946-105C-9F53-B1B2D788BAA4}"/>
          </ac:picMkLst>
        </pc:picChg>
        <pc:picChg chg="del">
          <ac:chgData name="fatimaezzahra ghanam" userId="5a2feb4ae408984c" providerId="LiveId" clId="{6C716720-72C9-444B-942F-F0E6FA5E9FBE}" dt="2024-06-21T21:04:15.015" v="2386" actId="478"/>
          <ac:picMkLst>
            <pc:docMk/>
            <pc:sldMk cId="1756966921" sldId="312"/>
            <ac:picMk id="55" creationId="{66E3E835-04CB-5C39-6BD0-806632B7A1BB}"/>
          </ac:picMkLst>
        </pc:picChg>
        <pc:picChg chg="mod">
          <ac:chgData name="fatimaezzahra ghanam" userId="5a2feb4ae408984c" providerId="LiveId" clId="{6C716720-72C9-444B-942F-F0E6FA5E9FBE}" dt="2024-06-21T21:53:38.410" v="2483"/>
          <ac:picMkLst>
            <pc:docMk/>
            <pc:sldMk cId="1756966921" sldId="312"/>
            <ac:picMk id="75" creationId="{E34EC313-EC74-F21C-B5FC-012FFB4A4B8A}"/>
          </ac:picMkLst>
        </pc:picChg>
        <pc:picChg chg="mod">
          <ac:chgData name="fatimaezzahra ghanam" userId="5a2feb4ae408984c" providerId="LiveId" clId="{6C716720-72C9-444B-942F-F0E6FA5E9FBE}" dt="2024-06-21T21:53:38.410" v="2483"/>
          <ac:picMkLst>
            <pc:docMk/>
            <pc:sldMk cId="1756966921" sldId="312"/>
            <ac:picMk id="76" creationId="{1D2DA6CC-E34C-ED8E-0F31-F295C048FE30}"/>
          </ac:picMkLst>
        </pc:picChg>
        <pc:picChg chg="mod">
          <ac:chgData name="fatimaezzahra ghanam" userId="5a2feb4ae408984c" providerId="LiveId" clId="{6C716720-72C9-444B-942F-F0E6FA5E9FBE}" dt="2024-06-21T21:53:38.410" v="2483"/>
          <ac:picMkLst>
            <pc:docMk/>
            <pc:sldMk cId="1756966921" sldId="312"/>
            <ac:picMk id="77" creationId="{F1411C03-5068-B9B0-DE5D-298A14679AAA}"/>
          </ac:picMkLst>
        </pc:picChg>
        <pc:picChg chg="mod">
          <ac:chgData name="fatimaezzahra ghanam" userId="5a2feb4ae408984c" providerId="LiveId" clId="{6C716720-72C9-444B-942F-F0E6FA5E9FBE}" dt="2024-06-21T21:53:38.410" v="2483"/>
          <ac:picMkLst>
            <pc:docMk/>
            <pc:sldMk cId="1756966921" sldId="312"/>
            <ac:picMk id="78" creationId="{B5F6DE05-ECE9-6283-E114-6CFC949932DA}"/>
          </ac:picMkLst>
        </pc:picChg>
        <pc:cxnChg chg="mod">
          <ac:chgData name="fatimaezzahra ghanam" userId="5a2feb4ae408984c" providerId="LiveId" clId="{6C716720-72C9-444B-942F-F0E6FA5E9FBE}" dt="2024-06-21T21:08:40.556" v="2423" actId="1076"/>
          <ac:cxnSpMkLst>
            <pc:docMk/>
            <pc:sldMk cId="1756966921" sldId="312"/>
            <ac:cxnSpMk id="29" creationId="{BA2C7EB9-0B5F-AC14-8C2B-0B22A608C103}"/>
          </ac:cxnSpMkLst>
        </pc:cxnChg>
      </pc:sldChg>
      <pc:sldChg chg="addSp delSp modSp del mod">
        <pc:chgData name="fatimaezzahra ghanam" userId="5a2feb4ae408984c" providerId="LiveId" clId="{6C716720-72C9-444B-942F-F0E6FA5E9FBE}" dt="2024-06-21T22:16:50.960" v="2557" actId="47"/>
        <pc:sldMkLst>
          <pc:docMk/>
          <pc:sldMk cId="4227880185" sldId="313"/>
        </pc:sldMkLst>
        <pc:spChg chg="del mod">
          <ac:chgData name="fatimaezzahra ghanam" userId="5a2feb4ae408984c" providerId="LiveId" clId="{6C716720-72C9-444B-942F-F0E6FA5E9FBE}" dt="2024-06-21T22:16:34.096" v="2555" actId="21"/>
          <ac:spMkLst>
            <pc:docMk/>
            <pc:sldMk cId="4227880185" sldId="313"/>
            <ac:spMk id="4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1T22:16:34.096" v="2555" actId="21"/>
          <ac:spMkLst>
            <pc:docMk/>
            <pc:sldMk cId="4227880185" sldId="313"/>
            <ac:spMk id="5" creationId="{00000000-0000-0000-0000-000000000000}"/>
          </ac:spMkLst>
        </pc:spChg>
        <pc:spChg chg="add del mod">
          <ac:chgData name="fatimaezzahra ghanam" userId="5a2feb4ae408984c" providerId="LiveId" clId="{6C716720-72C9-444B-942F-F0E6FA5E9FBE}" dt="2024-06-21T22:16:34.096" v="2555" actId="21"/>
          <ac:spMkLst>
            <pc:docMk/>
            <pc:sldMk cId="4227880185" sldId="313"/>
            <ac:spMk id="6" creationId="{6056D5AC-F790-AFFC-7A87-2A0CAA367015}"/>
          </ac:spMkLst>
        </pc:spChg>
        <pc:spChg chg="del mod">
          <ac:chgData name="fatimaezzahra ghanam" userId="5a2feb4ae408984c" providerId="LiveId" clId="{6C716720-72C9-444B-942F-F0E6FA5E9FBE}" dt="2024-06-21T22:16:34.096" v="2555" actId="21"/>
          <ac:spMkLst>
            <pc:docMk/>
            <pc:sldMk cId="4227880185" sldId="313"/>
            <ac:spMk id="7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1T22:16:34.096" v="2555" actId="21"/>
          <ac:spMkLst>
            <pc:docMk/>
            <pc:sldMk cId="4227880185" sldId="313"/>
            <ac:spMk id="8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1T22:16:34.096" v="2555" actId="21"/>
          <ac:spMkLst>
            <pc:docMk/>
            <pc:sldMk cId="4227880185" sldId="313"/>
            <ac:spMk id="9" creationId="{00000000-0000-0000-0000-000000000000}"/>
          </ac:spMkLst>
        </pc:spChg>
        <pc:spChg chg="del mod">
          <ac:chgData name="fatimaezzahra ghanam" userId="5a2feb4ae408984c" providerId="LiveId" clId="{6C716720-72C9-444B-942F-F0E6FA5E9FBE}" dt="2024-06-21T22:16:34.096" v="2555" actId="21"/>
          <ac:spMkLst>
            <pc:docMk/>
            <pc:sldMk cId="4227880185" sldId="313"/>
            <ac:spMk id="10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1T22:16:34.096" v="2555" actId="21"/>
          <ac:spMkLst>
            <pc:docMk/>
            <pc:sldMk cId="4227880185" sldId="313"/>
            <ac:spMk id="11" creationId="{00000000-0000-0000-0000-000000000000}"/>
          </ac:spMkLst>
        </pc:spChg>
        <pc:spChg chg="add del mod">
          <ac:chgData name="fatimaezzahra ghanam" userId="5a2feb4ae408984c" providerId="LiveId" clId="{6C716720-72C9-444B-942F-F0E6FA5E9FBE}" dt="2024-06-21T22:16:34.096" v="2555" actId="21"/>
          <ac:spMkLst>
            <pc:docMk/>
            <pc:sldMk cId="4227880185" sldId="313"/>
            <ac:spMk id="12" creationId="{714EBD1F-8B9B-36C5-BA1D-CD9154E8DBD3}"/>
          </ac:spMkLst>
        </pc:spChg>
        <pc:spChg chg="mod">
          <ac:chgData name="fatimaezzahra ghanam" userId="5a2feb4ae408984c" providerId="LiveId" clId="{6C716720-72C9-444B-942F-F0E6FA5E9FBE}" dt="2024-06-21T22:12:17.090" v="2539"/>
          <ac:spMkLst>
            <pc:docMk/>
            <pc:sldMk cId="4227880185" sldId="313"/>
            <ac:spMk id="14" creationId="{CD3610BD-1E38-3DD3-9CCC-4772A7D6D85D}"/>
          </ac:spMkLst>
        </pc:spChg>
        <pc:spChg chg="mod">
          <ac:chgData name="fatimaezzahra ghanam" userId="5a2feb4ae408984c" providerId="LiveId" clId="{6C716720-72C9-444B-942F-F0E6FA5E9FBE}" dt="2024-06-21T22:12:17.090" v="2539"/>
          <ac:spMkLst>
            <pc:docMk/>
            <pc:sldMk cId="4227880185" sldId="313"/>
            <ac:spMk id="15" creationId="{443115E8-8232-BACE-3321-9F42FACF665A}"/>
          </ac:spMkLst>
        </pc:spChg>
        <pc:spChg chg="mod">
          <ac:chgData name="fatimaezzahra ghanam" userId="5a2feb4ae408984c" providerId="LiveId" clId="{6C716720-72C9-444B-942F-F0E6FA5E9FBE}" dt="2024-06-21T22:12:17.090" v="2539"/>
          <ac:spMkLst>
            <pc:docMk/>
            <pc:sldMk cId="4227880185" sldId="313"/>
            <ac:spMk id="16" creationId="{5FA324E6-CF63-B135-E382-AC1D4755E620}"/>
          </ac:spMkLst>
        </pc:spChg>
        <pc:spChg chg="mod">
          <ac:chgData name="fatimaezzahra ghanam" userId="5a2feb4ae408984c" providerId="LiveId" clId="{6C716720-72C9-444B-942F-F0E6FA5E9FBE}" dt="2024-06-21T22:12:53.648" v="2541"/>
          <ac:spMkLst>
            <pc:docMk/>
            <pc:sldMk cId="4227880185" sldId="313"/>
            <ac:spMk id="20" creationId="{D3F60F27-A1B9-B0DF-B343-9C9B66E204C8}"/>
          </ac:spMkLst>
        </pc:spChg>
        <pc:spChg chg="mod">
          <ac:chgData name="fatimaezzahra ghanam" userId="5a2feb4ae408984c" providerId="LiveId" clId="{6C716720-72C9-444B-942F-F0E6FA5E9FBE}" dt="2024-06-21T22:12:53.648" v="2541"/>
          <ac:spMkLst>
            <pc:docMk/>
            <pc:sldMk cId="4227880185" sldId="313"/>
            <ac:spMk id="21" creationId="{ED63E626-B795-32E0-3DC5-8ED4F33BA576}"/>
          </ac:spMkLst>
        </pc:spChg>
        <pc:spChg chg="mod">
          <ac:chgData name="fatimaezzahra ghanam" userId="5a2feb4ae408984c" providerId="LiveId" clId="{6C716720-72C9-444B-942F-F0E6FA5E9FBE}" dt="2024-06-21T22:12:53.648" v="2541"/>
          <ac:spMkLst>
            <pc:docMk/>
            <pc:sldMk cId="4227880185" sldId="313"/>
            <ac:spMk id="22" creationId="{A52B0A83-4D3A-FF91-9C99-F1BD005D289E}"/>
          </ac:spMkLst>
        </pc:spChg>
        <pc:spChg chg="mod">
          <ac:chgData name="fatimaezzahra ghanam" userId="5a2feb4ae408984c" providerId="LiveId" clId="{6C716720-72C9-444B-942F-F0E6FA5E9FBE}" dt="2024-06-21T22:13:56.565" v="2546"/>
          <ac:spMkLst>
            <pc:docMk/>
            <pc:sldMk cId="4227880185" sldId="313"/>
            <ac:spMk id="25" creationId="{DE646B16-2D05-174B-DD5E-BD10BFCBCB17}"/>
          </ac:spMkLst>
        </pc:spChg>
        <pc:spChg chg="mod">
          <ac:chgData name="fatimaezzahra ghanam" userId="5a2feb4ae408984c" providerId="LiveId" clId="{6C716720-72C9-444B-942F-F0E6FA5E9FBE}" dt="2024-06-21T22:13:56.565" v="2546"/>
          <ac:spMkLst>
            <pc:docMk/>
            <pc:sldMk cId="4227880185" sldId="313"/>
            <ac:spMk id="26" creationId="{C4EDB088-41BF-F099-E119-3939B78752C2}"/>
          </ac:spMkLst>
        </pc:spChg>
        <pc:spChg chg="mod">
          <ac:chgData name="fatimaezzahra ghanam" userId="5a2feb4ae408984c" providerId="LiveId" clId="{6C716720-72C9-444B-942F-F0E6FA5E9FBE}" dt="2024-06-21T22:13:56.565" v="2546"/>
          <ac:spMkLst>
            <pc:docMk/>
            <pc:sldMk cId="4227880185" sldId="313"/>
            <ac:spMk id="27" creationId="{3C6B8B67-4D9B-4D70-F431-BDAAA845CF48}"/>
          </ac:spMkLst>
        </pc:spChg>
        <pc:spChg chg="add del mod">
          <ac:chgData name="fatimaezzahra ghanam" userId="5a2feb4ae408984c" providerId="LiveId" clId="{6C716720-72C9-444B-942F-F0E6FA5E9FBE}" dt="2024-06-21T22:14:14.653" v="2548" actId="478"/>
          <ac:spMkLst>
            <pc:docMk/>
            <pc:sldMk cId="4227880185" sldId="313"/>
            <ac:spMk id="28" creationId="{BA66834D-4EDA-CB5D-294A-B2DDDBA34D31}"/>
          </ac:spMkLst>
        </pc:spChg>
        <pc:spChg chg="add mod">
          <ac:chgData name="fatimaezzahra ghanam" userId="5a2feb4ae408984c" providerId="LiveId" clId="{6C716720-72C9-444B-942F-F0E6FA5E9FBE}" dt="2024-06-21T22:16:34.096" v="2555" actId="21"/>
          <ac:spMkLst>
            <pc:docMk/>
            <pc:sldMk cId="4227880185" sldId="313"/>
            <ac:spMk id="31" creationId="{C785B047-C0FC-BB15-0441-62061070DBD0}"/>
          </ac:spMkLst>
        </pc:spChg>
        <pc:spChg chg="add mod">
          <ac:chgData name="fatimaezzahra ghanam" userId="5a2feb4ae408984c" providerId="LiveId" clId="{6C716720-72C9-444B-942F-F0E6FA5E9FBE}" dt="2024-06-21T22:16:36.996" v="2556"/>
          <ac:spMkLst>
            <pc:docMk/>
            <pc:sldMk cId="4227880185" sldId="313"/>
            <ac:spMk id="32" creationId="{282AACA5-5D3D-388C-CB3C-EC47BC5116F9}"/>
          </ac:spMkLst>
        </pc:spChg>
        <pc:spChg chg="add mod">
          <ac:chgData name="fatimaezzahra ghanam" userId="5a2feb4ae408984c" providerId="LiveId" clId="{6C716720-72C9-444B-942F-F0E6FA5E9FBE}" dt="2024-06-21T22:16:36.996" v="2556"/>
          <ac:spMkLst>
            <pc:docMk/>
            <pc:sldMk cId="4227880185" sldId="313"/>
            <ac:spMk id="33" creationId="{C1A343A2-18C7-FF4E-B583-1F31DD20ED3F}"/>
          </ac:spMkLst>
        </pc:spChg>
        <pc:spChg chg="add mod">
          <ac:chgData name="fatimaezzahra ghanam" userId="5a2feb4ae408984c" providerId="LiveId" clId="{6C716720-72C9-444B-942F-F0E6FA5E9FBE}" dt="2024-06-21T22:16:36.996" v="2556"/>
          <ac:spMkLst>
            <pc:docMk/>
            <pc:sldMk cId="4227880185" sldId="313"/>
            <ac:spMk id="34" creationId="{F89C38DF-9EFB-04FF-F5AD-6C2F305519B9}"/>
          </ac:spMkLst>
        </pc:spChg>
        <pc:spChg chg="add mod">
          <ac:chgData name="fatimaezzahra ghanam" userId="5a2feb4ae408984c" providerId="LiveId" clId="{6C716720-72C9-444B-942F-F0E6FA5E9FBE}" dt="2024-06-21T22:16:36.996" v="2556"/>
          <ac:spMkLst>
            <pc:docMk/>
            <pc:sldMk cId="4227880185" sldId="313"/>
            <ac:spMk id="35" creationId="{AFBAFF3C-FB69-9AAC-2A0D-537F30225FD8}"/>
          </ac:spMkLst>
        </pc:spChg>
        <pc:spChg chg="add mod">
          <ac:chgData name="fatimaezzahra ghanam" userId="5a2feb4ae408984c" providerId="LiveId" clId="{6C716720-72C9-444B-942F-F0E6FA5E9FBE}" dt="2024-06-21T22:16:36.996" v="2556"/>
          <ac:spMkLst>
            <pc:docMk/>
            <pc:sldMk cId="4227880185" sldId="313"/>
            <ac:spMk id="36" creationId="{C1CB3BB3-1D9F-0B75-D99C-F3C5CAA31F58}"/>
          </ac:spMkLst>
        </pc:spChg>
        <pc:spChg chg="add mod">
          <ac:chgData name="fatimaezzahra ghanam" userId="5a2feb4ae408984c" providerId="LiveId" clId="{6C716720-72C9-444B-942F-F0E6FA5E9FBE}" dt="2024-06-21T22:16:36.996" v="2556"/>
          <ac:spMkLst>
            <pc:docMk/>
            <pc:sldMk cId="4227880185" sldId="313"/>
            <ac:spMk id="37" creationId="{93044B96-16BD-765D-EA57-1C4BA350EE85}"/>
          </ac:spMkLst>
        </pc:spChg>
        <pc:spChg chg="add mod">
          <ac:chgData name="fatimaezzahra ghanam" userId="5a2feb4ae408984c" providerId="LiveId" clId="{6C716720-72C9-444B-942F-F0E6FA5E9FBE}" dt="2024-06-21T22:16:36.996" v="2556"/>
          <ac:spMkLst>
            <pc:docMk/>
            <pc:sldMk cId="4227880185" sldId="313"/>
            <ac:spMk id="38" creationId="{C697C482-00B0-F4FC-4D21-CDE11117BE4F}"/>
          </ac:spMkLst>
        </pc:spChg>
        <pc:spChg chg="add mod">
          <ac:chgData name="fatimaezzahra ghanam" userId="5a2feb4ae408984c" providerId="LiveId" clId="{6C716720-72C9-444B-942F-F0E6FA5E9FBE}" dt="2024-06-21T22:16:36.996" v="2556"/>
          <ac:spMkLst>
            <pc:docMk/>
            <pc:sldMk cId="4227880185" sldId="313"/>
            <ac:spMk id="40" creationId="{BC0BBF14-69CC-FB9D-DC89-DF1E5AA92733}"/>
          </ac:spMkLst>
        </pc:spChg>
        <pc:spChg chg="add mod">
          <ac:chgData name="fatimaezzahra ghanam" userId="5a2feb4ae408984c" providerId="LiveId" clId="{6C716720-72C9-444B-942F-F0E6FA5E9FBE}" dt="2024-06-21T22:16:36.996" v="2556"/>
          <ac:spMkLst>
            <pc:docMk/>
            <pc:sldMk cId="4227880185" sldId="313"/>
            <ac:spMk id="41" creationId="{9CDCADFB-C9E5-8943-9678-7B21C4D5260F}"/>
          </ac:spMkLst>
        </pc:spChg>
        <pc:spChg chg="mod">
          <ac:chgData name="fatimaezzahra ghanam" userId="5a2feb4ae408984c" providerId="LiveId" clId="{6C716720-72C9-444B-942F-F0E6FA5E9FBE}" dt="2024-06-21T22:16:36.996" v="2556"/>
          <ac:spMkLst>
            <pc:docMk/>
            <pc:sldMk cId="4227880185" sldId="313"/>
            <ac:spMk id="43" creationId="{F85D5D05-18AF-F523-323A-39BB86BEFEA8}"/>
          </ac:spMkLst>
        </pc:spChg>
        <pc:spChg chg="mod">
          <ac:chgData name="fatimaezzahra ghanam" userId="5a2feb4ae408984c" providerId="LiveId" clId="{6C716720-72C9-444B-942F-F0E6FA5E9FBE}" dt="2024-06-21T22:16:36.996" v="2556"/>
          <ac:spMkLst>
            <pc:docMk/>
            <pc:sldMk cId="4227880185" sldId="313"/>
            <ac:spMk id="44" creationId="{04B53E62-28EE-BA67-7879-0CB29C7A6409}"/>
          </ac:spMkLst>
        </pc:spChg>
        <pc:spChg chg="mod">
          <ac:chgData name="fatimaezzahra ghanam" userId="5a2feb4ae408984c" providerId="LiveId" clId="{6C716720-72C9-444B-942F-F0E6FA5E9FBE}" dt="2024-06-21T22:16:36.996" v="2556"/>
          <ac:spMkLst>
            <pc:docMk/>
            <pc:sldMk cId="4227880185" sldId="313"/>
            <ac:spMk id="45" creationId="{DF41D59C-271B-AD23-51FD-05F345E7CC3A}"/>
          </ac:spMkLst>
        </pc:spChg>
        <pc:spChg chg="mod">
          <ac:chgData name="fatimaezzahra ghanam" userId="5a2feb4ae408984c" providerId="LiveId" clId="{6C716720-72C9-444B-942F-F0E6FA5E9FBE}" dt="2024-06-21T22:16:36.996" v="2556"/>
          <ac:spMkLst>
            <pc:docMk/>
            <pc:sldMk cId="4227880185" sldId="313"/>
            <ac:spMk id="48" creationId="{3C54A4CC-212A-8126-CDE1-48901DB4A34B}"/>
          </ac:spMkLst>
        </pc:spChg>
        <pc:spChg chg="mod">
          <ac:chgData name="fatimaezzahra ghanam" userId="5a2feb4ae408984c" providerId="LiveId" clId="{6C716720-72C9-444B-942F-F0E6FA5E9FBE}" dt="2024-06-21T22:16:36.996" v="2556"/>
          <ac:spMkLst>
            <pc:docMk/>
            <pc:sldMk cId="4227880185" sldId="313"/>
            <ac:spMk id="49" creationId="{27593419-2D59-FE9A-3CA8-C1C9ACC94B0A}"/>
          </ac:spMkLst>
        </pc:spChg>
        <pc:spChg chg="mod">
          <ac:chgData name="fatimaezzahra ghanam" userId="5a2feb4ae408984c" providerId="LiveId" clId="{6C716720-72C9-444B-942F-F0E6FA5E9FBE}" dt="2024-06-21T22:16:36.996" v="2556"/>
          <ac:spMkLst>
            <pc:docMk/>
            <pc:sldMk cId="4227880185" sldId="313"/>
            <ac:spMk id="50" creationId="{F297D9DB-76E5-E502-0029-345B038D807B}"/>
          </ac:spMkLst>
        </pc:spChg>
        <pc:grpChg chg="add del mod">
          <ac:chgData name="fatimaezzahra ghanam" userId="5a2feb4ae408984c" providerId="LiveId" clId="{6C716720-72C9-444B-942F-F0E6FA5E9FBE}" dt="2024-06-21T22:16:34.096" v="2555" actId="21"/>
          <ac:grpSpMkLst>
            <pc:docMk/>
            <pc:sldMk cId="4227880185" sldId="313"/>
            <ac:grpSpMk id="13" creationId="{BFA39A7B-675F-D874-EFE3-D9485EDDCC81}"/>
          </ac:grpSpMkLst>
        </pc:grpChg>
        <pc:grpChg chg="add del mod">
          <ac:chgData name="fatimaezzahra ghanam" userId="5a2feb4ae408984c" providerId="LiveId" clId="{6C716720-72C9-444B-942F-F0E6FA5E9FBE}" dt="2024-06-21T22:12:58.980" v="2542" actId="478"/>
          <ac:grpSpMkLst>
            <pc:docMk/>
            <pc:sldMk cId="4227880185" sldId="313"/>
            <ac:grpSpMk id="18" creationId="{507BA086-F4F8-94A4-6CCD-AE86CC6AAF91}"/>
          </ac:grpSpMkLst>
        </pc:grpChg>
        <pc:grpChg chg="add del mod">
          <ac:chgData name="fatimaezzahra ghanam" userId="5a2feb4ae408984c" providerId="LiveId" clId="{6C716720-72C9-444B-942F-F0E6FA5E9FBE}" dt="2024-06-21T22:16:34.096" v="2555" actId="21"/>
          <ac:grpSpMkLst>
            <pc:docMk/>
            <pc:sldMk cId="4227880185" sldId="313"/>
            <ac:grpSpMk id="24" creationId="{95851762-A55C-AEFC-6ACC-28C95565F9A6}"/>
          </ac:grpSpMkLst>
        </pc:grpChg>
        <pc:grpChg chg="add mod">
          <ac:chgData name="fatimaezzahra ghanam" userId="5a2feb4ae408984c" providerId="LiveId" clId="{6C716720-72C9-444B-942F-F0E6FA5E9FBE}" dt="2024-06-21T22:16:36.996" v="2556"/>
          <ac:grpSpMkLst>
            <pc:docMk/>
            <pc:sldMk cId="4227880185" sldId="313"/>
            <ac:grpSpMk id="42" creationId="{D4D5134E-8C17-FBB9-216B-CA3983FBD99A}"/>
          </ac:grpSpMkLst>
        </pc:grpChg>
        <pc:grpChg chg="add mod">
          <ac:chgData name="fatimaezzahra ghanam" userId="5a2feb4ae408984c" providerId="LiveId" clId="{6C716720-72C9-444B-942F-F0E6FA5E9FBE}" dt="2024-06-21T22:16:36.996" v="2556"/>
          <ac:grpSpMkLst>
            <pc:docMk/>
            <pc:sldMk cId="4227880185" sldId="313"/>
            <ac:grpSpMk id="47" creationId="{999BCB21-70EA-1664-C93A-C6A4C3911B6B}"/>
          </ac:grpSpMkLst>
        </pc:grpChg>
        <pc:graphicFrameChg chg="add del mod modGraphic">
          <ac:chgData name="fatimaezzahra ghanam" userId="5a2feb4ae408984c" providerId="LiveId" clId="{6C716720-72C9-444B-942F-F0E6FA5E9FBE}" dt="2024-06-21T22:13:18.567" v="2544" actId="478"/>
          <ac:graphicFrameMkLst>
            <pc:docMk/>
            <pc:sldMk cId="4227880185" sldId="313"/>
            <ac:graphicFrameMk id="17" creationId="{96EF0481-A762-D1A7-8A35-BEC0847005EF}"/>
          </ac:graphicFrameMkLst>
        </pc:graphicFrameChg>
        <pc:graphicFrameChg chg="add del mod">
          <ac:chgData name="fatimaezzahra ghanam" userId="5a2feb4ae408984c" providerId="LiveId" clId="{6C716720-72C9-444B-942F-F0E6FA5E9FBE}" dt="2024-06-21T22:16:34.096" v="2555" actId="21"/>
          <ac:graphicFrameMkLst>
            <pc:docMk/>
            <pc:sldMk cId="4227880185" sldId="313"/>
            <ac:graphicFrameMk id="23" creationId="{3BD2A424-9038-5C62-1112-221C5044D332}"/>
          </ac:graphicFrameMkLst>
        </pc:graphicFrameChg>
        <pc:graphicFrameChg chg="add mod">
          <ac:chgData name="fatimaezzahra ghanam" userId="5a2feb4ae408984c" providerId="LiveId" clId="{6C716720-72C9-444B-942F-F0E6FA5E9FBE}" dt="2024-06-21T22:16:36.996" v="2556"/>
          <ac:graphicFrameMkLst>
            <pc:docMk/>
            <pc:sldMk cId="4227880185" sldId="313"/>
            <ac:graphicFrameMk id="46" creationId="{1FED594D-1E16-C9F4-7DF2-BC7602BD5DEF}"/>
          </ac:graphicFrameMkLst>
        </pc:graphicFrameChg>
        <pc:cxnChg chg="del mod">
          <ac:chgData name="fatimaezzahra ghanam" userId="5a2feb4ae408984c" providerId="LiveId" clId="{6C716720-72C9-444B-942F-F0E6FA5E9FBE}" dt="2024-06-21T22:16:34.096" v="2555" actId="21"/>
          <ac:cxnSpMkLst>
            <pc:docMk/>
            <pc:sldMk cId="4227880185" sldId="313"/>
            <ac:cxnSpMk id="29" creationId="{BA2C7EB9-0B5F-AC14-8C2B-0B22A608C103}"/>
          </ac:cxnSpMkLst>
        </pc:cxnChg>
        <pc:cxnChg chg="add mod">
          <ac:chgData name="fatimaezzahra ghanam" userId="5a2feb4ae408984c" providerId="LiveId" clId="{6C716720-72C9-444B-942F-F0E6FA5E9FBE}" dt="2024-06-21T22:16:36.996" v="2556"/>
          <ac:cxnSpMkLst>
            <pc:docMk/>
            <pc:sldMk cId="4227880185" sldId="313"/>
            <ac:cxnSpMk id="39" creationId="{7C3BBA46-A867-9A94-5022-CE3E2AA477FC}"/>
          </ac:cxnSpMkLst>
        </pc:cxnChg>
      </pc:sldChg>
      <pc:sldChg chg="addSp delSp modSp mod">
        <pc:chgData name="fatimaezzahra ghanam" userId="5a2feb4ae408984c" providerId="LiveId" clId="{6C716720-72C9-444B-942F-F0E6FA5E9FBE}" dt="2024-06-29T19:28:31.218" v="15062" actId="478"/>
        <pc:sldMkLst>
          <pc:docMk/>
          <pc:sldMk cId="1594740406" sldId="314"/>
        </pc:sldMkLst>
        <pc:spChg chg="mod">
          <ac:chgData name="fatimaezzahra ghanam" userId="5a2feb4ae408984c" providerId="LiveId" clId="{6C716720-72C9-444B-942F-F0E6FA5E9FBE}" dt="2024-06-21T21:09:06.057" v="2426" actId="1076"/>
          <ac:spMkLst>
            <pc:docMk/>
            <pc:sldMk cId="1594740406" sldId="314"/>
            <ac:spMk id="4" creationId="{00000000-0000-0000-0000-000000000000}"/>
          </ac:spMkLst>
        </pc:spChg>
        <pc:spChg chg="del mod">
          <ac:chgData name="fatimaezzahra ghanam" userId="5a2feb4ae408984c" providerId="LiveId" clId="{6C716720-72C9-444B-942F-F0E6FA5E9FBE}" dt="2024-06-22T01:03:40.308" v="2991" actId="478"/>
          <ac:spMkLst>
            <pc:docMk/>
            <pc:sldMk cId="1594740406" sldId="314"/>
            <ac:spMk id="5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2T00:53:35.753" v="2945"/>
          <ac:spMkLst>
            <pc:docMk/>
            <pc:sldMk cId="1594740406" sldId="314"/>
            <ac:spMk id="13" creationId="{AAB0E2C3-5A08-5F2F-0151-FEB4D908D0BA}"/>
          </ac:spMkLst>
        </pc:spChg>
        <pc:spChg chg="mod">
          <ac:chgData name="fatimaezzahra ghanam" userId="5a2feb4ae408984c" providerId="LiveId" clId="{6C716720-72C9-444B-942F-F0E6FA5E9FBE}" dt="2024-06-22T00:53:35.753" v="2945"/>
          <ac:spMkLst>
            <pc:docMk/>
            <pc:sldMk cId="1594740406" sldId="314"/>
            <ac:spMk id="14" creationId="{8D5558F1-9722-C083-6FB1-53BF7139F18F}"/>
          </ac:spMkLst>
        </pc:spChg>
        <pc:spChg chg="mod">
          <ac:chgData name="fatimaezzahra ghanam" userId="5a2feb4ae408984c" providerId="LiveId" clId="{6C716720-72C9-444B-942F-F0E6FA5E9FBE}" dt="2024-06-22T00:53:35.753" v="2945"/>
          <ac:spMkLst>
            <pc:docMk/>
            <pc:sldMk cId="1594740406" sldId="314"/>
            <ac:spMk id="15" creationId="{18E2BA91-6E2E-0D7F-E973-FF64123F16A0}"/>
          </ac:spMkLst>
        </pc:spChg>
        <pc:spChg chg="mod">
          <ac:chgData name="fatimaezzahra ghanam" userId="5a2feb4ae408984c" providerId="LiveId" clId="{6C716720-72C9-444B-942F-F0E6FA5E9FBE}" dt="2024-06-22T00:53:35.753" v="2945"/>
          <ac:spMkLst>
            <pc:docMk/>
            <pc:sldMk cId="1594740406" sldId="314"/>
            <ac:spMk id="16" creationId="{2B7E1572-902B-2300-629D-F92529C7ACF8}"/>
          </ac:spMkLst>
        </pc:spChg>
        <pc:spChg chg="mod">
          <ac:chgData name="fatimaezzahra ghanam" userId="5a2feb4ae408984c" providerId="LiveId" clId="{6C716720-72C9-444B-942F-F0E6FA5E9FBE}" dt="2024-06-22T00:53:35.753" v="2945"/>
          <ac:spMkLst>
            <pc:docMk/>
            <pc:sldMk cId="1594740406" sldId="314"/>
            <ac:spMk id="17" creationId="{23C384CF-AF92-69F8-E6E2-00524D1E8F53}"/>
          </ac:spMkLst>
        </pc:spChg>
        <pc:spChg chg="add mod">
          <ac:chgData name="fatimaezzahra ghanam" userId="5a2feb4ae408984c" providerId="LiveId" clId="{6C716720-72C9-444B-942F-F0E6FA5E9FBE}" dt="2024-06-22T01:21:30.303" v="3417" actId="255"/>
          <ac:spMkLst>
            <pc:docMk/>
            <pc:sldMk cId="1594740406" sldId="314"/>
            <ac:spMk id="18" creationId="{DD647C1A-1C02-E1F0-F7E8-8FD83100C2E2}"/>
          </ac:spMkLst>
        </pc:spChg>
        <pc:spChg chg="mod">
          <ac:chgData name="fatimaezzahra ghanam" userId="5a2feb4ae408984c" providerId="LiveId" clId="{6C716720-72C9-444B-942F-F0E6FA5E9FBE}" dt="2024-06-22T01:04:17.147" v="2997" actId="255"/>
          <ac:spMkLst>
            <pc:docMk/>
            <pc:sldMk cId="1594740406" sldId="314"/>
            <ac:spMk id="19" creationId="{D3C1A9C5-0F2E-8506-A00F-74312665C3B3}"/>
          </ac:spMkLst>
        </pc:spChg>
        <pc:spChg chg="add mod">
          <ac:chgData name="fatimaezzahra ghanam" userId="5a2feb4ae408984c" providerId="LiveId" clId="{6C716720-72C9-444B-942F-F0E6FA5E9FBE}" dt="2024-06-22T01:04:31.515" v="3017" actId="20577"/>
          <ac:spMkLst>
            <pc:docMk/>
            <pc:sldMk cId="1594740406" sldId="314"/>
            <ac:spMk id="20" creationId="{FA87637D-7A09-7FD3-9365-FE591FB4DB49}"/>
          </ac:spMkLst>
        </pc:spChg>
        <pc:spChg chg="add mod">
          <ac:chgData name="fatimaezzahra ghanam" userId="5a2feb4ae408984c" providerId="LiveId" clId="{6C716720-72C9-444B-942F-F0E6FA5E9FBE}" dt="2024-06-22T01:04:44.987" v="3045" actId="20577"/>
          <ac:spMkLst>
            <pc:docMk/>
            <pc:sldMk cId="1594740406" sldId="314"/>
            <ac:spMk id="21" creationId="{2B000965-FFFC-400B-0EDC-807AEF428F3A}"/>
          </ac:spMkLst>
        </pc:spChg>
        <pc:spChg chg="add mod">
          <ac:chgData name="fatimaezzahra ghanam" userId="5a2feb4ae408984c" providerId="LiveId" clId="{6C716720-72C9-444B-942F-F0E6FA5E9FBE}" dt="2024-06-22T01:05:06.221" v="3070" actId="20577"/>
          <ac:spMkLst>
            <pc:docMk/>
            <pc:sldMk cId="1594740406" sldId="314"/>
            <ac:spMk id="22" creationId="{4D52861D-E61B-51C5-A827-013671DC7F27}"/>
          </ac:spMkLst>
        </pc:spChg>
        <pc:spChg chg="add mod">
          <ac:chgData name="fatimaezzahra ghanam" userId="5a2feb4ae408984c" providerId="LiveId" clId="{6C716720-72C9-444B-942F-F0E6FA5E9FBE}" dt="2024-06-27T23:15:53.657" v="8400"/>
          <ac:spMkLst>
            <pc:docMk/>
            <pc:sldMk cId="1594740406" sldId="314"/>
            <ac:spMk id="23" creationId="{8A612B32-A6AF-8711-C67C-DDC3A2418F68}"/>
          </ac:spMkLst>
        </pc:spChg>
        <pc:spChg chg="add mod">
          <ac:chgData name="fatimaezzahra ghanam" userId="5a2feb4ae408984c" providerId="LiveId" clId="{6C716720-72C9-444B-942F-F0E6FA5E9FBE}" dt="2024-06-22T01:14:57.027" v="3336" actId="1076"/>
          <ac:spMkLst>
            <pc:docMk/>
            <pc:sldMk cId="1594740406" sldId="314"/>
            <ac:spMk id="24" creationId="{0915FCA5-10A5-E4AB-9D55-08D5A6EACF7E}"/>
          </ac:spMkLst>
        </pc:spChg>
        <pc:spChg chg="add mod">
          <ac:chgData name="fatimaezzahra ghanam" userId="5a2feb4ae408984c" providerId="LiveId" clId="{6C716720-72C9-444B-942F-F0E6FA5E9FBE}" dt="2024-06-22T01:20:13.523" v="3405" actId="1076"/>
          <ac:spMkLst>
            <pc:docMk/>
            <pc:sldMk cId="1594740406" sldId="314"/>
            <ac:spMk id="25" creationId="{4D16A8C8-78DE-5A76-DB5B-DEF697C14AA8}"/>
          </ac:spMkLst>
        </pc:spChg>
        <pc:spChg chg="add mod">
          <ac:chgData name="fatimaezzahra ghanam" userId="5a2feb4ae408984c" providerId="LiveId" clId="{6C716720-72C9-444B-942F-F0E6FA5E9FBE}" dt="2024-06-22T01:16:47.909" v="3351" actId="1076"/>
          <ac:spMkLst>
            <pc:docMk/>
            <pc:sldMk cId="1594740406" sldId="314"/>
            <ac:spMk id="26" creationId="{B6BE80A4-4152-D890-632A-08FC5ECA56F0}"/>
          </ac:spMkLst>
        </pc:spChg>
        <pc:spChg chg="add mod">
          <ac:chgData name="fatimaezzahra ghanam" userId="5a2feb4ae408984c" providerId="LiveId" clId="{6C716720-72C9-444B-942F-F0E6FA5E9FBE}" dt="2024-06-22T01:07:31.368" v="3203" actId="20577"/>
          <ac:spMkLst>
            <pc:docMk/>
            <pc:sldMk cId="1594740406" sldId="314"/>
            <ac:spMk id="27" creationId="{550CB203-EDEC-0DBC-C82C-0FA4B6AAC8DD}"/>
          </ac:spMkLst>
        </pc:spChg>
        <pc:spChg chg="add mod">
          <ac:chgData name="fatimaezzahra ghanam" userId="5a2feb4ae408984c" providerId="LiveId" clId="{6C716720-72C9-444B-942F-F0E6FA5E9FBE}" dt="2024-06-22T01:17:31.359" v="3360" actId="1076"/>
          <ac:spMkLst>
            <pc:docMk/>
            <pc:sldMk cId="1594740406" sldId="314"/>
            <ac:spMk id="28" creationId="{5FBE0D7E-1559-977D-B733-C698EF8B3D69}"/>
          </ac:spMkLst>
        </pc:spChg>
        <pc:spChg chg="add mod">
          <ac:chgData name="fatimaezzahra ghanam" userId="5a2feb4ae408984c" providerId="LiveId" clId="{6C716720-72C9-444B-942F-F0E6FA5E9FBE}" dt="2024-06-22T01:18:52.397" v="3392" actId="20577"/>
          <ac:spMkLst>
            <pc:docMk/>
            <pc:sldMk cId="1594740406" sldId="314"/>
            <ac:spMk id="87" creationId="{001B0680-9877-BCC5-026F-63C9997D5CF3}"/>
          </ac:spMkLst>
        </pc:spChg>
        <pc:spChg chg="add mod">
          <ac:chgData name="fatimaezzahra ghanam" userId="5a2feb4ae408984c" providerId="LiveId" clId="{6C716720-72C9-444B-942F-F0E6FA5E9FBE}" dt="2024-06-22T01:22:58.022" v="3434" actId="1076"/>
          <ac:spMkLst>
            <pc:docMk/>
            <pc:sldMk cId="1594740406" sldId="314"/>
            <ac:spMk id="98" creationId="{B683C4C7-2BEE-C031-7CA8-668D083A25E6}"/>
          </ac:spMkLst>
        </pc:spChg>
        <pc:grpChg chg="add del mod">
          <ac:chgData name="fatimaezzahra ghanam" userId="5a2feb4ae408984c" providerId="LiveId" clId="{6C716720-72C9-444B-942F-F0E6FA5E9FBE}" dt="2024-06-29T19:28:31.218" v="15062" actId="478"/>
          <ac:grpSpMkLst>
            <pc:docMk/>
            <pc:sldMk cId="1594740406" sldId="314"/>
            <ac:grpSpMk id="6" creationId="{C45190D2-AC62-94D3-8F93-AF2AEA23A5B0}"/>
          </ac:grpSpMkLst>
        </pc:grpChg>
        <pc:picChg chg="mod">
          <ac:chgData name="fatimaezzahra ghanam" userId="5a2feb4ae408984c" providerId="LiveId" clId="{6C716720-72C9-444B-942F-F0E6FA5E9FBE}" dt="2024-06-22T00:53:35.753" v="2945"/>
          <ac:picMkLst>
            <pc:docMk/>
            <pc:sldMk cId="1594740406" sldId="314"/>
            <ac:picMk id="12" creationId="{E746EAAB-A42C-DD37-D55F-05FE82ED0987}"/>
          </ac:picMkLst>
        </pc:picChg>
        <pc:picChg chg="add mod">
          <ac:chgData name="fatimaezzahra ghanam" userId="5a2feb4ae408984c" providerId="LiveId" clId="{6C716720-72C9-444B-942F-F0E6FA5E9FBE}" dt="2024-06-22T01:21:05.463" v="3416" actId="1076"/>
          <ac:picMkLst>
            <pc:docMk/>
            <pc:sldMk cId="1594740406" sldId="314"/>
            <ac:picMk id="31" creationId="{3C969F3F-BBAB-082E-29A1-1FC294794AE0}"/>
          </ac:picMkLst>
        </pc:picChg>
        <pc:cxnChg chg="mod">
          <ac:chgData name="fatimaezzahra ghanam" userId="5a2feb4ae408984c" providerId="LiveId" clId="{6C716720-72C9-444B-942F-F0E6FA5E9FBE}" dt="2024-06-22T01:25:02.335" v="3443" actId="208"/>
          <ac:cxnSpMkLst>
            <pc:docMk/>
            <pc:sldMk cId="1594740406" sldId="314"/>
            <ac:cxnSpMk id="29" creationId="{BA2C7EB9-0B5F-AC14-8C2B-0B22A608C103}"/>
          </ac:cxnSpMkLst>
        </pc:cxnChg>
        <pc:cxnChg chg="add del mod">
          <ac:chgData name="fatimaezzahra ghanam" userId="5a2feb4ae408984c" providerId="LiveId" clId="{6C716720-72C9-444B-942F-F0E6FA5E9FBE}" dt="2024-06-22T01:19:09.341" v="3395" actId="478"/>
          <ac:cxnSpMkLst>
            <pc:docMk/>
            <pc:sldMk cId="1594740406" sldId="314"/>
            <ac:cxnSpMk id="33" creationId="{BEC8DE56-B9EC-C713-B9D8-DD74DE2DE68C}"/>
          </ac:cxnSpMkLst>
        </pc:cxnChg>
        <pc:cxnChg chg="add mod">
          <ac:chgData name="fatimaezzahra ghanam" userId="5a2feb4ae408984c" providerId="LiveId" clId="{6C716720-72C9-444B-942F-F0E6FA5E9FBE}" dt="2024-06-22T01:19:02.836" v="3394" actId="14100"/>
          <ac:cxnSpMkLst>
            <pc:docMk/>
            <pc:sldMk cId="1594740406" sldId="314"/>
            <ac:cxnSpMk id="34" creationId="{C4126CED-AF69-182D-7BB9-0E1BFF3478CE}"/>
          </ac:cxnSpMkLst>
        </pc:cxnChg>
        <pc:cxnChg chg="add mod">
          <ac:chgData name="fatimaezzahra ghanam" userId="5a2feb4ae408984c" providerId="LiveId" clId="{6C716720-72C9-444B-942F-F0E6FA5E9FBE}" dt="2024-06-22T01:14:31.248" v="3332" actId="14100"/>
          <ac:cxnSpMkLst>
            <pc:docMk/>
            <pc:sldMk cId="1594740406" sldId="314"/>
            <ac:cxnSpMk id="35" creationId="{D69A8FC2-4AC2-58BC-2743-C88A80BE7F77}"/>
          </ac:cxnSpMkLst>
        </pc:cxnChg>
        <pc:cxnChg chg="add mod">
          <ac:chgData name="fatimaezzahra ghanam" userId="5a2feb4ae408984c" providerId="LiveId" clId="{6C716720-72C9-444B-942F-F0E6FA5E9FBE}" dt="2024-06-22T01:18:13.029" v="3367" actId="14100"/>
          <ac:cxnSpMkLst>
            <pc:docMk/>
            <pc:sldMk cId="1594740406" sldId="314"/>
            <ac:cxnSpMk id="36" creationId="{0DAF9FCE-73EB-6B96-190A-4B6C097A215A}"/>
          </ac:cxnSpMkLst>
        </pc:cxnChg>
        <pc:cxnChg chg="add mod">
          <ac:chgData name="fatimaezzahra ghanam" userId="5a2feb4ae408984c" providerId="LiveId" clId="{6C716720-72C9-444B-942F-F0E6FA5E9FBE}" dt="2024-06-22T01:16:47.909" v="3351" actId="1076"/>
          <ac:cxnSpMkLst>
            <pc:docMk/>
            <pc:sldMk cId="1594740406" sldId="314"/>
            <ac:cxnSpMk id="37" creationId="{B58FCF9E-D52D-07E6-1C39-8CD0E22E5E31}"/>
          </ac:cxnSpMkLst>
        </pc:cxnChg>
        <pc:cxnChg chg="add mod">
          <ac:chgData name="fatimaezzahra ghanam" userId="5a2feb4ae408984c" providerId="LiveId" clId="{6C716720-72C9-444B-942F-F0E6FA5E9FBE}" dt="2024-06-22T01:15:31.207" v="3343" actId="14100"/>
          <ac:cxnSpMkLst>
            <pc:docMk/>
            <pc:sldMk cId="1594740406" sldId="314"/>
            <ac:cxnSpMk id="38" creationId="{38A999EE-E314-0B36-F119-7E370AE6AB81}"/>
          </ac:cxnSpMkLst>
        </pc:cxnChg>
        <pc:cxnChg chg="add mod">
          <ac:chgData name="fatimaezzahra ghanam" userId="5a2feb4ae408984c" providerId="LiveId" clId="{6C716720-72C9-444B-942F-F0E6FA5E9FBE}" dt="2024-06-22T01:14:09.968" v="3329" actId="14100"/>
          <ac:cxnSpMkLst>
            <pc:docMk/>
            <pc:sldMk cId="1594740406" sldId="314"/>
            <ac:cxnSpMk id="39" creationId="{7FB9D568-272C-C0F7-FFD4-95BB2FDA4A5A}"/>
          </ac:cxnSpMkLst>
        </pc:cxnChg>
        <pc:cxnChg chg="add mod">
          <ac:chgData name="fatimaezzahra ghanam" userId="5a2feb4ae408984c" providerId="LiveId" clId="{6C716720-72C9-444B-942F-F0E6FA5E9FBE}" dt="2024-06-27T23:16:47.731" v="8405" actId="14100"/>
          <ac:cxnSpMkLst>
            <pc:docMk/>
            <pc:sldMk cId="1594740406" sldId="314"/>
            <ac:cxnSpMk id="40" creationId="{2E42F503-3C65-9B9A-B336-E6622223C482}"/>
          </ac:cxnSpMkLst>
        </pc:cxnChg>
        <pc:cxnChg chg="add mod">
          <ac:chgData name="fatimaezzahra ghanam" userId="5a2feb4ae408984c" providerId="LiveId" clId="{6C716720-72C9-444B-942F-F0E6FA5E9FBE}" dt="2024-06-22T01:14:51.545" v="3335" actId="14100"/>
          <ac:cxnSpMkLst>
            <pc:docMk/>
            <pc:sldMk cId="1594740406" sldId="314"/>
            <ac:cxnSpMk id="41" creationId="{E029EC3F-31A5-42E4-14A4-47471A7FA79D}"/>
          </ac:cxnSpMkLst>
        </pc:cxnChg>
        <pc:cxnChg chg="add mod">
          <ac:chgData name="fatimaezzahra ghanam" userId="5a2feb4ae408984c" providerId="LiveId" clId="{6C716720-72C9-444B-942F-F0E6FA5E9FBE}" dt="2024-06-22T01:14:23.200" v="3331" actId="14100"/>
          <ac:cxnSpMkLst>
            <pc:docMk/>
            <pc:sldMk cId="1594740406" sldId="314"/>
            <ac:cxnSpMk id="42" creationId="{86A13A47-7A51-02E7-FA8E-8CFDC77A9467}"/>
          </ac:cxnSpMkLst>
        </pc:cxnChg>
        <pc:cxnChg chg="add mod">
          <ac:chgData name="fatimaezzahra ghanam" userId="5a2feb4ae408984c" providerId="LiveId" clId="{6C716720-72C9-444B-942F-F0E6FA5E9FBE}" dt="2024-06-22T01:23:29.469" v="3439" actId="14100"/>
          <ac:cxnSpMkLst>
            <pc:docMk/>
            <pc:sldMk cId="1594740406" sldId="314"/>
            <ac:cxnSpMk id="90" creationId="{06D64264-273E-70E1-E2B2-C5D5C17E4A63}"/>
          </ac:cxnSpMkLst>
        </pc:cxnChg>
        <pc:cxnChg chg="add mod">
          <ac:chgData name="fatimaezzahra ghanam" userId="5a2feb4ae408984c" providerId="LiveId" clId="{6C716720-72C9-444B-942F-F0E6FA5E9FBE}" dt="2024-06-22T01:23:11.134" v="3435" actId="1076"/>
          <ac:cxnSpMkLst>
            <pc:docMk/>
            <pc:sldMk cId="1594740406" sldId="314"/>
            <ac:cxnSpMk id="91" creationId="{58F0029B-2EA7-D772-2188-F440FEB2A1C5}"/>
          </ac:cxnSpMkLst>
        </pc:cxnChg>
      </pc:sldChg>
      <pc:sldChg chg="addSp delSp modSp add del mod">
        <pc:chgData name="fatimaezzahra ghanam" userId="5a2feb4ae408984c" providerId="LiveId" clId="{6C716720-72C9-444B-942F-F0E6FA5E9FBE}" dt="2024-06-22T00:38:30.526" v="2944" actId="207"/>
        <pc:sldMkLst>
          <pc:docMk/>
          <pc:sldMk cId="0" sldId="315"/>
        </pc:sldMkLst>
        <pc:spChg chg="mod">
          <ac:chgData name="fatimaezzahra ghanam" userId="5a2feb4ae408984c" providerId="LiveId" clId="{6C716720-72C9-444B-942F-F0E6FA5E9FBE}" dt="2024-06-21T22:24:56.487" v="2606" actId="208"/>
          <ac:spMkLst>
            <pc:docMk/>
            <pc:sldMk cId="0" sldId="315"/>
            <ac:spMk id="3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2T00:38:30.526" v="2944" actId="207"/>
          <ac:spMkLst>
            <pc:docMk/>
            <pc:sldMk cId="0" sldId="315"/>
            <ac:spMk id="4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1:22:00.825" v="2456" actId="208"/>
          <ac:spMkLst>
            <pc:docMk/>
            <pc:sldMk cId="0" sldId="315"/>
            <ac:spMk id="5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2T00:30:04.861" v="2893" actId="1076"/>
          <ac:spMkLst>
            <pc:docMk/>
            <pc:sldMk cId="0" sldId="315"/>
            <ac:spMk id="6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2T00:29:44.427" v="2890" actId="1076"/>
          <ac:spMkLst>
            <pc:docMk/>
            <pc:sldMk cId="0" sldId="315"/>
            <ac:spMk id="7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1:22:00.825" v="2456" actId="208"/>
          <ac:spMkLst>
            <pc:docMk/>
            <pc:sldMk cId="0" sldId="315"/>
            <ac:spMk id="8" creationId="{00000000-0000-0000-0000-000000000000}"/>
          </ac:spMkLst>
        </pc:spChg>
        <pc:spChg chg="add mod">
          <ac:chgData name="fatimaezzahra ghanam" userId="5a2feb4ae408984c" providerId="LiveId" clId="{6C716720-72C9-444B-942F-F0E6FA5E9FBE}" dt="2024-06-21T22:15:04.677" v="2550"/>
          <ac:spMkLst>
            <pc:docMk/>
            <pc:sldMk cId="0" sldId="315"/>
            <ac:spMk id="8" creationId="{CDF041FF-B864-D69F-B3A5-8702FD8FBC1E}"/>
          </ac:spMkLst>
        </pc:spChg>
        <pc:spChg chg="mod">
          <ac:chgData name="fatimaezzahra ghanam" userId="5a2feb4ae408984c" providerId="LiveId" clId="{6C716720-72C9-444B-942F-F0E6FA5E9FBE}" dt="2024-06-21T21:22:00.825" v="2456" actId="208"/>
          <ac:spMkLst>
            <pc:docMk/>
            <pc:sldMk cId="0" sldId="315"/>
            <ac:spMk id="9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1:22:00.825" v="2456" actId="208"/>
          <ac:spMkLst>
            <pc:docMk/>
            <pc:sldMk cId="0" sldId="315"/>
            <ac:spMk id="10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1:22:00.825" v="2456" actId="208"/>
          <ac:spMkLst>
            <pc:docMk/>
            <pc:sldMk cId="0" sldId="315"/>
            <ac:spMk id="11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1:22:00.825" v="2456" actId="208"/>
          <ac:spMkLst>
            <pc:docMk/>
            <pc:sldMk cId="0" sldId="315"/>
            <ac:spMk id="12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2:24:20.905" v="2603" actId="1076"/>
          <ac:spMkLst>
            <pc:docMk/>
            <pc:sldMk cId="0" sldId="315"/>
            <ac:spMk id="13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2T00:26:27.052" v="2842" actId="1076"/>
          <ac:spMkLst>
            <pc:docMk/>
            <pc:sldMk cId="0" sldId="315"/>
            <ac:spMk id="14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1:51:31.833" v="2480" actId="207"/>
          <ac:spMkLst>
            <pc:docMk/>
            <pc:sldMk cId="0" sldId="315"/>
            <ac:spMk id="15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3:55:39.921" v="2635" actId="1076"/>
          <ac:spMkLst>
            <pc:docMk/>
            <pc:sldMk cId="0" sldId="315"/>
            <ac:spMk id="16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2:23:33.530" v="2594" actId="1076"/>
          <ac:spMkLst>
            <pc:docMk/>
            <pc:sldMk cId="0" sldId="315"/>
            <ac:spMk id="17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1:50:33.502" v="2474" actId="207"/>
          <ac:spMkLst>
            <pc:docMk/>
            <pc:sldMk cId="0" sldId="315"/>
            <ac:spMk id="19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1:50:33.502" v="2474" actId="207"/>
          <ac:spMkLst>
            <pc:docMk/>
            <pc:sldMk cId="0" sldId="315"/>
            <ac:spMk id="20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1:22:00.825" v="2456" actId="208"/>
          <ac:spMkLst>
            <pc:docMk/>
            <pc:sldMk cId="0" sldId="315"/>
            <ac:spMk id="21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2:21:45.313" v="2585" actId="1076"/>
          <ac:spMkLst>
            <pc:docMk/>
            <pc:sldMk cId="0" sldId="315"/>
            <ac:spMk id="22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2T00:20:59.494" v="2773" actId="20577"/>
          <ac:spMkLst>
            <pc:docMk/>
            <pc:sldMk cId="0" sldId="315"/>
            <ac:spMk id="23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2:22:20.985" v="2590" actId="20577"/>
          <ac:spMkLst>
            <pc:docMk/>
            <pc:sldMk cId="0" sldId="315"/>
            <ac:spMk id="24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2:22:14.636" v="2588" actId="1076"/>
          <ac:spMkLst>
            <pc:docMk/>
            <pc:sldMk cId="0" sldId="315"/>
            <ac:spMk id="25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1:22:00.825" v="2456" actId="208"/>
          <ac:spMkLst>
            <pc:docMk/>
            <pc:sldMk cId="0" sldId="315"/>
            <ac:spMk id="26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1:22:00.825" v="2456" actId="208"/>
          <ac:spMkLst>
            <pc:docMk/>
            <pc:sldMk cId="0" sldId="315"/>
            <ac:spMk id="27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1:22:00.825" v="2456" actId="208"/>
          <ac:spMkLst>
            <pc:docMk/>
            <pc:sldMk cId="0" sldId="315"/>
            <ac:spMk id="28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1:22:00.825" v="2456" actId="208"/>
          <ac:spMkLst>
            <pc:docMk/>
            <pc:sldMk cId="0" sldId="315"/>
            <ac:spMk id="29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2:24:17.374" v="2602" actId="1076"/>
          <ac:spMkLst>
            <pc:docMk/>
            <pc:sldMk cId="0" sldId="315"/>
            <ac:spMk id="30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1:22:00.825" v="2456" actId="208"/>
          <ac:spMkLst>
            <pc:docMk/>
            <pc:sldMk cId="0" sldId="315"/>
            <ac:spMk id="31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1:22:00.825" v="2456" actId="208"/>
          <ac:spMkLst>
            <pc:docMk/>
            <pc:sldMk cId="0" sldId="315"/>
            <ac:spMk id="32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1:22:00.825" v="2456" actId="208"/>
          <ac:spMkLst>
            <pc:docMk/>
            <pc:sldMk cId="0" sldId="315"/>
            <ac:spMk id="33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1:22:00.825" v="2456" actId="208"/>
          <ac:spMkLst>
            <pc:docMk/>
            <pc:sldMk cId="0" sldId="315"/>
            <ac:spMk id="34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2:20:39.704" v="2576" actId="1076"/>
          <ac:spMkLst>
            <pc:docMk/>
            <pc:sldMk cId="0" sldId="315"/>
            <ac:spMk id="35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2T00:34:30.006" v="2938" actId="20577"/>
          <ac:spMkLst>
            <pc:docMk/>
            <pc:sldMk cId="0" sldId="315"/>
            <ac:spMk id="36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1:22:00.825" v="2456" actId="208"/>
          <ac:spMkLst>
            <pc:docMk/>
            <pc:sldMk cId="0" sldId="315"/>
            <ac:spMk id="39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1:22:17.745" v="2459" actId="1076"/>
          <ac:spMkLst>
            <pc:docMk/>
            <pc:sldMk cId="0" sldId="315"/>
            <ac:spMk id="40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2:23:59.848" v="2598" actId="1076"/>
          <ac:spMkLst>
            <pc:docMk/>
            <pc:sldMk cId="0" sldId="315"/>
            <ac:spMk id="41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2T00:21:05.900" v="2775" actId="20577"/>
          <ac:spMkLst>
            <pc:docMk/>
            <pc:sldMk cId="0" sldId="315"/>
            <ac:spMk id="42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2:22:45.494" v="2591" actId="1076"/>
          <ac:spMkLst>
            <pc:docMk/>
            <pc:sldMk cId="0" sldId="315"/>
            <ac:spMk id="43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1T22:21:05.767" v="2580" actId="1076"/>
          <ac:spMkLst>
            <pc:docMk/>
            <pc:sldMk cId="0" sldId="315"/>
            <ac:spMk id="44" creationId="{00000000-0000-0000-0000-000000000000}"/>
          </ac:spMkLst>
        </pc:spChg>
        <pc:spChg chg="add mod">
          <ac:chgData name="fatimaezzahra ghanam" userId="5a2feb4ae408984c" providerId="LiveId" clId="{6C716720-72C9-444B-942F-F0E6FA5E9FBE}" dt="2024-06-21T22:15:20.005" v="2551"/>
          <ac:spMkLst>
            <pc:docMk/>
            <pc:sldMk cId="0" sldId="315"/>
            <ac:spMk id="45" creationId="{A41A62BE-72C1-E233-4D26-F1C679341062}"/>
          </ac:spMkLst>
        </pc:spChg>
        <pc:spChg chg="add mod">
          <ac:chgData name="fatimaezzahra ghanam" userId="5a2feb4ae408984c" providerId="LiveId" clId="{6C716720-72C9-444B-942F-F0E6FA5E9FBE}" dt="2024-06-21T22:15:40.746" v="2553"/>
          <ac:spMkLst>
            <pc:docMk/>
            <pc:sldMk cId="0" sldId="315"/>
            <ac:spMk id="47" creationId="{483A1A62-E888-385D-F2AF-01E56B460B93}"/>
          </ac:spMkLst>
        </pc:spChg>
        <pc:spChg chg="add mod">
          <ac:chgData name="fatimaezzahra ghanam" userId="5a2feb4ae408984c" providerId="LiveId" clId="{6C716720-72C9-444B-942F-F0E6FA5E9FBE}" dt="2024-06-21T22:15:40.746" v="2553"/>
          <ac:spMkLst>
            <pc:docMk/>
            <pc:sldMk cId="0" sldId="315"/>
            <ac:spMk id="48" creationId="{CBF79B09-FBF3-09F6-EE4A-2CB0CD5C702F}"/>
          </ac:spMkLst>
        </pc:spChg>
        <pc:spChg chg="add mod">
          <ac:chgData name="fatimaezzahra ghanam" userId="5a2feb4ae408984c" providerId="LiveId" clId="{6C716720-72C9-444B-942F-F0E6FA5E9FBE}" dt="2024-06-21T22:15:40.746" v="2553"/>
          <ac:spMkLst>
            <pc:docMk/>
            <pc:sldMk cId="0" sldId="315"/>
            <ac:spMk id="49" creationId="{DCD59CAB-EA5B-F9F9-300A-18CFB35A6E76}"/>
          </ac:spMkLst>
        </pc:spChg>
        <pc:spChg chg="add mod">
          <ac:chgData name="fatimaezzahra ghanam" userId="5a2feb4ae408984c" providerId="LiveId" clId="{6C716720-72C9-444B-942F-F0E6FA5E9FBE}" dt="2024-06-21T22:15:40.746" v="2553"/>
          <ac:spMkLst>
            <pc:docMk/>
            <pc:sldMk cId="0" sldId="315"/>
            <ac:spMk id="50" creationId="{904CEC13-6825-7A00-A97C-538309CB2D90}"/>
          </ac:spMkLst>
        </pc:spChg>
        <pc:spChg chg="add del mod">
          <ac:chgData name="fatimaezzahra ghanam" userId="5a2feb4ae408984c" providerId="LiveId" clId="{6C716720-72C9-444B-942F-F0E6FA5E9FBE}" dt="2024-06-22T00:00:18.039" v="2687" actId="478"/>
          <ac:spMkLst>
            <pc:docMk/>
            <pc:sldMk cId="0" sldId="315"/>
            <ac:spMk id="51" creationId="{3183C9A2-CA68-B61C-9817-31F23EB7AAB2}"/>
          </ac:spMkLst>
        </pc:spChg>
        <pc:spChg chg="mod">
          <ac:chgData name="fatimaezzahra ghanam" userId="5a2feb4ae408984c" providerId="LiveId" clId="{6C716720-72C9-444B-942F-F0E6FA5E9FBE}" dt="2024-06-21T23:57:34.452" v="2653"/>
          <ac:spMkLst>
            <pc:docMk/>
            <pc:sldMk cId="0" sldId="315"/>
            <ac:spMk id="53" creationId="{922DB997-4168-708F-ADE0-900D27AD3BA9}"/>
          </ac:spMkLst>
        </pc:spChg>
        <pc:spChg chg="mod">
          <ac:chgData name="fatimaezzahra ghanam" userId="5a2feb4ae408984c" providerId="LiveId" clId="{6C716720-72C9-444B-942F-F0E6FA5E9FBE}" dt="2024-06-21T23:57:34.452" v="2653"/>
          <ac:spMkLst>
            <pc:docMk/>
            <pc:sldMk cId="0" sldId="315"/>
            <ac:spMk id="54" creationId="{6747EBF3-EEF6-F3DF-4327-2DFB21756FAB}"/>
          </ac:spMkLst>
        </pc:spChg>
        <pc:spChg chg="mod">
          <ac:chgData name="fatimaezzahra ghanam" userId="5a2feb4ae408984c" providerId="LiveId" clId="{6C716720-72C9-444B-942F-F0E6FA5E9FBE}" dt="2024-06-21T23:57:34.452" v="2653"/>
          <ac:spMkLst>
            <pc:docMk/>
            <pc:sldMk cId="0" sldId="315"/>
            <ac:spMk id="57" creationId="{1CE4FADF-FE15-2A99-C2E9-CAECFE7C99C5}"/>
          </ac:spMkLst>
        </pc:spChg>
        <pc:spChg chg="add mod">
          <ac:chgData name="fatimaezzahra ghanam" userId="5a2feb4ae408984c" providerId="LiveId" clId="{6C716720-72C9-444B-942F-F0E6FA5E9FBE}" dt="2024-06-22T00:38:20.847" v="2943" actId="207"/>
          <ac:spMkLst>
            <pc:docMk/>
            <pc:sldMk cId="0" sldId="315"/>
            <ac:spMk id="58" creationId="{D685218B-AB34-5996-D69D-DE2A00667200}"/>
          </ac:spMkLst>
        </pc:spChg>
        <pc:spChg chg="add mod">
          <ac:chgData name="fatimaezzahra ghanam" userId="5a2feb4ae408984c" providerId="LiveId" clId="{6C716720-72C9-444B-942F-F0E6FA5E9FBE}" dt="2024-06-22T00:33:41.911" v="2928" actId="1076"/>
          <ac:spMkLst>
            <pc:docMk/>
            <pc:sldMk cId="0" sldId="315"/>
            <ac:spMk id="59" creationId="{8A1FA9E3-BB40-BBDC-DD1E-6E3040C629DD}"/>
          </ac:spMkLst>
        </pc:spChg>
        <pc:spChg chg="add mod">
          <ac:chgData name="fatimaezzahra ghanam" userId="5a2feb4ae408984c" providerId="LiveId" clId="{6C716720-72C9-444B-942F-F0E6FA5E9FBE}" dt="2024-06-22T00:33:28.550" v="2925" actId="1076"/>
          <ac:spMkLst>
            <pc:docMk/>
            <pc:sldMk cId="0" sldId="315"/>
            <ac:spMk id="60" creationId="{900E03C9-5DE1-CEBB-FACA-A8D6D65BAF76}"/>
          </ac:spMkLst>
        </pc:spChg>
        <pc:spChg chg="add del mod">
          <ac:chgData name="fatimaezzahra ghanam" userId="5a2feb4ae408984c" providerId="LiveId" clId="{6C716720-72C9-444B-942F-F0E6FA5E9FBE}" dt="2024-06-22T00:23:37.784" v="2791" actId="478"/>
          <ac:spMkLst>
            <pc:docMk/>
            <pc:sldMk cId="0" sldId="315"/>
            <ac:spMk id="61" creationId="{72CC095E-2391-4D53-383F-4EE3EA2B9528}"/>
          </ac:spMkLst>
        </pc:spChg>
        <pc:spChg chg="add mod">
          <ac:chgData name="fatimaezzahra ghanam" userId="5a2feb4ae408984c" providerId="LiveId" clId="{6C716720-72C9-444B-942F-F0E6FA5E9FBE}" dt="2024-06-22T00:24:55.213" v="2802" actId="14100"/>
          <ac:spMkLst>
            <pc:docMk/>
            <pc:sldMk cId="0" sldId="315"/>
            <ac:spMk id="62" creationId="{420545EE-97A1-1669-B55E-998FA39574E3}"/>
          </ac:spMkLst>
        </pc:spChg>
        <pc:spChg chg="mod">
          <ac:chgData name="fatimaezzahra ghanam" userId="5a2feb4ae408984c" providerId="LiveId" clId="{6C716720-72C9-444B-942F-F0E6FA5E9FBE}" dt="2024-06-22T00:25:17.001" v="2803"/>
          <ac:spMkLst>
            <pc:docMk/>
            <pc:sldMk cId="0" sldId="315"/>
            <ac:spMk id="64" creationId="{D8BDD8BC-FBB5-4029-6C87-7F287BFE8AEF}"/>
          </ac:spMkLst>
        </pc:spChg>
        <pc:spChg chg="mod">
          <ac:chgData name="fatimaezzahra ghanam" userId="5a2feb4ae408984c" providerId="LiveId" clId="{6C716720-72C9-444B-942F-F0E6FA5E9FBE}" dt="2024-06-22T00:25:17.001" v="2803"/>
          <ac:spMkLst>
            <pc:docMk/>
            <pc:sldMk cId="0" sldId="315"/>
            <ac:spMk id="65" creationId="{2F487825-CD79-C89B-9CA6-1E0F9BC3F566}"/>
          </ac:spMkLst>
        </pc:spChg>
        <pc:spChg chg="mod">
          <ac:chgData name="fatimaezzahra ghanam" userId="5a2feb4ae408984c" providerId="LiveId" clId="{6C716720-72C9-444B-942F-F0E6FA5E9FBE}" dt="2024-06-22T00:25:17.001" v="2803"/>
          <ac:spMkLst>
            <pc:docMk/>
            <pc:sldMk cId="0" sldId="315"/>
            <ac:spMk id="66" creationId="{1D93B34A-36F8-0545-5F4B-EBA8B71153AB}"/>
          </ac:spMkLst>
        </pc:spChg>
        <pc:spChg chg="add mod">
          <ac:chgData name="fatimaezzahra ghanam" userId="5a2feb4ae408984c" providerId="LiveId" clId="{6C716720-72C9-444B-942F-F0E6FA5E9FBE}" dt="2024-06-22T00:27:28.145" v="2847" actId="1076"/>
          <ac:spMkLst>
            <pc:docMk/>
            <pc:sldMk cId="0" sldId="315"/>
            <ac:spMk id="67" creationId="{A4AC4350-DB14-D161-5A21-AABEAF66CA14}"/>
          </ac:spMkLst>
        </pc:spChg>
        <pc:spChg chg="add mod">
          <ac:chgData name="fatimaezzahra ghanam" userId="5a2feb4ae408984c" providerId="LiveId" clId="{6C716720-72C9-444B-942F-F0E6FA5E9FBE}" dt="2024-06-22T00:28:20.023" v="2882" actId="20577"/>
          <ac:spMkLst>
            <pc:docMk/>
            <pc:sldMk cId="0" sldId="315"/>
            <ac:spMk id="68" creationId="{8584F722-3F82-D187-A5DD-28091DF787EC}"/>
          </ac:spMkLst>
        </pc:spChg>
        <pc:grpChg chg="mod">
          <ac:chgData name="fatimaezzahra ghanam" userId="5a2feb4ae408984c" providerId="LiveId" clId="{6C716720-72C9-444B-942F-F0E6FA5E9FBE}" dt="2024-06-22T00:24:28.403" v="2797" actId="1076"/>
          <ac:grpSpMkLst>
            <pc:docMk/>
            <pc:sldMk cId="0" sldId="315"/>
            <ac:grpSpMk id="9" creationId="{00000000-0000-0000-0000-000000000000}"/>
          </ac:grpSpMkLst>
        </pc:grpChg>
        <pc:grpChg chg="mod">
          <ac:chgData name="fatimaezzahra ghanam" userId="5a2feb4ae408984c" providerId="LiveId" clId="{6C716720-72C9-444B-942F-F0E6FA5E9FBE}" dt="2024-06-21T21:51:31.833" v="2480" actId="207"/>
          <ac:grpSpMkLst>
            <pc:docMk/>
            <pc:sldMk cId="0" sldId="315"/>
            <ac:grpSpMk id="14" creationId="{00000000-0000-0000-0000-000000000000}"/>
          </ac:grpSpMkLst>
        </pc:grpChg>
        <pc:grpChg chg="mod">
          <ac:chgData name="fatimaezzahra ghanam" userId="5a2feb4ae408984c" providerId="LiveId" clId="{6C716720-72C9-444B-942F-F0E6FA5E9FBE}" dt="2024-06-21T22:21:12.667" v="2582" actId="1076"/>
          <ac:grpSpMkLst>
            <pc:docMk/>
            <pc:sldMk cId="0" sldId="315"/>
            <ac:grpSpMk id="18" creationId="{00000000-0000-0000-0000-000000000000}"/>
          </ac:grpSpMkLst>
        </pc:grpChg>
        <pc:grpChg chg="mod">
          <ac:chgData name="fatimaezzahra ghanam" userId="5a2feb4ae408984c" providerId="LiveId" clId="{6C716720-72C9-444B-942F-F0E6FA5E9FBE}" dt="2024-06-21T23:55:22.897" v="2633" actId="1076"/>
          <ac:grpSpMkLst>
            <pc:docMk/>
            <pc:sldMk cId="0" sldId="315"/>
            <ac:grpSpMk id="26" creationId="{00000000-0000-0000-0000-000000000000}"/>
          </ac:grpSpMkLst>
        </pc:grpChg>
        <pc:grpChg chg="mod">
          <ac:chgData name="fatimaezzahra ghanam" userId="5a2feb4ae408984c" providerId="LiveId" clId="{6C716720-72C9-444B-942F-F0E6FA5E9FBE}" dt="2024-06-21T22:20:32.966" v="2575" actId="1076"/>
          <ac:grpSpMkLst>
            <pc:docMk/>
            <pc:sldMk cId="0" sldId="315"/>
            <ac:grpSpMk id="31" creationId="{00000000-0000-0000-0000-000000000000}"/>
          </ac:grpSpMkLst>
        </pc:grpChg>
        <pc:grpChg chg="mod">
          <ac:chgData name="fatimaezzahra ghanam" userId="5a2feb4ae408984c" providerId="LiveId" clId="{6C716720-72C9-444B-942F-F0E6FA5E9FBE}" dt="2024-06-21T22:23:55.383" v="2597" actId="1076"/>
          <ac:grpSpMkLst>
            <pc:docMk/>
            <pc:sldMk cId="0" sldId="315"/>
            <ac:grpSpMk id="37" creationId="{00000000-0000-0000-0000-000000000000}"/>
          </ac:grpSpMkLst>
        </pc:grpChg>
        <pc:grpChg chg="add mod">
          <ac:chgData name="fatimaezzahra ghanam" userId="5a2feb4ae408984c" providerId="LiveId" clId="{6C716720-72C9-444B-942F-F0E6FA5E9FBE}" dt="2024-06-22T00:33:33.415" v="2926" actId="1076"/>
          <ac:grpSpMkLst>
            <pc:docMk/>
            <pc:sldMk cId="0" sldId="315"/>
            <ac:grpSpMk id="52" creationId="{BC5D01BB-0506-AACF-562A-554734A4B126}"/>
          </ac:grpSpMkLst>
        </pc:grpChg>
        <pc:grpChg chg="add mod">
          <ac:chgData name="fatimaezzahra ghanam" userId="5a2feb4ae408984c" providerId="LiveId" clId="{6C716720-72C9-444B-942F-F0E6FA5E9FBE}" dt="2024-06-22T00:28:05.065" v="2873" actId="14100"/>
          <ac:grpSpMkLst>
            <pc:docMk/>
            <pc:sldMk cId="0" sldId="315"/>
            <ac:grpSpMk id="63" creationId="{32C79FC2-E46D-7B31-75DA-ACF8C5E295AD}"/>
          </ac:grpSpMkLst>
        </pc:grpChg>
        <pc:graphicFrameChg chg="mod modGraphic">
          <ac:chgData name="fatimaezzahra ghanam" userId="5a2feb4ae408984c" providerId="LiveId" clId="{6C716720-72C9-444B-942F-F0E6FA5E9FBE}" dt="2024-06-22T00:33:11.964" v="2924" actId="20577"/>
          <ac:graphicFrameMkLst>
            <pc:docMk/>
            <pc:sldMk cId="0" sldId="315"/>
            <ac:graphicFrameMk id="5" creationId="{00000000-0000-0000-0000-000000000000}"/>
          </ac:graphicFrameMkLst>
        </pc:graphicFrameChg>
        <pc:graphicFrameChg chg="mod modGraphic">
          <ac:chgData name="fatimaezzahra ghanam" userId="5a2feb4ae408984c" providerId="LiveId" clId="{6C716720-72C9-444B-942F-F0E6FA5E9FBE}" dt="2024-06-22T00:34:39.731" v="2942" actId="20577"/>
          <ac:graphicFrameMkLst>
            <pc:docMk/>
            <pc:sldMk cId="0" sldId="315"/>
            <ac:graphicFrameMk id="15" creationId="{00000000-0000-0000-0000-000000000000}"/>
          </ac:graphicFrameMkLst>
        </pc:graphicFrameChg>
        <pc:picChg chg="mod">
          <ac:chgData name="fatimaezzahra ghanam" userId="5a2feb4ae408984c" providerId="LiveId" clId="{6C716720-72C9-444B-942F-F0E6FA5E9FBE}" dt="2024-06-21T21:22:00.825" v="2456" actId="208"/>
          <ac:picMkLst>
            <pc:docMk/>
            <pc:sldMk cId="0" sldId="315"/>
            <ac:picMk id="35" creationId="{00000000-0000-0000-0000-000000000000}"/>
          </ac:picMkLst>
        </pc:picChg>
        <pc:picChg chg="mod">
          <ac:chgData name="fatimaezzahra ghanam" userId="5a2feb4ae408984c" providerId="LiveId" clId="{6C716720-72C9-444B-942F-F0E6FA5E9FBE}" dt="2024-06-21T21:22:00.825" v="2456" actId="208"/>
          <ac:picMkLst>
            <pc:docMk/>
            <pc:sldMk cId="0" sldId="315"/>
            <ac:picMk id="36" creationId="{00000000-0000-0000-0000-000000000000}"/>
          </ac:picMkLst>
        </pc:picChg>
        <pc:picChg chg="mod">
          <ac:chgData name="fatimaezzahra ghanam" userId="5a2feb4ae408984c" providerId="LiveId" clId="{6C716720-72C9-444B-942F-F0E6FA5E9FBE}" dt="2024-06-21T21:22:00.825" v="2456" actId="208"/>
          <ac:picMkLst>
            <pc:docMk/>
            <pc:sldMk cId="0" sldId="315"/>
            <ac:picMk id="37" creationId="{00000000-0000-0000-0000-000000000000}"/>
          </ac:picMkLst>
        </pc:picChg>
        <pc:picChg chg="mod">
          <ac:chgData name="fatimaezzahra ghanam" userId="5a2feb4ae408984c" providerId="LiveId" clId="{6C716720-72C9-444B-942F-F0E6FA5E9FBE}" dt="2024-06-21T21:22:00.825" v="2456" actId="208"/>
          <ac:picMkLst>
            <pc:docMk/>
            <pc:sldMk cId="0" sldId="315"/>
            <ac:picMk id="38" creationId="{00000000-0000-0000-0000-000000000000}"/>
          </ac:picMkLst>
        </pc:picChg>
        <pc:cxnChg chg="add mod">
          <ac:chgData name="fatimaezzahra ghanam" userId="5a2feb4ae408984c" providerId="LiveId" clId="{6C716720-72C9-444B-942F-F0E6FA5E9FBE}" dt="2024-06-21T22:14:51.299" v="2549"/>
          <ac:cxnSpMkLst>
            <pc:docMk/>
            <pc:sldMk cId="0" sldId="315"/>
            <ac:cxnSpMk id="2" creationId="{D649749A-F18D-1ADB-675F-3B8D3EBB2036}"/>
          </ac:cxnSpMkLst>
        </pc:cxnChg>
      </pc:sldChg>
      <pc:sldChg chg="del">
        <pc:chgData name="fatimaezzahra ghanam" userId="5a2feb4ae408984c" providerId="LiveId" clId="{6C716720-72C9-444B-942F-F0E6FA5E9FBE}" dt="2024-06-22T01:28:09.059" v="3444" actId="47"/>
        <pc:sldMkLst>
          <pc:docMk/>
          <pc:sldMk cId="24379992" sldId="316"/>
        </pc:sldMkLst>
        <pc:spChg chg="add mod">
          <ac:chgData name="fatimaezzahra ghanam" userId="5a2feb4ae408984c" providerId="LiveId" clId="{6C716720-72C9-444B-942F-F0E6FA5E9FBE}" dt="2024-06-22T01:34:50.135" v="3468" actId="255"/>
          <ac:spMkLst>
            <pc:docMk/>
            <pc:sldMk cId="24379992" sldId="316"/>
            <ac:spMk id="3" creationId="{08580138-C327-7CD0-4A7D-3755F6425036}"/>
          </ac:spMkLst>
        </pc:spChg>
        <pc:spChg chg="mod">
          <ac:chgData name="fatimaezzahra ghanam" userId="5a2feb4ae408984c" providerId="LiveId" clId="{6C716720-72C9-444B-942F-F0E6FA5E9FBE}" dt="2024-06-22T02:52:32.178" v="3866" actId="1076"/>
          <ac:spMkLst>
            <pc:docMk/>
            <pc:sldMk cId="24379992" sldId="316"/>
            <ac:spMk id="4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2T01:28:42.937" v="3445" actId="478"/>
          <ac:spMkLst>
            <pc:docMk/>
            <pc:sldMk cId="24379992" sldId="316"/>
            <ac:spMk id="5" creationId="{00000000-0000-0000-0000-000000000000}"/>
          </ac:spMkLst>
        </pc:spChg>
        <pc:spChg chg="add mod">
          <ac:chgData name="fatimaezzahra ghanam" userId="5a2feb4ae408984c" providerId="LiveId" clId="{6C716720-72C9-444B-942F-F0E6FA5E9FBE}" dt="2024-06-22T02:52:38.696" v="3867" actId="1076"/>
          <ac:spMkLst>
            <pc:docMk/>
            <pc:sldMk cId="24379992" sldId="316"/>
            <ac:spMk id="12" creationId="{E538FF49-11FF-0B87-D46B-0EC016E238DE}"/>
          </ac:spMkLst>
        </pc:spChg>
        <pc:spChg chg="mod">
          <ac:chgData name="fatimaezzahra ghanam" userId="5a2feb4ae408984c" providerId="LiveId" clId="{6C716720-72C9-444B-942F-F0E6FA5E9FBE}" dt="2024-06-22T01:40:26.571" v="3498" actId="255"/>
          <ac:spMkLst>
            <pc:docMk/>
            <pc:sldMk cId="24379992" sldId="316"/>
            <ac:spMk id="14" creationId="{72CBCF97-336A-3078-BFBD-4AE27A855DE9}"/>
          </ac:spMkLst>
        </pc:spChg>
        <pc:spChg chg="mod">
          <ac:chgData name="fatimaezzahra ghanam" userId="5a2feb4ae408984c" providerId="LiveId" clId="{6C716720-72C9-444B-942F-F0E6FA5E9FBE}" dt="2024-06-22T01:40:26.571" v="3498" actId="255"/>
          <ac:spMkLst>
            <pc:docMk/>
            <pc:sldMk cId="24379992" sldId="316"/>
            <ac:spMk id="15" creationId="{1A727501-04D6-4C62-3D3D-773BF95472B3}"/>
          </ac:spMkLst>
        </pc:spChg>
        <pc:spChg chg="mod">
          <ac:chgData name="fatimaezzahra ghanam" userId="5a2feb4ae408984c" providerId="LiveId" clId="{6C716720-72C9-444B-942F-F0E6FA5E9FBE}" dt="2024-06-22T01:40:26.571" v="3498" actId="255"/>
          <ac:spMkLst>
            <pc:docMk/>
            <pc:sldMk cId="24379992" sldId="316"/>
            <ac:spMk id="17" creationId="{3C107D2C-3633-5EB4-56F7-CA29D8784A1E}"/>
          </ac:spMkLst>
        </pc:spChg>
        <pc:spChg chg="mod">
          <ac:chgData name="fatimaezzahra ghanam" userId="5a2feb4ae408984c" providerId="LiveId" clId="{6C716720-72C9-444B-942F-F0E6FA5E9FBE}" dt="2024-06-22T01:40:26.571" v="3498" actId="255"/>
          <ac:spMkLst>
            <pc:docMk/>
            <pc:sldMk cId="24379992" sldId="316"/>
            <ac:spMk id="18" creationId="{A4130BDD-E85C-0C57-FFB2-1FE95B4EBA8B}"/>
          </ac:spMkLst>
        </pc:spChg>
        <pc:spChg chg="add del mod">
          <ac:chgData name="fatimaezzahra ghanam" userId="5a2feb4ae408984c" providerId="LiveId" clId="{6C716720-72C9-444B-942F-F0E6FA5E9FBE}" dt="2024-06-22T01:41:20.117" v="3500" actId="478"/>
          <ac:spMkLst>
            <pc:docMk/>
            <pc:sldMk cId="24379992" sldId="316"/>
            <ac:spMk id="19" creationId="{E72A807E-D747-A194-DC07-B8DE11FE2862}"/>
          </ac:spMkLst>
        </pc:spChg>
        <pc:spChg chg="add del mod">
          <ac:chgData name="fatimaezzahra ghanam" userId="5a2feb4ae408984c" providerId="LiveId" clId="{6C716720-72C9-444B-942F-F0E6FA5E9FBE}" dt="2024-06-22T01:41:20.117" v="3500" actId="478"/>
          <ac:spMkLst>
            <pc:docMk/>
            <pc:sldMk cId="24379992" sldId="316"/>
            <ac:spMk id="20" creationId="{2D8C8837-A706-5E9B-324E-EC26467DF7B4}"/>
          </ac:spMkLst>
        </pc:spChg>
        <pc:spChg chg="add del mod">
          <ac:chgData name="fatimaezzahra ghanam" userId="5a2feb4ae408984c" providerId="LiveId" clId="{6C716720-72C9-444B-942F-F0E6FA5E9FBE}" dt="2024-06-22T01:41:20.117" v="3500" actId="478"/>
          <ac:spMkLst>
            <pc:docMk/>
            <pc:sldMk cId="24379992" sldId="316"/>
            <ac:spMk id="21" creationId="{C7C0BBA6-B1A9-5676-053F-833AB6852715}"/>
          </ac:spMkLst>
        </pc:spChg>
        <pc:spChg chg="add del mod">
          <ac:chgData name="fatimaezzahra ghanam" userId="5a2feb4ae408984c" providerId="LiveId" clId="{6C716720-72C9-444B-942F-F0E6FA5E9FBE}" dt="2024-06-22T01:41:20.117" v="3500" actId="478"/>
          <ac:spMkLst>
            <pc:docMk/>
            <pc:sldMk cId="24379992" sldId="316"/>
            <ac:spMk id="22" creationId="{8E80E5F8-6F42-FC7E-A213-F14723F6C8A7}"/>
          </ac:spMkLst>
        </pc:spChg>
        <pc:spChg chg="add del mod">
          <ac:chgData name="fatimaezzahra ghanam" userId="5a2feb4ae408984c" providerId="LiveId" clId="{6C716720-72C9-444B-942F-F0E6FA5E9FBE}" dt="2024-06-22T01:41:20.117" v="3500" actId="478"/>
          <ac:spMkLst>
            <pc:docMk/>
            <pc:sldMk cId="24379992" sldId="316"/>
            <ac:spMk id="23" creationId="{F03DA000-9EDC-1AC2-B83E-EEF56065B6A0}"/>
          </ac:spMkLst>
        </pc:spChg>
        <pc:spChg chg="add del mod">
          <ac:chgData name="fatimaezzahra ghanam" userId="5a2feb4ae408984c" providerId="LiveId" clId="{6C716720-72C9-444B-942F-F0E6FA5E9FBE}" dt="2024-06-22T01:41:20.117" v="3500" actId="478"/>
          <ac:spMkLst>
            <pc:docMk/>
            <pc:sldMk cId="24379992" sldId="316"/>
            <ac:spMk id="24" creationId="{1C109287-7AD7-2F57-E98F-F0A730FFA2B9}"/>
          </ac:spMkLst>
        </pc:spChg>
        <pc:spChg chg="add del mod">
          <ac:chgData name="fatimaezzahra ghanam" userId="5a2feb4ae408984c" providerId="LiveId" clId="{6C716720-72C9-444B-942F-F0E6FA5E9FBE}" dt="2024-06-22T01:41:20.117" v="3500" actId="478"/>
          <ac:spMkLst>
            <pc:docMk/>
            <pc:sldMk cId="24379992" sldId="316"/>
            <ac:spMk id="25" creationId="{0AB8667C-D2B5-6336-6862-D000EAD0FB23}"/>
          </ac:spMkLst>
        </pc:spChg>
        <pc:spChg chg="add del mod">
          <ac:chgData name="fatimaezzahra ghanam" userId="5a2feb4ae408984c" providerId="LiveId" clId="{6C716720-72C9-444B-942F-F0E6FA5E9FBE}" dt="2024-06-22T01:41:20.117" v="3500" actId="478"/>
          <ac:spMkLst>
            <pc:docMk/>
            <pc:sldMk cId="24379992" sldId="316"/>
            <ac:spMk id="26" creationId="{81B41B8B-39AD-3606-1AAD-E81CB6F8B3BB}"/>
          </ac:spMkLst>
        </pc:spChg>
        <pc:spChg chg="mod">
          <ac:chgData name="fatimaezzahra ghanam" userId="5a2feb4ae408984c" providerId="LiveId" clId="{6C716720-72C9-444B-942F-F0E6FA5E9FBE}" dt="2024-06-22T01:40:26.571" v="3498" actId="255"/>
          <ac:spMkLst>
            <pc:docMk/>
            <pc:sldMk cId="24379992" sldId="316"/>
            <ac:spMk id="28" creationId="{C641BD1B-E2EE-A00F-DEA3-C94026A1595A}"/>
          </ac:spMkLst>
        </pc:spChg>
        <pc:spChg chg="del">
          <ac:chgData name="fatimaezzahra ghanam" userId="5a2feb4ae408984c" providerId="LiveId" clId="{6C716720-72C9-444B-942F-F0E6FA5E9FBE}" dt="2024-06-22T01:28:42.937" v="3445" actId="478"/>
          <ac:spMkLst>
            <pc:docMk/>
            <pc:sldMk cId="24379992" sldId="316"/>
            <ac:spMk id="34" creationId="{5D188A57-05CF-9CA1-105D-DB777BE5CF21}"/>
          </ac:spMkLst>
        </pc:spChg>
        <pc:spChg chg="del">
          <ac:chgData name="fatimaezzahra ghanam" userId="5a2feb4ae408984c" providerId="LiveId" clId="{6C716720-72C9-444B-942F-F0E6FA5E9FBE}" dt="2024-06-22T01:28:42.937" v="3445" actId="478"/>
          <ac:spMkLst>
            <pc:docMk/>
            <pc:sldMk cId="24379992" sldId="316"/>
            <ac:spMk id="35" creationId="{721AD9BD-3CEB-B076-6DC1-8ED20168EF82}"/>
          </ac:spMkLst>
        </pc:spChg>
        <pc:spChg chg="del">
          <ac:chgData name="fatimaezzahra ghanam" userId="5a2feb4ae408984c" providerId="LiveId" clId="{6C716720-72C9-444B-942F-F0E6FA5E9FBE}" dt="2024-06-22T01:28:42.937" v="3445" actId="478"/>
          <ac:spMkLst>
            <pc:docMk/>
            <pc:sldMk cId="24379992" sldId="316"/>
            <ac:spMk id="36" creationId="{CF756C71-B3E8-AA9D-7E4E-F65E57D03A67}"/>
          </ac:spMkLst>
        </pc:spChg>
        <pc:spChg chg="mod">
          <ac:chgData name="fatimaezzahra ghanam" userId="5a2feb4ae408984c" providerId="LiveId" clId="{6C716720-72C9-444B-942F-F0E6FA5E9FBE}" dt="2024-06-22T01:41:39.477" v="3501"/>
          <ac:spMkLst>
            <pc:docMk/>
            <pc:sldMk cId="24379992" sldId="316"/>
            <ac:spMk id="39" creationId="{DEBA3159-4242-88BE-C46E-7D0AA2B7560B}"/>
          </ac:spMkLst>
        </pc:spChg>
        <pc:spChg chg="mod">
          <ac:chgData name="fatimaezzahra ghanam" userId="5a2feb4ae408984c" providerId="LiveId" clId="{6C716720-72C9-444B-942F-F0E6FA5E9FBE}" dt="2024-06-22T01:41:39.477" v="3501"/>
          <ac:spMkLst>
            <pc:docMk/>
            <pc:sldMk cId="24379992" sldId="316"/>
            <ac:spMk id="40" creationId="{65488228-10D4-2EC1-9333-D0E7555FCCEC}"/>
          </ac:spMkLst>
        </pc:spChg>
        <pc:spChg chg="mod">
          <ac:chgData name="fatimaezzahra ghanam" userId="5a2feb4ae408984c" providerId="LiveId" clId="{6C716720-72C9-444B-942F-F0E6FA5E9FBE}" dt="2024-06-22T02:07:59.530" v="3653" actId="208"/>
          <ac:spMkLst>
            <pc:docMk/>
            <pc:sldMk cId="24379992" sldId="316"/>
            <ac:spMk id="42" creationId="{0AB68D02-8028-CA7F-51B5-9225747708B1}"/>
          </ac:spMkLst>
        </pc:spChg>
        <pc:spChg chg="mod">
          <ac:chgData name="fatimaezzahra ghanam" userId="5a2feb4ae408984c" providerId="LiveId" clId="{6C716720-72C9-444B-942F-F0E6FA5E9FBE}" dt="2024-06-22T01:41:39.477" v="3501"/>
          <ac:spMkLst>
            <pc:docMk/>
            <pc:sldMk cId="24379992" sldId="316"/>
            <ac:spMk id="43" creationId="{C37C21AF-55A8-2B48-CEB1-50F0FCC439A8}"/>
          </ac:spMkLst>
        </pc:spChg>
        <pc:spChg chg="add mod">
          <ac:chgData name="fatimaezzahra ghanam" userId="5a2feb4ae408984c" providerId="LiveId" clId="{6C716720-72C9-444B-942F-F0E6FA5E9FBE}" dt="2024-06-22T02:06:26.347" v="3643" actId="255"/>
          <ac:spMkLst>
            <pc:docMk/>
            <pc:sldMk cId="24379992" sldId="316"/>
            <ac:spMk id="45" creationId="{5911C66E-F6B9-4482-E661-3F3629189BEC}"/>
          </ac:spMkLst>
        </pc:spChg>
        <pc:spChg chg="add mod">
          <ac:chgData name="fatimaezzahra ghanam" userId="5a2feb4ae408984c" providerId="LiveId" clId="{6C716720-72C9-444B-942F-F0E6FA5E9FBE}" dt="2024-06-22T02:07:23.790" v="3651" actId="1076"/>
          <ac:spMkLst>
            <pc:docMk/>
            <pc:sldMk cId="24379992" sldId="316"/>
            <ac:spMk id="47" creationId="{AF2D67C0-E20A-A5D2-7ABE-F0CE8066E601}"/>
          </ac:spMkLst>
        </pc:spChg>
        <pc:spChg chg="add mod">
          <ac:chgData name="fatimaezzahra ghanam" userId="5a2feb4ae408984c" providerId="LiveId" clId="{6C716720-72C9-444B-942F-F0E6FA5E9FBE}" dt="2024-06-22T02:10:36.440" v="3667" actId="207"/>
          <ac:spMkLst>
            <pc:docMk/>
            <pc:sldMk cId="24379992" sldId="316"/>
            <ac:spMk id="50" creationId="{CE9DBA29-3BED-14A7-BB85-90C4B2E218D9}"/>
          </ac:spMkLst>
        </pc:spChg>
        <pc:spChg chg="add mod">
          <ac:chgData name="fatimaezzahra ghanam" userId="5a2feb4ae408984c" providerId="LiveId" clId="{6C716720-72C9-444B-942F-F0E6FA5E9FBE}" dt="2024-06-22T02:08:51.996" v="3657" actId="207"/>
          <ac:spMkLst>
            <pc:docMk/>
            <pc:sldMk cId="24379992" sldId="316"/>
            <ac:spMk id="51" creationId="{7281500E-E759-4E6F-6DFB-1CEF71CA2E4F}"/>
          </ac:spMkLst>
        </pc:spChg>
        <pc:spChg chg="add mod">
          <ac:chgData name="fatimaezzahra ghanam" userId="5a2feb4ae408984c" providerId="LiveId" clId="{6C716720-72C9-444B-942F-F0E6FA5E9FBE}" dt="2024-06-22T02:11:02.513" v="3669" actId="255"/>
          <ac:spMkLst>
            <pc:docMk/>
            <pc:sldMk cId="24379992" sldId="316"/>
            <ac:spMk id="52" creationId="{DE85F5EA-CE7C-988E-ED96-A8F61103E0E1}"/>
          </ac:spMkLst>
        </pc:spChg>
        <pc:spChg chg="add mod">
          <ac:chgData name="fatimaezzahra ghanam" userId="5a2feb4ae408984c" providerId="LiveId" clId="{6C716720-72C9-444B-942F-F0E6FA5E9FBE}" dt="2024-06-22T02:10:51.574" v="3668" actId="255"/>
          <ac:spMkLst>
            <pc:docMk/>
            <pc:sldMk cId="24379992" sldId="316"/>
            <ac:spMk id="53" creationId="{9926EED7-2D43-0BED-11F8-4A854D9B9B2D}"/>
          </ac:spMkLst>
        </pc:spChg>
        <pc:spChg chg="add mod">
          <ac:chgData name="fatimaezzahra ghanam" userId="5a2feb4ae408984c" providerId="LiveId" clId="{6C716720-72C9-444B-942F-F0E6FA5E9FBE}" dt="2024-06-22T02:12:03.537" v="3675" actId="14100"/>
          <ac:spMkLst>
            <pc:docMk/>
            <pc:sldMk cId="24379992" sldId="316"/>
            <ac:spMk id="54" creationId="{FFBD5EFF-BB5A-6DA3-8612-A57DB783349F}"/>
          </ac:spMkLst>
        </pc:spChg>
        <pc:spChg chg="add mod">
          <ac:chgData name="fatimaezzahra ghanam" userId="5a2feb4ae408984c" providerId="LiveId" clId="{6C716720-72C9-444B-942F-F0E6FA5E9FBE}" dt="2024-06-22T03:24:56.835" v="4158" actId="207"/>
          <ac:spMkLst>
            <pc:docMk/>
            <pc:sldMk cId="24379992" sldId="316"/>
            <ac:spMk id="55" creationId="{F19259C5-99C0-527A-1E04-EEFED5D91B28}"/>
          </ac:spMkLst>
        </pc:spChg>
        <pc:spChg chg="del">
          <ac:chgData name="fatimaezzahra ghanam" userId="5a2feb4ae408984c" providerId="LiveId" clId="{6C716720-72C9-444B-942F-F0E6FA5E9FBE}" dt="2024-06-22T01:28:42.937" v="3445" actId="478"/>
          <ac:spMkLst>
            <pc:docMk/>
            <pc:sldMk cId="24379992" sldId="316"/>
            <ac:spMk id="61" creationId="{DAA74F23-B5CA-7F66-1A94-F6F724B2C13A}"/>
          </ac:spMkLst>
        </pc:spChg>
        <pc:spChg chg="del">
          <ac:chgData name="fatimaezzahra ghanam" userId="5a2feb4ae408984c" providerId="LiveId" clId="{6C716720-72C9-444B-942F-F0E6FA5E9FBE}" dt="2024-06-22T01:28:42.937" v="3445" actId="478"/>
          <ac:spMkLst>
            <pc:docMk/>
            <pc:sldMk cId="24379992" sldId="316"/>
            <ac:spMk id="62" creationId="{2ADD81CC-AD8F-9B76-01D7-62F400D58501}"/>
          </ac:spMkLst>
        </pc:spChg>
        <pc:spChg chg="del">
          <ac:chgData name="fatimaezzahra ghanam" userId="5a2feb4ae408984c" providerId="LiveId" clId="{6C716720-72C9-444B-942F-F0E6FA5E9FBE}" dt="2024-06-22T01:28:42.937" v="3445" actId="478"/>
          <ac:spMkLst>
            <pc:docMk/>
            <pc:sldMk cId="24379992" sldId="316"/>
            <ac:spMk id="79" creationId="{7ECAAE02-AF6B-60FB-F062-7722D6A5A91F}"/>
          </ac:spMkLst>
        </pc:spChg>
        <pc:spChg chg="del">
          <ac:chgData name="fatimaezzahra ghanam" userId="5a2feb4ae408984c" providerId="LiveId" clId="{6C716720-72C9-444B-942F-F0E6FA5E9FBE}" dt="2024-06-22T01:28:42.937" v="3445" actId="478"/>
          <ac:spMkLst>
            <pc:docMk/>
            <pc:sldMk cId="24379992" sldId="316"/>
            <ac:spMk id="80" creationId="{B93BC58E-7DAB-7629-FEFC-3946C479B657}"/>
          </ac:spMkLst>
        </pc:spChg>
        <pc:spChg chg="del mod topLvl">
          <ac:chgData name="fatimaezzahra ghanam" userId="5a2feb4ae408984c" providerId="LiveId" clId="{6C716720-72C9-444B-942F-F0E6FA5E9FBE}" dt="2024-06-22T01:48:55.047" v="3526" actId="478"/>
          <ac:spMkLst>
            <pc:docMk/>
            <pc:sldMk cId="24379992" sldId="316"/>
            <ac:spMk id="82" creationId="{7DF90EE3-4F05-F96D-443B-5CE6CE3C235E}"/>
          </ac:spMkLst>
        </pc:spChg>
        <pc:spChg chg="mod topLvl">
          <ac:chgData name="fatimaezzahra ghanam" userId="5a2feb4ae408984c" providerId="LiveId" clId="{6C716720-72C9-444B-942F-F0E6FA5E9FBE}" dt="2024-06-22T02:09:19.539" v="3660" actId="478"/>
          <ac:spMkLst>
            <pc:docMk/>
            <pc:sldMk cId="24379992" sldId="316"/>
            <ac:spMk id="86" creationId="{C7D0447A-8476-8EAE-D509-8EFB93786E52}"/>
          </ac:spMkLst>
        </pc:spChg>
        <pc:spChg chg="add mod">
          <ac:chgData name="fatimaezzahra ghanam" userId="5a2feb4ae408984c" providerId="LiveId" clId="{6C716720-72C9-444B-942F-F0E6FA5E9FBE}" dt="2024-06-22T02:12:30.409" v="3678" actId="1076"/>
          <ac:spMkLst>
            <pc:docMk/>
            <pc:sldMk cId="24379992" sldId="316"/>
            <ac:spMk id="90" creationId="{48DFA9B7-6A73-9D64-AF96-C8AB33FE5519}"/>
          </ac:spMkLst>
        </pc:spChg>
        <pc:spChg chg="mod">
          <ac:chgData name="fatimaezzahra ghanam" userId="5a2feb4ae408984c" providerId="LiveId" clId="{6C716720-72C9-444B-942F-F0E6FA5E9FBE}" dt="2024-06-22T02:06:50.197" v="3646"/>
          <ac:spMkLst>
            <pc:docMk/>
            <pc:sldMk cId="24379992" sldId="316"/>
            <ac:spMk id="94" creationId="{F88FD92F-1A70-1824-71A3-9EF8E7ECA076}"/>
          </ac:spMkLst>
        </pc:spChg>
        <pc:spChg chg="mod">
          <ac:chgData name="fatimaezzahra ghanam" userId="5a2feb4ae408984c" providerId="LiveId" clId="{6C716720-72C9-444B-942F-F0E6FA5E9FBE}" dt="2024-06-22T02:06:50.197" v="3646"/>
          <ac:spMkLst>
            <pc:docMk/>
            <pc:sldMk cId="24379992" sldId="316"/>
            <ac:spMk id="95" creationId="{80435E21-A5D9-0612-09B3-20CFBFC34B67}"/>
          </ac:spMkLst>
        </pc:spChg>
        <pc:grpChg chg="add del mod">
          <ac:chgData name="fatimaezzahra ghanam" userId="5a2feb4ae408984c" providerId="LiveId" clId="{6C716720-72C9-444B-942F-F0E6FA5E9FBE}" dt="2024-06-22T01:41:20.117" v="3500" actId="478"/>
          <ac:grpSpMkLst>
            <pc:docMk/>
            <pc:sldMk cId="24379992" sldId="316"/>
            <ac:grpSpMk id="13" creationId="{EC816A12-1278-63E4-7EE5-79A94A3EAD77}"/>
          </ac:grpSpMkLst>
        </pc:grpChg>
        <pc:grpChg chg="add del mod">
          <ac:chgData name="fatimaezzahra ghanam" userId="5a2feb4ae408984c" providerId="LiveId" clId="{6C716720-72C9-444B-942F-F0E6FA5E9FBE}" dt="2024-06-22T01:41:20.117" v="3500" actId="478"/>
          <ac:grpSpMkLst>
            <pc:docMk/>
            <pc:sldMk cId="24379992" sldId="316"/>
            <ac:grpSpMk id="16" creationId="{8BEC45B8-1BEF-15C1-536C-664CB472E3F0}"/>
          </ac:grpSpMkLst>
        </pc:grpChg>
        <pc:grpChg chg="add del mod">
          <ac:chgData name="fatimaezzahra ghanam" userId="5a2feb4ae408984c" providerId="LiveId" clId="{6C716720-72C9-444B-942F-F0E6FA5E9FBE}" dt="2024-06-22T01:41:20.117" v="3500" actId="478"/>
          <ac:grpSpMkLst>
            <pc:docMk/>
            <pc:sldMk cId="24379992" sldId="316"/>
            <ac:grpSpMk id="27" creationId="{DDCD1F61-91F5-7149-2FBA-CAE9F640D49C}"/>
          </ac:grpSpMkLst>
        </pc:grpChg>
        <pc:grpChg chg="del">
          <ac:chgData name="fatimaezzahra ghanam" userId="5a2feb4ae408984c" providerId="LiveId" clId="{6C716720-72C9-444B-942F-F0E6FA5E9FBE}" dt="2024-06-22T01:28:42.937" v="3445" actId="478"/>
          <ac:grpSpMkLst>
            <pc:docMk/>
            <pc:sldMk cId="24379992" sldId="316"/>
            <ac:grpSpMk id="30" creationId="{2B219EB5-9B71-42EA-843D-B0024BDA0659}"/>
          </ac:grpSpMkLst>
        </pc:grpChg>
        <pc:grpChg chg="add del mod">
          <ac:chgData name="fatimaezzahra ghanam" userId="5a2feb4ae408984c" providerId="LiveId" clId="{6C716720-72C9-444B-942F-F0E6FA5E9FBE}" dt="2024-06-22T02:06:59.889" v="3648" actId="478"/>
          <ac:grpSpMkLst>
            <pc:docMk/>
            <pc:sldMk cId="24379992" sldId="316"/>
            <ac:grpSpMk id="38" creationId="{5F65400E-9EA6-42F6-8D88-C08F0827530E}"/>
          </ac:grpSpMkLst>
        </pc:grpChg>
        <pc:grpChg chg="add mod">
          <ac:chgData name="fatimaezzahra ghanam" userId="5a2feb4ae408984c" providerId="LiveId" clId="{6C716720-72C9-444B-942F-F0E6FA5E9FBE}" dt="2024-06-22T02:07:19.256" v="3650" actId="1076"/>
          <ac:grpSpMkLst>
            <pc:docMk/>
            <pc:sldMk cId="24379992" sldId="316"/>
            <ac:grpSpMk id="41" creationId="{E6FA485F-1B9D-790A-204E-6B6F25F36A75}"/>
          </ac:grpSpMkLst>
        </pc:grpChg>
        <pc:grpChg chg="del">
          <ac:chgData name="fatimaezzahra ghanam" userId="5a2feb4ae408984c" providerId="LiveId" clId="{6C716720-72C9-444B-942F-F0E6FA5E9FBE}" dt="2024-06-22T01:28:42.937" v="3445" actId="478"/>
          <ac:grpSpMkLst>
            <pc:docMk/>
            <pc:sldMk cId="24379992" sldId="316"/>
            <ac:grpSpMk id="44" creationId="{E05A6F32-B791-FBFE-E18E-7A5DFEBFB4FA}"/>
          </ac:grpSpMkLst>
        </pc:grpChg>
        <pc:grpChg chg="del">
          <ac:chgData name="fatimaezzahra ghanam" userId="5a2feb4ae408984c" providerId="LiveId" clId="{6C716720-72C9-444B-942F-F0E6FA5E9FBE}" dt="2024-06-22T01:28:42.937" v="3445" actId="478"/>
          <ac:grpSpMkLst>
            <pc:docMk/>
            <pc:sldMk cId="24379992" sldId="316"/>
            <ac:grpSpMk id="58" creationId="{5D157FFD-696A-4120-7647-DBD95AD9D274}"/>
          </ac:grpSpMkLst>
        </pc:grpChg>
        <pc:grpChg chg="del">
          <ac:chgData name="fatimaezzahra ghanam" userId="5a2feb4ae408984c" providerId="LiveId" clId="{6C716720-72C9-444B-942F-F0E6FA5E9FBE}" dt="2024-06-22T01:28:42.937" v="3445" actId="478"/>
          <ac:grpSpMkLst>
            <pc:docMk/>
            <pc:sldMk cId="24379992" sldId="316"/>
            <ac:grpSpMk id="63" creationId="{6B02E56B-FFF9-A938-38FA-C9F01FC91581}"/>
          </ac:grpSpMkLst>
        </pc:grpChg>
        <pc:grpChg chg="add del mod">
          <ac:chgData name="fatimaezzahra ghanam" userId="5a2feb4ae408984c" providerId="LiveId" clId="{6C716720-72C9-444B-942F-F0E6FA5E9FBE}" dt="2024-06-22T01:44:20.174" v="3520" actId="478"/>
          <ac:grpSpMkLst>
            <pc:docMk/>
            <pc:sldMk cId="24379992" sldId="316"/>
            <ac:grpSpMk id="81" creationId="{BEDE169B-0456-6A80-3EB9-E251AE5C801E}"/>
          </ac:grpSpMkLst>
        </pc:grpChg>
        <pc:grpChg chg="add del mod">
          <ac:chgData name="fatimaezzahra ghanam" userId="5a2feb4ae408984c" providerId="LiveId" clId="{6C716720-72C9-444B-942F-F0E6FA5E9FBE}" dt="2024-06-22T02:09:19.539" v="3660" actId="478"/>
          <ac:grpSpMkLst>
            <pc:docMk/>
            <pc:sldMk cId="24379992" sldId="316"/>
            <ac:grpSpMk id="84" creationId="{8349E4A6-7E91-5BC1-E764-102F06519E28}"/>
          </ac:grpSpMkLst>
        </pc:grpChg>
        <pc:grpChg chg="add mod">
          <ac:chgData name="fatimaezzahra ghanam" userId="5a2feb4ae408984c" providerId="LiveId" clId="{6C716720-72C9-444B-942F-F0E6FA5E9FBE}" dt="2024-06-22T02:07:08.421" v="3649" actId="1076"/>
          <ac:grpSpMkLst>
            <pc:docMk/>
            <pc:sldMk cId="24379992" sldId="316"/>
            <ac:grpSpMk id="93" creationId="{0CC01BFD-0A72-0A6F-CCB7-CFDC9105377A}"/>
          </ac:grpSpMkLst>
        </pc:grpChg>
        <pc:picChg chg="mod">
          <ac:chgData name="fatimaezzahra ghanam" userId="5a2feb4ae408984c" providerId="LiveId" clId="{6C716720-72C9-444B-942F-F0E6FA5E9FBE}" dt="2024-06-22T01:39:37.557" v="3495"/>
          <ac:picMkLst>
            <pc:docMk/>
            <pc:sldMk cId="24379992" sldId="316"/>
            <ac:picMk id="37" creationId="{3521F774-D162-3896-3799-75C61F953EE2}"/>
          </ac:picMkLst>
        </pc:picChg>
        <pc:picChg chg="del mod topLvl">
          <ac:chgData name="fatimaezzahra ghanam" userId="5a2feb4ae408984c" providerId="LiveId" clId="{6C716720-72C9-444B-942F-F0E6FA5E9FBE}" dt="2024-06-22T01:44:20.174" v="3520" actId="478"/>
          <ac:picMkLst>
            <pc:docMk/>
            <pc:sldMk cId="24379992" sldId="316"/>
            <ac:picMk id="83" creationId="{7185FAA4-4794-A8FF-3481-3DCF12B09798}"/>
          </ac:picMkLst>
        </pc:picChg>
        <pc:picChg chg="del mod topLvl">
          <ac:chgData name="fatimaezzahra ghanam" userId="5a2feb4ae408984c" providerId="LiveId" clId="{6C716720-72C9-444B-942F-F0E6FA5E9FBE}" dt="2024-06-22T02:09:19.539" v="3660" actId="478"/>
          <ac:picMkLst>
            <pc:docMk/>
            <pc:sldMk cId="24379992" sldId="316"/>
            <ac:picMk id="85" creationId="{40FF729E-455B-08DB-FB1B-5A9CFD60BC11}"/>
          </ac:picMkLst>
        </pc:picChg>
        <pc:picChg chg="add del mod">
          <ac:chgData name="fatimaezzahra ghanam" userId="5a2feb4ae408984c" providerId="LiveId" clId="{6C716720-72C9-444B-942F-F0E6FA5E9FBE}" dt="2024-06-22T01:52:59.612" v="3529" actId="478"/>
          <ac:picMkLst>
            <pc:docMk/>
            <pc:sldMk cId="24379992" sldId="316"/>
            <ac:picMk id="87" creationId="{DB1A18B7-EF04-92BA-F09F-E39E2D606E24}"/>
          </ac:picMkLst>
        </pc:picChg>
        <pc:picChg chg="add del mod">
          <ac:chgData name="fatimaezzahra ghanam" userId="5a2feb4ae408984c" providerId="LiveId" clId="{6C716720-72C9-444B-942F-F0E6FA5E9FBE}" dt="2024-06-22T01:56:02.876" v="3542" actId="478"/>
          <ac:picMkLst>
            <pc:docMk/>
            <pc:sldMk cId="24379992" sldId="316"/>
            <ac:picMk id="89" creationId="{43178B79-065F-E437-B117-3AC7BDCDC0D5}"/>
          </ac:picMkLst>
        </pc:picChg>
        <pc:picChg chg="add mod">
          <ac:chgData name="fatimaezzahra ghanam" userId="5a2feb4ae408984c" providerId="LiveId" clId="{6C716720-72C9-444B-942F-F0E6FA5E9FBE}" dt="2024-06-22T02:12:33.483" v="3679" actId="1076"/>
          <ac:picMkLst>
            <pc:docMk/>
            <pc:sldMk cId="24379992" sldId="316"/>
            <ac:picMk id="92" creationId="{5B55D323-A67B-AB99-45E0-10A4CC0444D0}"/>
          </ac:picMkLst>
        </pc:picChg>
        <pc:picChg chg="add mod">
          <ac:chgData name="fatimaezzahra ghanam" userId="5a2feb4ae408984c" providerId="LiveId" clId="{6C716720-72C9-444B-942F-F0E6FA5E9FBE}" dt="2024-06-22T02:10:22.028" v="3665" actId="1076"/>
          <ac:picMkLst>
            <pc:docMk/>
            <pc:sldMk cId="24379992" sldId="316"/>
            <ac:picMk id="96" creationId="{42E434E7-1C2D-F552-19C5-2B45024871A1}"/>
          </ac:picMkLst>
        </pc:picChg>
        <pc:cxnChg chg="del mod">
          <ac:chgData name="fatimaezzahra ghanam" userId="5a2feb4ae408984c" providerId="LiveId" clId="{6C716720-72C9-444B-942F-F0E6FA5E9FBE}" dt="2024-06-22T01:33:12.318" v="3458" actId="478"/>
          <ac:cxnSpMkLst>
            <pc:docMk/>
            <pc:sldMk cId="24379992" sldId="316"/>
            <ac:cxnSpMk id="29" creationId="{BA2C7EB9-0B5F-AC14-8C2B-0B22A608C103}"/>
          </ac:cxnSpMkLst>
        </pc:cxnChg>
      </pc:sldChg>
      <pc:sldChg chg="addSp delSp modSp mod">
        <pc:chgData name="fatimaezzahra ghanam" userId="5a2feb4ae408984c" providerId="LiveId" clId="{6C716720-72C9-444B-942F-F0E6FA5E9FBE}" dt="2024-06-22T07:47:15.610" v="4544" actId="20577"/>
        <pc:sldMkLst>
          <pc:docMk/>
          <pc:sldMk cId="2574321161" sldId="317"/>
        </pc:sldMkLst>
        <pc:spChg chg="add mod">
          <ac:chgData name="fatimaezzahra ghanam" userId="5a2feb4ae408984c" providerId="LiveId" clId="{6C716720-72C9-444B-942F-F0E6FA5E9FBE}" dt="2024-06-22T02:51:24.876" v="3857"/>
          <ac:spMkLst>
            <pc:docMk/>
            <pc:sldMk cId="2574321161" sldId="317"/>
            <ac:spMk id="2" creationId="{EF985E51-1C72-7BE9-E22B-32D3245728BA}"/>
          </ac:spMkLst>
        </pc:spChg>
        <pc:spChg chg="mod">
          <ac:chgData name="fatimaezzahra ghanam" userId="5a2feb4ae408984c" providerId="LiveId" clId="{6C716720-72C9-444B-942F-F0E6FA5E9FBE}" dt="2024-06-22T02:59:41.564" v="3971" actId="20577"/>
          <ac:spMkLst>
            <pc:docMk/>
            <pc:sldMk cId="2574321161" sldId="317"/>
            <ac:spMk id="4" creationId="{00000000-0000-0000-0000-000000000000}"/>
          </ac:spMkLst>
        </pc:spChg>
        <pc:spChg chg="add mod">
          <ac:chgData name="fatimaezzahra ghanam" userId="5a2feb4ae408984c" providerId="LiveId" clId="{6C716720-72C9-444B-942F-F0E6FA5E9FBE}" dt="2024-06-22T03:20:11.072" v="4104" actId="1076"/>
          <ac:spMkLst>
            <pc:docMk/>
            <pc:sldMk cId="2574321161" sldId="317"/>
            <ac:spMk id="16" creationId="{B2D8AF8A-2641-DDCE-9B8D-3E640CDFB6D7}"/>
          </ac:spMkLst>
        </pc:spChg>
        <pc:spChg chg="add mod">
          <ac:chgData name="fatimaezzahra ghanam" userId="5a2feb4ae408984c" providerId="LiveId" clId="{6C716720-72C9-444B-942F-F0E6FA5E9FBE}" dt="2024-06-22T03:24:46.538" v="4157" actId="207"/>
          <ac:spMkLst>
            <pc:docMk/>
            <pc:sldMk cId="2574321161" sldId="317"/>
            <ac:spMk id="17" creationId="{DBDAF910-2D1F-1882-BC2F-EC5E28E0CC77}"/>
          </ac:spMkLst>
        </pc:spChg>
        <pc:spChg chg="add mod">
          <ac:chgData name="fatimaezzahra ghanam" userId="5a2feb4ae408984c" providerId="LiveId" clId="{6C716720-72C9-444B-942F-F0E6FA5E9FBE}" dt="2024-06-22T03:37:20.951" v="4196" actId="207"/>
          <ac:spMkLst>
            <pc:docMk/>
            <pc:sldMk cId="2574321161" sldId="317"/>
            <ac:spMk id="19" creationId="{0BAA1D48-8402-3458-C581-DDB1F6076DFF}"/>
          </ac:spMkLst>
        </pc:spChg>
        <pc:spChg chg="add del mod">
          <ac:chgData name="fatimaezzahra ghanam" userId="5a2feb4ae408984c" providerId="LiveId" clId="{6C716720-72C9-444B-942F-F0E6FA5E9FBE}" dt="2024-06-22T03:36:34.433" v="4194" actId="478"/>
          <ac:spMkLst>
            <pc:docMk/>
            <pc:sldMk cId="2574321161" sldId="317"/>
            <ac:spMk id="32" creationId="{34D3BF31-B7C2-D51D-397C-6A2BBAF58DEE}"/>
          </ac:spMkLst>
        </pc:spChg>
        <pc:spChg chg="add del mod">
          <ac:chgData name="fatimaezzahra ghanam" userId="5a2feb4ae408984c" providerId="LiveId" clId="{6C716720-72C9-444B-942F-F0E6FA5E9FBE}" dt="2024-06-22T03:13:03.269" v="4065"/>
          <ac:spMkLst>
            <pc:docMk/>
            <pc:sldMk cId="2574321161" sldId="317"/>
            <ac:spMk id="33" creationId="{135246F7-2F29-55A9-BC05-62565C16DB46}"/>
          </ac:spMkLst>
        </pc:spChg>
        <pc:spChg chg="add del mod">
          <ac:chgData name="fatimaezzahra ghanam" userId="5a2feb4ae408984c" providerId="LiveId" clId="{6C716720-72C9-444B-942F-F0E6FA5E9FBE}" dt="2024-06-22T03:13:03.269" v="4063" actId="478"/>
          <ac:spMkLst>
            <pc:docMk/>
            <pc:sldMk cId="2574321161" sldId="317"/>
            <ac:spMk id="34" creationId="{274BBBB3-3E32-4CD2-22B9-C3E39576E16A}"/>
          </ac:spMkLst>
        </pc:spChg>
        <pc:spChg chg="add mod">
          <ac:chgData name="fatimaezzahra ghanam" userId="5a2feb4ae408984c" providerId="LiveId" clId="{6C716720-72C9-444B-942F-F0E6FA5E9FBE}" dt="2024-06-22T03:24:08.416" v="4152" actId="14100"/>
          <ac:spMkLst>
            <pc:docMk/>
            <pc:sldMk cId="2574321161" sldId="317"/>
            <ac:spMk id="35" creationId="{BE3AA4CE-A630-E11D-1428-82BB3B6E2B90}"/>
          </ac:spMkLst>
        </pc:spChg>
        <pc:spChg chg="add mod">
          <ac:chgData name="fatimaezzahra ghanam" userId="5a2feb4ae408984c" providerId="LiveId" clId="{6C716720-72C9-444B-942F-F0E6FA5E9FBE}" dt="2024-06-22T03:33:43.214" v="4171" actId="1076"/>
          <ac:spMkLst>
            <pc:docMk/>
            <pc:sldMk cId="2574321161" sldId="317"/>
            <ac:spMk id="38" creationId="{478D8A04-FDD1-9BF5-AB39-45DA3075F40E}"/>
          </ac:spMkLst>
        </pc:spChg>
        <pc:spChg chg="add mod">
          <ac:chgData name="fatimaezzahra ghanam" userId="5a2feb4ae408984c" providerId="LiveId" clId="{6C716720-72C9-444B-942F-F0E6FA5E9FBE}" dt="2024-06-22T03:33:36.977" v="4169" actId="1076"/>
          <ac:spMkLst>
            <pc:docMk/>
            <pc:sldMk cId="2574321161" sldId="317"/>
            <ac:spMk id="39" creationId="{2C75FD60-4E14-A586-E226-661CAC1E6772}"/>
          </ac:spMkLst>
        </pc:spChg>
        <pc:spChg chg="add mod">
          <ac:chgData name="fatimaezzahra ghanam" userId="5a2feb4ae408984c" providerId="LiveId" clId="{6C716720-72C9-444B-942F-F0E6FA5E9FBE}" dt="2024-06-22T03:35:03.660" v="4183" actId="1076"/>
          <ac:spMkLst>
            <pc:docMk/>
            <pc:sldMk cId="2574321161" sldId="317"/>
            <ac:spMk id="40" creationId="{9F56A247-E83B-09E0-208D-A0347F87954A}"/>
          </ac:spMkLst>
        </pc:spChg>
        <pc:spChg chg="add mod">
          <ac:chgData name="fatimaezzahra ghanam" userId="5a2feb4ae408984c" providerId="LiveId" clId="{6C716720-72C9-444B-942F-F0E6FA5E9FBE}" dt="2024-06-22T07:47:15.610" v="4544" actId="20577"/>
          <ac:spMkLst>
            <pc:docMk/>
            <pc:sldMk cId="2574321161" sldId="317"/>
            <ac:spMk id="41" creationId="{D0615656-F321-19A6-8DB4-AA4EBBA5FBC8}"/>
          </ac:spMkLst>
        </pc:spChg>
        <pc:grpChg chg="add mod">
          <ac:chgData name="fatimaezzahra ghanam" userId="5a2feb4ae408984c" providerId="LiveId" clId="{6C716720-72C9-444B-942F-F0E6FA5E9FBE}" dt="2024-06-22T03:00:48.265" v="3973"/>
          <ac:grpSpMkLst>
            <pc:docMk/>
            <pc:sldMk cId="2574321161" sldId="317"/>
            <ac:grpSpMk id="5" creationId="{1B721247-F76C-5E35-7BC3-A8961C5580B9}"/>
          </ac:grpSpMkLst>
        </pc:grpChg>
        <pc:graphicFrameChg chg="add mod modGraphic">
          <ac:chgData name="fatimaezzahra ghanam" userId="5a2feb4ae408984c" providerId="LiveId" clId="{6C716720-72C9-444B-942F-F0E6FA5E9FBE}" dt="2024-06-22T03:33:53.162" v="4173" actId="20577"/>
          <ac:graphicFrameMkLst>
            <pc:docMk/>
            <pc:sldMk cId="2574321161" sldId="317"/>
            <ac:graphicFrameMk id="15" creationId="{18A22887-9F62-DA61-840E-816864D83D32}"/>
          </ac:graphicFrameMkLst>
        </pc:graphicFrameChg>
        <pc:picChg chg="add mod">
          <ac:chgData name="fatimaezzahra ghanam" userId="5a2feb4ae408984c" providerId="LiveId" clId="{6C716720-72C9-444B-942F-F0E6FA5E9FBE}" dt="2024-06-22T03:20:26.894" v="4106" actId="1076"/>
          <ac:picMkLst>
            <pc:docMk/>
            <pc:sldMk cId="2574321161" sldId="317"/>
            <ac:picMk id="3" creationId="{AD2A0367-DEAD-A81B-BE01-2D3BAEE34D45}"/>
          </ac:picMkLst>
        </pc:picChg>
        <pc:picChg chg="mod">
          <ac:chgData name="fatimaezzahra ghanam" userId="5a2feb4ae408984c" providerId="LiveId" clId="{6C716720-72C9-444B-942F-F0E6FA5E9FBE}" dt="2024-06-22T03:00:48.265" v="3973"/>
          <ac:picMkLst>
            <pc:docMk/>
            <pc:sldMk cId="2574321161" sldId="317"/>
            <ac:picMk id="6" creationId="{92682A68-EC85-7C48-0F87-F1E31BA12262}"/>
          </ac:picMkLst>
        </pc:picChg>
        <pc:picChg chg="mod">
          <ac:chgData name="fatimaezzahra ghanam" userId="5a2feb4ae408984c" providerId="LiveId" clId="{6C716720-72C9-444B-942F-F0E6FA5E9FBE}" dt="2024-06-22T03:00:48.265" v="3973"/>
          <ac:picMkLst>
            <pc:docMk/>
            <pc:sldMk cId="2574321161" sldId="317"/>
            <ac:picMk id="12" creationId="{43B578AA-EEC1-CDDB-D5C9-830BA228C71A}"/>
          </ac:picMkLst>
        </pc:picChg>
        <pc:picChg chg="mod">
          <ac:chgData name="fatimaezzahra ghanam" userId="5a2feb4ae408984c" providerId="LiveId" clId="{6C716720-72C9-444B-942F-F0E6FA5E9FBE}" dt="2024-06-22T03:00:48.265" v="3973"/>
          <ac:picMkLst>
            <pc:docMk/>
            <pc:sldMk cId="2574321161" sldId="317"/>
            <ac:picMk id="13" creationId="{1A9372DB-BA45-E52F-B59D-6039EA46A524}"/>
          </ac:picMkLst>
        </pc:picChg>
        <pc:picChg chg="add mod">
          <ac:chgData name="fatimaezzahra ghanam" userId="5a2feb4ae408984c" providerId="LiveId" clId="{6C716720-72C9-444B-942F-F0E6FA5E9FBE}" dt="2024-06-22T03:00:48.265" v="3973"/>
          <ac:picMkLst>
            <pc:docMk/>
            <pc:sldMk cId="2574321161" sldId="317"/>
            <ac:picMk id="14" creationId="{DC2EDD6A-B1A3-CD78-9D67-A370D306690A}"/>
          </ac:picMkLst>
        </pc:picChg>
        <pc:picChg chg="add mod">
          <ac:chgData name="fatimaezzahra ghanam" userId="5a2feb4ae408984c" providerId="LiveId" clId="{6C716720-72C9-444B-942F-F0E6FA5E9FBE}" dt="2024-06-22T07:47:07.891" v="4540" actId="14100"/>
          <ac:picMkLst>
            <pc:docMk/>
            <pc:sldMk cId="2574321161" sldId="317"/>
            <ac:picMk id="18" creationId="{64B313F1-5025-CBE1-4E6A-7EC5DB18C478}"/>
          </ac:picMkLst>
        </pc:picChg>
        <pc:picChg chg="add del mod">
          <ac:chgData name="fatimaezzahra ghanam" userId="5a2feb4ae408984c" providerId="LiveId" clId="{6C716720-72C9-444B-942F-F0E6FA5E9FBE}" dt="2024-06-22T03:24:30.146" v="4155" actId="478"/>
          <ac:picMkLst>
            <pc:docMk/>
            <pc:sldMk cId="2574321161" sldId="317"/>
            <ac:picMk id="18" creationId="{B001E87B-9869-89D8-E5C1-A639AA4925E3}"/>
          </ac:picMkLst>
        </pc:picChg>
        <pc:picChg chg="add del mod">
          <ac:chgData name="fatimaezzahra ghanam" userId="5a2feb4ae408984c" providerId="LiveId" clId="{6C716720-72C9-444B-942F-F0E6FA5E9FBE}" dt="2024-06-22T03:24:32.707" v="4156" actId="478"/>
          <ac:picMkLst>
            <pc:docMk/>
            <pc:sldMk cId="2574321161" sldId="317"/>
            <ac:picMk id="20" creationId="{4D6DCEDA-DAC6-1908-FBE5-A3D49F6FA6A5}"/>
          </ac:picMkLst>
        </pc:picChg>
        <pc:picChg chg="add del mod">
          <ac:chgData name="fatimaezzahra ghanam" userId="5a2feb4ae408984c" providerId="LiveId" clId="{6C716720-72C9-444B-942F-F0E6FA5E9FBE}" dt="2024-06-22T07:46:52.517" v="4536" actId="478"/>
          <ac:picMkLst>
            <pc:docMk/>
            <pc:sldMk cId="2574321161" sldId="317"/>
            <ac:picMk id="37" creationId="{4B7292D4-F046-4557-E21F-2519F6EFA4C9}"/>
          </ac:picMkLst>
        </pc:picChg>
        <pc:cxnChg chg="add del mod">
          <ac:chgData name="fatimaezzahra ghanam" userId="5a2feb4ae408984c" providerId="LiveId" clId="{6C716720-72C9-444B-942F-F0E6FA5E9FBE}" dt="2024-06-22T03:17:51.376" v="4093" actId="478"/>
          <ac:cxnSpMkLst>
            <pc:docMk/>
            <pc:sldMk cId="2574321161" sldId="317"/>
            <ac:cxnSpMk id="22" creationId="{3B072660-55F3-4F7E-A42E-A0FAFF5DD56E}"/>
          </ac:cxnSpMkLst>
        </pc:cxnChg>
        <pc:cxnChg chg="add del mod">
          <ac:chgData name="fatimaezzahra ghanam" userId="5a2feb4ae408984c" providerId="LiveId" clId="{6C716720-72C9-444B-942F-F0E6FA5E9FBE}" dt="2024-06-22T03:17:59.742" v="4094" actId="478"/>
          <ac:cxnSpMkLst>
            <pc:docMk/>
            <pc:sldMk cId="2574321161" sldId="317"/>
            <ac:cxnSpMk id="23" creationId="{75199660-FA84-0EC1-C2ED-E8512670D2ED}"/>
          </ac:cxnSpMkLst>
        </pc:cxnChg>
        <pc:cxnChg chg="del">
          <ac:chgData name="fatimaezzahra ghanam" userId="5a2feb4ae408984c" providerId="LiveId" clId="{6C716720-72C9-444B-942F-F0E6FA5E9FBE}" dt="2024-06-22T02:51:08.892" v="3855" actId="478"/>
          <ac:cxnSpMkLst>
            <pc:docMk/>
            <pc:sldMk cId="2574321161" sldId="317"/>
            <ac:cxnSpMk id="29" creationId="{BA2C7EB9-0B5F-AC14-8C2B-0B22A608C103}"/>
          </ac:cxnSpMkLst>
        </pc:cxnChg>
      </pc:sldChg>
      <pc:sldChg chg="addSp delSp modSp mod">
        <pc:chgData name="fatimaezzahra ghanam" userId="5a2feb4ae408984c" providerId="LiveId" clId="{6C716720-72C9-444B-942F-F0E6FA5E9FBE}" dt="2024-06-29T19:33:14.063" v="15081" actId="1076"/>
        <pc:sldMkLst>
          <pc:docMk/>
          <pc:sldMk cId="2823642662" sldId="318"/>
        </pc:sldMkLst>
        <pc:spChg chg="add del mod">
          <ac:chgData name="fatimaezzahra ghanam" userId="5a2feb4ae408984c" providerId="LiveId" clId="{6C716720-72C9-444B-942F-F0E6FA5E9FBE}" dt="2024-06-22T08:46:51.353" v="4837" actId="478"/>
          <ac:spMkLst>
            <pc:docMk/>
            <pc:sldMk cId="2823642662" sldId="318"/>
            <ac:spMk id="3" creationId="{BCEC1473-28F0-E46E-6241-2F560AD984E0}"/>
          </ac:spMkLst>
        </pc:spChg>
        <pc:spChg chg="del">
          <ac:chgData name="fatimaezzahra ghanam" userId="5a2feb4ae408984c" providerId="LiveId" clId="{6C716720-72C9-444B-942F-F0E6FA5E9FBE}" dt="2024-06-22T08:46:38.998" v="4832" actId="478"/>
          <ac:spMkLst>
            <pc:docMk/>
            <pc:sldMk cId="2823642662" sldId="318"/>
            <ac:spMk id="4" creationId="{00000000-0000-0000-0000-000000000000}"/>
          </ac:spMkLst>
        </pc:spChg>
        <pc:spChg chg="add mod">
          <ac:chgData name="fatimaezzahra ghanam" userId="5a2feb4ae408984c" providerId="LiveId" clId="{6C716720-72C9-444B-942F-F0E6FA5E9FBE}" dt="2024-06-22T09:25:19.485" v="5090" actId="20577"/>
          <ac:spMkLst>
            <pc:docMk/>
            <pc:sldMk cId="2823642662" sldId="318"/>
            <ac:spMk id="5" creationId="{3BDC7751-1813-624E-E262-11CF3B3400EA}"/>
          </ac:spMkLst>
        </pc:spChg>
        <pc:spChg chg="add mod">
          <ac:chgData name="fatimaezzahra ghanam" userId="5a2feb4ae408984c" providerId="LiveId" clId="{6C716720-72C9-444B-942F-F0E6FA5E9FBE}" dt="2024-06-22T09:19:32.779" v="5002" actId="1076"/>
          <ac:spMkLst>
            <pc:docMk/>
            <pc:sldMk cId="2823642662" sldId="318"/>
            <ac:spMk id="6" creationId="{0367F847-6E64-0C84-D01A-DA2DDA7E5F44}"/>
          </ac:spMkLst>
        </pc:spChg>
        <pc:spChg chg="add mod">
          <ac:chgData name="fatimaezzahra ghanam" userId="5a2feb4ae408984c" providerId="LiveId" clId="{6C716720-72C9-444B-942F-F0E6FA5E9FBE}" dt="2024-06-29T19:30:07.103" v="15066" actId="20577"/>
          <ac:spMkLst>
            <pc:docMk/>
            <pc:sldMk cId="2823642662" sldId="318"/>
            <ac:spMk id="28" creationId="{AF85B8A5-49CA-1EB4-6643-B4EAE8953005}"/>
          </ac:spMkLst>
        </pc:spChg>
        <pc:spChg chg="add mod">
          <ac:chgData name="fatimaezzahra ghanam" userId="5a2feb4ae408984c" providerId="LiveId" clId="{6C716720-72C9-444B-942F-F0E6FA5E9FBE}" dt="2024-06-28T01:48:33.066" v="9451" actId="1076"/>
          <ac:spMkLst>
            <pc:docMk/>
            <pc:sldMk cId="2823642662" sldId="318"/>
            <ac:spMk id="30" creationId="{3DF45CD5-911A-8ECE-4D5E-AC947E1E2F53}"/>
          </ac:spMkLst>
        </pc:spChg>
        <pc:spChg chg="add del mod">
          <ac:chgData name="fatimaezzahra ghanam" userId="5a2feb4ae408984c" providerId="LiveId" clId="{6C716720-72C9-444B-942F-F0E6FA5E9FBE}" dt="2024-06-22T09:16:55.164" v="4974" actId="478"/>
          <ac:spMkLst>
            <pc:docMk/>
            <pc:sldMk cId="2823642662" sldId="318"/>
            <ac:spMk id="31" creationId="{2DDA721C-8623-944C-7F80-31CEA74D298B}"/>
          </ac:spMkLst>
        </pc:spChg>
        <pc:spChg chg="add mod">
          <ac:chgData name="fatimaezzahra ghanam" userId="5a2feb4ae408984c" providerId="LiveId" clId="{6C716720-72C9-444B-942F-F0E6FA5E9FBE}" dt="2024-06-28T01:26:51.460" v="9388" actId="14100"/>
          <ac:spMkLst>
            <pc:docMk/>
            <pc:sldMk cId="2823642662" sldId="318"/>
            <ac:spMk id="32" creationId="{557FBA97-D0CF-F67B-5B68-F6B68C402397}"/>
          </ac:spMkLst>
        </pc:spChg>
        <pc:spChg chg="add mod">
          <ac:chgData name="fatimaezzahra ghanam" userId="5a2feb4ae408984c" providerId="LiveId" clId="{6C716720-72C9-444B-942F-F0E6FA5E9FBE}" dt="2024-06-29T19:33:14.063" v="15081" actId="1076"/>
          <ac:spMkLst>
            <pc:docMk/>
            <pc:sldMk cId="2823642662" sldId="318"/>
            <ac:spMk id="33" creationId="{F3AD1F8C-72A7-E437-4452-967D5CF40796}"/>
          </ac:spMkLst>
        </pc:spChg>
        <pc:picChg chg="add mod">
          <ac:chgData name="fatimaezzahra ghanam" userId="5a2feb4ae408984c" providerId="LiveId" clId="{6C716720-72C9-444B-942F-F0E6FA5E9FBE}" dt="2024-06-22T09:23:07.243" v="5066" actId="1582"/>
          <ac:picMkLst>
            <pc:docMk/>
            <pc:sldMk cId="2823642662" sldId="318"/>
            <ac:picMk id="13" creationId="{692B78C7-DDB5-48FD-A7E2-810DC376A317}"/>
          </ac:picMkLst>
        </pc:picChg>
        <pc:picChg chg="add mod">
          <ac:chgData name="fatimaezzahra ghanam" userId="5a2feb4ae408984c" providerId="LiveId" clId="{6C716720-72C9-444B-942F-F0E6FA5E9FBE}" dt="2024-06-22T09:23:15.603" v="5068" actId="208"/>
          <ac:picMkLst>
            <pc:docMk/>
            <pc:sldMk cId="2823642662" sldId="318"/>
            <ac:picMk id="15" creationId="{37733064-F42B-BBBD-C2EA-B9C421A25AB0}"/>
          </ac:picMkLst>
        </pc:picChg>
        <pc:picChg chg="add del mod">
          <ac:chgData name="fatimaezzahra ghanam" userId="5a2feb4ae408984c" providerId="LiveId" clId="{6C716720-72C9-444B-942F-F0E6FA5E9FBE}" dt="2024-06-22T09:03:46.622" v="4875" actId="478"/>
          <ac:picMkLst>
            <pc:docMk/>
            <pc:sldMk cId="2823642662" sldId="318"/>
            <ac:picMk id="17" creationId="{1B89D473-1382-1CDF-65DD-9689FC4B30B9}"/>
          </ac:picMkLst>
        </pc:picChg>
        <pc:picChg chg="add mod">
          <ac:chgData name="fatimaezzahra ghanam" userId="5a2feb4ae408984c" providerId="LiveId" clId="{6C716720-72C9-444B-942F-F0E6FA5E9FBE}" dt="2024-06-22T09:23:23.885" v="5070" actId="1582"/>
          <ac:picMkLst>
            <pc:docMk/>
            <pc:sldMk cId="2823642662" sldId="318"/>
            <ac:picMk id="23" creationId="{E9856C17-2FF9-54AB-B0C1-5F549467B18E}"/>
          </ac:picMkLst>
        </pc:picChg>
        <pc:picChg chg="add mod">
          <ac:chgData name="fatimaezzahra ghanam" userId="5a2feb4ae408984c" providerId="LiveId" clId="{6C716720-72C9-444B-942F-F0E6FA5E9FBE}" dt="2024-06-27T23:33:37.124" v="8522" actId="14100"/>
          <ac:picMkLst>
            <pc:docMk/>
            <pc:sldMk cId="2823642662" sldId="318"/>
            <ac:picMk id="25" creationId="{CA51D4F0-3A0C-8EA2-E7B5-D84D6B27DAC1}"/>
          </ac:picMkLst>
        </pc:picChg>
        <pc:picChg chg="add mod">
          <ac:chgData name="fatimaezzahra ghanam" userId="5a2feb4ae408984c" providerId="LiveId" clId="{6C716720-72C9-444B-942F-F0E6FA5E9FBE}" dt="2024-06-27T23:31:24.787" v="8508"/>
          <ac:picMkLst>
            <pc:docMk/>
            <pc:sldMk cId="2823642662" sldId="318"/>
            <ac:picMk id="27" creationId="{741DE5F4-60DE-B3F6-DC0E-C86681CDE6EB}"/>
          </ac:picMkLst>
        </pc:picChg>
        <pc:picChg chg="add mod">
          <ac:chgData name="fatimaezzahra ghanam" userId="5a2feb4ae408984c" providerId="LiveId" clId="{6C716720-72C9-444B-942F-F0E6FA5E9FBE}" dt="2024-06-27T23:33:29.174" v="8520" actId="1076"/>
          <ac:picMkLst>
            <pc:docMk/>
            <pc:sldMk cId="2823642662" sldId="318"/>
            <ac:picMk id="34" creationId="{C42D8913-1F2F-90FC-913B-369588FCFA81}"/>
          </ac:picMkLst>
        </pc:picChg>
        <pc:picChg chg="add mod">
          <ac:chgData name="fatimaezzahra ghanam" userId="5a2feb4ae408984c" providerId="LiveId" clId="{6C716720-72C9-444B-942F-F0E6FA5E9FBE}" dt="2024-06-27T23:33:32.136" v="8521" actId="1076"/>
          <ac:picMkLst>
            <pc:docMk/>
            <pc:sldMk cId="2823642662" sldId="318"/>
            <ac:picMk id="35" creationId="{38CB2F8D-AFF3-096C-43E2-57916F4017F8}"/>
          </ac:picMkLst>
        </pc:picChg>
        <pc:cxnChg chg="add mod">
          <ac:chgData name="fatimaezzahra ghanam" userId="5a2feb4ae408984c" providerId="LiveId" clId="{6C716720-72C9-444B-942F-F0E6FA5E9FBE}" dt="2024-06-22T08:54:30.382" v="4870" actId="14100"/>
          <ac:cxnSpMkLst>
            <pc:docMk/>
            <pc:sldMk cId="2823642662" sldId="318"/>
            <ac:cxnSpMk id="19" creationId="{B5D8D856-4062-A186-BFDA-B83D22363F3B}"/>
          </ac:cxnSpMkLst>
        </pc:cxnChg>
        <pc:cxnChg chg="del">
          <ac:chgData name="fatimaezzahra ghanam" userId="5a2feb4ae408984c" providerId="LiveId" clId="{6C716720-72C9-444B-942F-F0E6FA5E9FBE}" dt="2024-06-22T08:46:35.740" v="4831" actId="478"/>
          <ac:cxnSpMkLst>
            <pc:docMk/>
            <pc:sldMk cId="2823642662" sldId="318"/>
            <ac:cxnSpMk id="29" creationId="{BA2C7EB9-0B5F-AC14-8C2B-0B22A608C103}"/>
          </ac:cxnSpMkLst>
        </pc:cxnChg>
      </pc:sldChg>
      <pc:sldChg chg="addSp delSp modSp mod">
        <pc:chgData name="fatimaezzahra ghanam" userId="5a2feb4ae408984c" providerId="LiveId" clId="{6C716720-72C9-444B-942F-F0E6FA5E9FBE}" dt="2024-06-29T19:23:51.960" v="15011" actId="14100"/>
        <pc:sldMkLst>
          <pc:docMk/>
          <pc:sldMk cId="1706147268" sldId="319"/>
        </pc:sldMkLst>
        <pc:spChg chg="add mod">
          <ac:chgData name="fatimaezzahra ghanam" userId="5a2feb4ae408984c" providerId="LiveId" clId="{6C716720-72C9-444B-942F-F0E6FA5E9FBE}" dt="2024-06-22T09:28:43.627" v="5141"/>
          <ac:spMkLst>
            <pc:docMk/>
            <pc:sldMk cId="1706147268" sldId="319"/>
            <ac:spMk id="2" creationId="{07F4095F-ABA6-D33C-6744-A19D57901EFB}"/>
          </ac:spMkLst>
        </pc:spChg>
        <pc:spChg chg="add mod">
          <ac:chgData name="fatimaezzahra ghanam" userId="5a2feb4ae408984c" providerId="LiveId" clId="{6C716720-72C9-444B-942F-F0E6FA5E9FBE}" dt="2024-06-22T11:24:39.944" v="5792" actId="14100"/>
          <ac:spMkLst>
            <pc:docMk/>
            <pc:sldMk cId="1706147268" sldId="319"/>
            <ac:spMk id="3" creationId="{6AD726EF-289B-85C7-6C26-A8DFC597660D}"/>
          </ac:spMkLst>
        </pc:spChg>
        <pc:spChg chg="mod">
          <ac:chgData name="fatimaezzahra ghanam" userId="5a2feb4ae408984c" providerId="LiveId" clId="{6C716720-72C9-444B-942F-F0E6FA5E9FBE}" dt="2024-06-29T19:23:51.960" v="15011" actId="14100"/>
          <ac:spMkLst>
            <pc:docMk/>
            <pc:sldMk cId="1706147268" sldId="319"/>
            <ac:spMk id="4" creationId="{00000000-0000-0000-0000-000000000000}"/>
          </ac:spMkLst>
        </pc:spChg>
        <pc:spChg chg="add mod">
          <ac:chgData name="fatimaezzahra ghanam" userId="5a2feb4ae408984c" providerId="LiveId" clId="{6C716720-72C9-444B-942F-F0E6FA5E9FBE}" dt="2024-06-22T11:25:11.059" v="5797" actId="14100"/>
          <ac:spMkLst>
            <pc:docMk/>
            <pc:sldMk cId="1706147268" sldId="319"/>
            <ac:spMk id="5" creationId="{654698EE-C386-F889-50C6-6386225FEC71}"/>
          </ac:spMkLst>
        </pc:spChg>
        <pc:spChg chg="add mod">
          <ac:chgData name="fatimaezzahra ghanam" userId="5a2feb4ae408984c" providerId="LiveId" clId="{6C716720-72C9-444B-942F-F0E6FA5E9FBE}" dt="2024-06-22T11:24:57.629" v="5796" actId="1076"/>
          <ac:spMkLst>
            <pc:docMk/>
            <pc:sldMk cId="1706147268" sldId="319"/>
            <ac:spMk id="6" creationId="{2C967C20-D39F-FC0D-F794-81F4CD45F020}"/>
          </ac:spMkLst>
        </pc:spChg>
        <pc:spChg chg="add mod">
          <ac:chgData name="fatimaezzahra ghanam" userId="5a2feb4ae408984c" providerId="LiveId" clId="{6C716720-72C9-444B-942F-F0E6FA5E9FBE}" dt="2024-06-22T11:30:00.483" v="5821" actId="1076"/>
          <ac:spMkLst>
            <pc:docMk/>
            <pc:sldMk cId="1706147268" sldId="319"/>
            <ac:spMk id="12" creationId="{B57BD0DD-4E2E-30C3-6805-7A6E8818131B}"/>
          </ac:spMkLst>
        </pc:spChg>
        <pc:spChg chg="add mod">
          <ac:chgData name="fatimaezzahra ghanam" userId="5a2feb4ae408984c" providerId="LiveId" clId="{6C716720-72C9-444B-942F-F0E6FA5E9FBE}" dt="2024-06-22T11:24:27.810" v="5788" actId="14100"/>
          <ac:spMkLst>
            <pc:docMk/>
            <pc:sldMk cId="1706147268" sldId="319"/>
            <ac:spMk id="13" creationId="{7F6A3408-ED2D-86A5-D048-24A209E574EF}"/>
          </ac:spMkLst>
        </pc:spChg>
        <pc:spChg chg="add mod">
          <ac:chgData name="fatimaezzahra ghanam" userId="5a2feb4ae408984c" providerId="LiveId" clId="{6C716720-72C9-444B-942F-F0E6FA5E9FBE}" dt="2024-06-22T10:50:41.991" v="5480" actId="14100"/>
          <ac:spMkLst>
            <pc:docMk/>
            <pc:sldMk cId="1706147268" sldId="319"/>
            <ac:spMk id="14" creationId="{E5FB09C5-D05A-D1C5-3E58-67CC2DF25C54}"/>
          </ac:spMkLst>
        </pc:spChg>
        <pc:spChg chg="add del mod">
          <ac:chgData name="fatimaezzahra ghanam" userId="5a2feb4ae408984c" providerId="LiveId" clId="{6C716720-72C9-444B-942F-F0E6FA5E9FBE}" dt="2024-06-22T10:42:39.989" v="5388" actId="478"/>
          <ac:spMkLst>
            <pc:docMk/>
            <pc:sldMk cId="1706147268" sldId="319"/>
            <ac:spMk id="15" creationId="{8CC2C10D-2901-1FB4-B3AD-ACD473CDFB05}"/>
          </ac:spMkLst>
        </pc:spChg>
        <pc:spChg chg="add del mod">
          <ac:chgData name="fatimaezzahra ghanam" userId="5a2feb4ae408984c" providerId="LiveId" clId="{6C716720-72C9-444B-942F-F0E6FA5E9FBE}" dt="2024-06-22T10:17:04.656" v="5185" actId="478"/>
          <ac:spMkLst>
            <pc:docMk/>
            <pc:sldMk cId="1706147268" sldId="319"/>
            <ac:spMk id="16" creationId="{03C917D1-B905-A5DF-CEEC-C39D7D8BAC8D}"/>
          </ac:spMkLst>
        </pc:spChg>
        <pc:spChg chg="add del mod">
          <ac:chgData name="fatimaezzahra ghanam" userId="5a2feb4ae408984c" providerId="LiveId" clId="{6C716720-72C9-444B-942F-F0E6FA5E9FBE}" dt="2024-06-22T10:42:33.905" v="5386" actId="478"/>
          <ac:spMkLst>
            <pc:docMk/>
            <pc:sldMk cId="1706147268" sldId="319"/>
            <ac:spMk id="17" creationId="{27776EC6-11ED-0B0A-D452-4D548C0BBBDF}"/>
          </ac:spMkLst>
        </pc:spChg>
        <pc:spChg chg="add del mod">
          <ac:chgData name="fatimaezzahra ghanam" userId="5a2feb4ae408984c" providerId="LiveId" clId="{6C716720-72C9-444B-942F-F0E6FA5E9FBE}" dt="2024-06-22T10:41:47.720" v="5378" actId="478"/>
          <ac:spMkLst>
            <pc:docMk/>
            <pc:sldMk cId="1706147268" sldId="319"/>
            <ac:spMk id="18" creationId="{AB6F9625-BEF1-2C57-E546-42839C5D198B}"/>
          </ac:spMkLst>
        </pc:spChg>
        <pc:spChg chg="add del mod">
          <ac:chgData name="fatimaezzahra ghanam" userId="5a2feb4ae408984c" providerId="LiveId" clId="{6C716720-72C9-444B-942F-F0E6FA5E9FBE}" dt="2024-06-22T10:27:23.390" v="5332"/>
          <ac:spMkLst>
            <pc:docMk/>
            <pc:sldMk cId="1706147268" sldId="319"/>
            <ac:spMk id="22" creationId="{3EA80053-0E9F-8D34-5D29-9BB294C973FA}"/>
          </ac:spMkLst>
        </pc:spChg>
        <pc:spChg chg="add del mod">
          <ac:chgData name="fatimaezzahra ghanam" userId="5a2feb4ae408984c" providerId="LiveId" clId="{6C716720-72C9-444B-942F-F0E6FA5E9FBE}" dt="2024-06-22T10:27:23.391" v="5334"/>
          <ac:spMkLst>
            <pc:docMk/>
            <pc:sldMk cId="1706147268" sldId="319"/>
            <ac:spMk id="23" creationId="{F47E2FF4-B4FD-FBAC-5D42-3E63EEBC67AE}"/>
          </ac:spMkLst>
        </pc:spChg>
        <pc:spChg chg="add del mod">
          <ac:chgData name="fatimaezzahra ghanam" userId="5a2feb4ae408984c" providerId="LiveId" clId="{6C716720-72C9-444B-942F-F0E6FA5E9FBE}" dt="2024-06-22T10:42:36.963" v="5387" actId="478"/>
          <ac:spMkLst>
            <pc:docMk/>
            <pc:sldMk cId="1706147268" sldId="319"/>
            <ac:spMk id="24" creationId="{02A2AEFE-F817-AD5D-1EBE-93A3F9C0CC2A}"/>
          </ac:spMkLst>
        </pc:spChg>
        <pc:spChg chg="add mod">
          <ac:chgData name="fatimaezzahra ghanam" userId="5a2feb4ae408984c" providerId="LiveId" clId="{6C716720-72C9-444B-942F-F0E6FA5E9FBE}" dt="2024-06-22T11:07:32.584" v="5693" actId="14100"/>
          <ac:spMkLst>
            <pc:docMk/>
            <pc:sldMk cId="1706147268" sldId="319"/>
            <ac:spMk id="25" creationId="{9CE3211B-A195-A7C5-602C-8910BDCDD048}"/>
          </ac:spMkLst>
        </pc:spChg>
        <pc:spChg chg="add mod">
          <ac:chgData name="fatimaezzahra ghanam" userId="5a2feb4ae408984c" providerId="LiveId" clId="{6C716720-72C9-444B-942F-F0E6FA5E9FBE}" dt="2024-06-22T11:24:20.996" v="5786" actId="14100"/>
          <ac:spMkLst>
            <pc:docMk/>
            <pc:sldMk cId="1706147268" sldId="319"/>
            <ac:spMk id="26" creationId="{2A45268D-B77C-0563-54CD-3EA0FBE317FE}"/>
          </ac:spMkLst>
        </pc:spChg>
        <pc:spChg chg="add mod">
          <ac:chgData name="fatimaezzahra ghanam" userId="5a2feb4ae408984c" providerId="LiveId" clId="{6C716720-72C9-444B-942F-F0E6FA5E9FBE}" dt="2024-06-22T10:50:46.569" v="5481" actId="14100"/>
          <ac:spMkLst>
            <pc:docMk/>
            <pc:sldMk cId="1706147268" sldId="319"/>
            <ac:spMk id="27" creationId="{251EB2D9-E003-9B41-751C-3A0CFE4BB3B2}"/>
          </ac:spMkLst>
        </pc:spChg>
        <pc:spChg chg="add mod">
          <ac:chgData name="fatimaezzahra ghanam" userId="5a2feb4ae408984c" providerId="LiveId" clId="{6C716720-72C9-444B-942F-F0E6FA5E9FBE}" dt="2024-06-22T10:51:10.033" v="5485" actId="1076"/>
          <ac:spMkLst>
            <pc:docMk/>
            <pc:sldMk cId="1706147268" sldId="319"/>
            <ac:spMk id="28" creationId="{524CF733-FF8C-CE10-A3B6-3FB296B70845}"/>
          </ac:spMkLst>
        </pc:spChg>
        <pc:spChg chg="add mod">
          <ac:chgData name="fatimaezzahra ghanam" userId="5a2feb4ae408984c" providerId="LiveId" clId="{6C716720-72C9-444B-942F-F0E6FA5E9FBE}" dt="2024-06-22T10:51:03.550" v="5484" actId="1076"/>
          <ac:spMkLst>
            <pc:docMk/>
            <pc:sldMk cId="1706147268" sldId="319"/>
            <ac:spMk id="30" creationId="{288C79E2-C245-5EFF-CEC9-0CAC3EA17FFC}"/>
          </ac:spMkLst>
        </pc:spChg>
        <pc:spChg chg="add mod">
          <ac:chgData name="fatimaezzahra ghanam" userId="5a2feb4ae408984c" providerId="LiveId" clId="{6C716720-72C9-444B-942F-F0E6FA5E9FBE}" dt="2024-06-22T11:07:08.102" v="5689" actId="1076"/>
          <ac:spMkLst>
            <pc:docMk/>
            <pc:sldMk cId="1706147268" sldId="319"/>
            <ac:spMk id="31" creationId="{865A41BF-1B89-549F-4E81-3883A94E52D0}"/>
          </ac:spMkLst>
        </pc:spChg>
        <pc:spChg chg="add mod">
          <ac:chgData name="fatimaezzahra ghanam" userId="5a2feb4ae408984c" providerId="LiveId" clId="{6C716720-72C9-444B-942F-F0E6FA5E9FBE}" dt="2024-06-22T10:53:12.618" v="5512" actId="207"/>
          <ac:spMkLst>
            <pc:docMk/>
            <pc:sldMk cId="1706147268" sldId="319"/>
            <ac:spMk id="32" creationId="{50058C29-44F0-6B86-7D9C-3BE56128F7CD}"/>
          </ac:spMkLst>
        </pc:spChg>
        <pc:spChg chg="add del mod">
          <ac:chgData name="fatimaezzahra ghanam" userId="5a2feb4ae408984c" providerId="LiveId" clId="{6C716720-72C9-444B-942F-F0E6FA5E9FBE}" dt="2024-06-22T11:05:18.994" v="5646" actId="478"/>
          <ac:spMkLst>
            <pc:docMk/>
            <pc:sldMk cId="1706147268" sldId="319"/>
            <ac:spMk id="33" creationId="{3634D428-8085-E20E-8DA2-8AD6A8127545}"/>
          </ac:spMkLst>
        </pc:spChg>
        <pc:spChg chg="add del mod">
          <ac:chgData name="fatimaezzahra ghanam" userId="5a2feb4ae408984c" providerId="LiveId" clId="{6C716720-72C9-444B-942F-F0E6FA5E9FBE}" dt="2024-06-22T11:35:06.306" v="5844" actId="478"/>
          <ac:spMkLst>
            <pc:docMk/>
            <pc:sldMk cId="1706147268" sldId="319"/>
            <ac:spMk id="34" creationId="{5D5A2845-756A-7EEF-FB25-921A7CBC8D78}"/>
          </ac:spMkLst>
        </pc:spChg>
        <pc:spChg chg="add mod">
          <ac:chgData name="fatimaezzahra ghanam" userId="5a2feb4ae408984c" providerId="LiveId" clId="{6C716720-72C9-444B-942F-F0E6FA5E9FBE}" dt="2024-06-22T11:26:44.992" v="5808" actId="207"/>
          <ac:spMkLst>
            <pc:docMk/>
            <pc:sldMk cId="1706147268" sldId="319"/>
            <ac:spMk id="35" creationId="{9FE715D0-3A1D-F806-6C51-46846ED4423E}"/>
          </ac:spMkLst>
        </pc:spChg>
        <pc:spChg chg="add mod">
          <ac:chgData name="fatimaezzahra ghanam" userId="5a2feb4ae408984c" providerId="LiveId" clId="{6C716720-72C9-444B-942F-F0E6FA5E9FBE}" dt="2024-06-22T11:35:20.921" v="5846" actId="1076"/>
          <ac:spMkLst>
            <pc:docMk/>
            <pc:sldMk cId="1706147268" sldId="319"/>
            <ac:spMk id="36" creationId="{D4BDCF17-2137-E190-40B1-9AEF3190A6C5}"/>
          </ac:spMkLst>
        </pc:spChg>
        <pc:spChg chg="add del">
          <ac:chgData name="fatimaezzahra ghanam" userId="5a2feb4ae408984c" providerId="LiveId" clId="{6C716720-72C9-444B-942F-F0E6FA5E9FBE}" dt="2024-06-22T14:20:00.680" v="6833" actId="478"/>
          <ac:spMkLst>
            <pc:docMk/>
            <pc:sldMk cId="1706147268" sldId="319"/>
            <ac:spMk id="38" creationId="{0C90FA09-44B9-5C53-F89A-3FB01A8119EB}"/>
          </ac:spMkLst>
        </pc:spChg>
        <pc:picChg chg="add mod">
          <ac:chgData name="fatimaezzahra ghanam" userId="5a2feb4ae408984c" providerId="LiveId" clId="{6C716720-72C9-444B-942F-F0E6FA5E9FBE}" dt="2024-06-25T19:33:53.265" v="7474" actId="14100"/>
          <ac:picMkLst>
            <pc:docMk/>
            <pc:sldMk cId="1706147268" sldId="319"/>
            <ac:picMk id="19" creationId="{722C35ED-B1E7-2E1D-F09C-27EAF3FE3579}"/>
          </ac:picMkLst>
        </pc:picChg>
        <pc:picChg chg="add mod">
          <ac:chgData name="fatimaezzahra ghanam" userId="5a2feb4ae408984c" providerId="LiveId" clId="{6C716720-72C9-444B-942F-F0E6FA5E9FBE}" dt="2024-06-22T10:38:58.866" v="5350" actId="1076"/>
          <ac:picMkLst>
            <pc:docMk/>
            <pc:sldMk cId="1706147268" sldId="319"/>
            <ac:picMk id="20" creationId="{FC49FDE0-190A-2ED0-01D8-D3A78145A038}"/>
          </ac:picMkLst>
        </pc:picChg>
        <pc:picChg chg="add mod">
          <ac:chgData name="fatimaezzahra ghanam" userId="5a2feb4ae408984c" providerId="LiveId" clId="{6C716720-72C9-444B-942F-F0E6FA5E9FBE}" dt="2024-06-22T10:39:02.421" v="5351" actId="14100"/>
          <ac:picMkLst>
            <pc:docMk/>
            <pc:sldMk cId="1706147268" sldId="319"/>
            <ac:picMk id="21" creationId="{C52550C3-2405-FEC2-B42E-9B1267D6BA6D}"/>
          </ac:picMkLst>
        </pc:picChg>
        <pc:cxnChg chg="del">
          <ac:chgData name="fatimaezzahra ghanam" userId="5a2feb4ae408984c" providerId="LiveId" clId="{6C716720-72C9-444B-942F-F0E6FA5E9FBE}" dt="2024-06-22T09:27:29.659" v="5103" actId="478"/>
          <ac:cxnSpMkLst>
            <pc:docMk/>
            <pc:sldMk cId="1706147268" sldId="319"/>
            <ac:cxnSpMk id="29" creationId="{BA2C7EB9-0B5F-AC14-8C2B-0B22A608C103}"/>
          </ac:cxnSpMkLst>
        </pc:cxnChg>
      </pc:sldChg>
      <pc:sldChg chg="del">
        <pc:chgData name="fatimaezzahra ghanam" userId="5a2feb4ae408984c" providerId="LiveId" clId="{6C716720-72C9-444B-942F-F0E6FA5E9FBE}" dt="2024-06-22T09:30:42.124" v="5155" actId="47"/>
        <pc:sldMkLst>
          <pc:docMk/>
          <pc:sldMk cId="1671197222" sldId="320"/>
        </pc:sldMkLst>
      </pc:sldChg>
      <pc:sldChg chg="del">
        <pc:chgData name="fatimaezzahra ghanam" userId="5a2feb4ae408984c" providerId="LiveId" clId="{6C716720-72C9-444B-942F-F0E6FA5E9FBE}" dt="2024-06-22T09:30:38.630" v="5154" actId="47"/>
        <pc:sldMkLst>
          <pc:docMk/>
          <pc:sldMk cId="814625746" sldId="321"/>
        </pc:sldMkLst>
      </pc:sldChg>
      <pc:sldChg chg="del">
        <pc:chgData name="fatimaezzahra ghanam" userId="5a2feb4ae408984c" providerId="LiveId" clId="{6C716720-72C9-444B-942F-F0E6FA5E9FBE}" dt="2024-06-22T09:30:35.924" v="5153" actId="47"/>
        <pc:sldMkLst>
          <pc:docMk/>
          <pc:sldMk cId="3812498202" sldId="322"/>
        </pc:sldMkLst>
      </pc:sldChg>
      <pc:sldChg chg="del">
        <pc:chgData name="fatimaezzahra ghanam" userId="5a2feb4ae408984c" providerId="LiveId" clId="{6C716720-72C9-444B-942F-F0E6FA5E9FBE}" dt="2024-06-22T09:30:33.410" v="5152" actId="47"/>
        <pc:sldMkLst>
          <pc:docMk/>
          <pc:sldMk cId="3512092120" sldId="323"/>
        </pc:sldMkLst>
      </pc:sldChg>
      <pc:sldChg chg="del">
        <pc:chgData name="fatimaezzahra ghanam" userId="5a2feb4ae408984c" providerId="LiveId" clId="{6C716720-72C9-444B-942F-F0E6FA5E9FBE}" dt="2024-06-22T09:30:30.964" v="5151" actId="47"/>
        <pc:sldMkLst>
          <pc:docMk/>
          <pc:sldMk cId="2820970824" sldId="324"/>
        </pc:sldMkLst>
      </pc:sldChg>
      <pc:sldChg chg="modSp del mod">
        <pc:chgData name="fatimaezzahra ghanam" userId="5a2feb4ae408984c" providerId="LiveId" clId="{6C716720-72C9-444B-942F-F0E6FA5E9FBE}" dt="2024-06-29T19:31:37.927" v="15075" actId="1076"/>
        <pc:sldMkLst>
          <pc:docMk/>
          <pc:sldMk cId="3131884693" sldId="325"/>
        </pc:sldMkLst>
        <pc:spChg chg="mod">
          <ac:chgData name="fatimaezzahra ghanam" userId="5a2feb4ae408984c" providerId="LiveId" clId="{6C716720-72C9-444B-942F-F0E6FA5E9FBE}" dt="2024-06-22T02:52:50.904" v="3868" actId="255"/>
          <ac:spMkLst>
            <pc:docMk/>
            <pc:sldMk cId="3131884693" sldId="325"/>
            <ac:spMk id="4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2T02:15:26.421" v="3697" actId="20577"/>
          <ac:spMkLst>
            <pc:docMk/>
            <pc:sldMk cId="3131884693" sldId="325"/>
            <ac:spMk id="12" creationId="{E538FF49-11FF-0B87-D46B-0EC016E238DE}"/>
          </ac:spMkLst>
        </pc:spChg>
        <pc:spChg chg="mod">
          <ac:chgData name="fatimaezzahra ghanam" userId="5a2feb4ae408984c" providerId="LiveId" clId="{6C716720-72C9-444B-942F-F0E6FA5E9FBE}" dt="2024-06-22T07:40:37.832" v="4447" actId="1582"/>
          <ac:spMkLst>
            <pc:docMk/>
            <pc:sldMk cId="3131884693" sldId="325"/>
            <ac:spMk id="21" creationId="{024CA12F-1674-8B28-5450-48DF5920A879}"/>
          </ac:spMkLst>
        </pc:spChg>
        <pc:spChg chg="mod">
          <ac:chgData name="fatimaezzahra ghanam" userId="5a2feb4ae408984c" providerId="LiveId" clId="{6C716720-72C9-444B-942F-F0E6FA5E9FBE}" dt="2024-06-22T07:40:03.178" v="4443" actId="1582"/>
          <ac:spMkLst>
            <pc:docMk/>
            <pc:sldMk cId="3131884693" sldId="325"/>
            <ac:spMk id="22" creationId="{ABB5F06A-C572-132A-6AB7-4658C413869F}"/>
          </ac:spMkLst>
        </pc:spChg>
        <pc:spChg chg="mod">
          <ac:chgData name="fatimaezzahra ghanam" userId="5a2feb4ae408984c" providerId="LiveId" clId="{6C716720-72C9-444B-942F-F0E6FA5E9FBE}" dt="2024-06-22T07:40:03.178" v="4443" actId="1582"/>
          <ac:spMkLst>
            <pc:docMk/>
            <pc:sldMk cId="3131884693" sldId="325"/>
            <ac:spMk id="23" creationId="{B6FF5ACE-4497-8D7D-408D-F60D996B3644}"/>
          </ac:spMkLst>
        </pc:spChg>
        <pc:spChg chg="mod">
          <ac:chgData name="fatimaezzahra ghanam" userId="5a2feb4ae408984c" providerId="LiveId" clId="{6C716720-72C9-444B-942F-F0E6FA5E9FBE}" dt="2024-06-22T07:40:03.178" v="4443" actId="1582"/>
          <ac:spMkLst>
            <pc:docMk/>
            <pc:sldMk cId="3131884693" sldId="325"/>
            <ac:spMk id="24" creationId="{D17FB08E-EE27-ABEF-187F-61224356178B}"/>
          </ac:spMkLst>
        </pc:spChg>
        <pc:spChg chg="mod">
          <ac:chgData name="fatimaezzahra ghanam" userId="5a2feb4ae408984c" providerId="LiveId" clId="{6C716720-72C9-444B-942F-F0E6FA5E9FBE}" dt="2024-06-22T07:40:14.496" v="4444" actId="1582"/>
          <ac:spMkLst>
            <pc:docMk/>
            <pc:sldMk cId="3131884693" sldId="325"/>
            <ac:spMk id="25" creationId="{70C6F304-4D94-F7B9-0017-02483BAD4ED1}"/>
          </ac:spMkLst>
        </pc:spChg>
        <pc:spChg chg="add del mod">
          <ac:chgData name="fatimaezzahra ghanam" userId="5a2feb4ae408984c" providerId="LiveId" clId="{6C716720-72C9-444B-942F-F0E6FA5E9FBE}" dt="2024-06-22T02:31:06.365" v="3763" actId="478"/>
          <ac:spMkLst>
            <pc:docMk/>
            <pc:sldMk cId="3131884693" sldId="325"/>
            <ac:spMk id="26" creationId="{136D684E-28F0-6271-970C-497C455AA67C}"/>
          </ac:spMkLst>
        </pc:spChg>
        <pc:spChg chg="mod">
          <ac:chgData name="fatimaezzahra ghanam" userId="5a2feb4ae408984c" providerId="LiveId" clId="{6C716720-72C9-444B-942F-F0E6FA5E9FBE}" dt="2024-06-22T07:39:10.903" v="4441" actId="208"/>
          <ac:spMkLst>
            <pc:docMk/>
            <pc:sldMk cId="3131884693" sldId="325"/>
            <ac:spMk id="34" creationId="{5A0F1CE3-F0A7-22D6-9431-AD56B96AC7A5}"/>
          </ac:spMkLst>
        </pc:spChg>
        <pc:spChg chg="add mod">
          <ac:chgData name="fatimaezzahra ghanam" userId="5a2feb4ae408984c" providerId="LiveId" clId="{6C716720-72C9-444B-942F-F0E6FA5E9FBE}" dt="2024-06-29T19:31:37.927" v="15075" actId="1076"/>
          <ac:spMkLst>
            <pc:docMk/>
            <pc:sldMk cId="3131884693" sldId="325"/>
            <ac:spMk id="35" creationId="{0A87821D-8ACC-0BE8-1789-21107A6BEE7B}"/>
          </ac:spMkLst>
        </pc:spChg>
        <pc:spChg chg="del">
          <ac:chgData name="fatimaezzahra ghanam" userId="5a2feb4ae408984c" providerId="LiveId" clId="{6C716720-72C9-444B-942F-F0E6FA5E9FBE}" dt="2024-06-22T02:15:54.858" v="3700" actId="478"/>
          <ac:spMkLst>
            <pc:docMk/>
            <pc:sldMk cId="3131884693" sldId="325"/>
            <ac:spMk id="45" creationId="{5911C66E-F6B9-4482-E661-3F3629189BEC}"/>
          </ac:spMkLst>
        </pc:spChg>
        <pc:spChg chg="del">
          <ac:chgData name="fatimaezzahra ghanam" userId="5a2feb4ae408984c" providerId="LiveId" clId="{6C716720-72C9-444B-942F-F0E6FA5E9FBE}" dt="2024-06-22T02:15:54.858" v="3700" actId="478"/>
          <ac:spMkLst>
            <pc:docMk/>
            <pc:sldMk cId="3131884693" sldId="325"/>
            <ac:spMk id="47" creationId="{AF2D67C0-E20A-A5D2-7ABE-F0CE8066E601}"/>
          </ac:spMkLst>
        </pc:spChg>
        <pc:spChg chg="del">
          <ac:chgData name="fatimaezzahra ghanam" userId="5a2feb4ae408984c" providerId="LiveId" clId="{6C716720-72C9-444B-942F-F0E6FA5E9FBE}" dt="2024-06-22T02:16:09.418" v="3704" actId="478"/>
          <ac:spMkLst>
            <pc:docMk/>
            <pc:sldMk cId="3131884693" sldId="325"/>
            <ac:spMk id="50" creationId="{CE9DBA29-3BED-14A7-BB85-90C4B2E218D9}"/>
          </ac:spMkLst>
        </pc:spChg>
        <pc:spChg chg="del">
          <ac:chgData name="fatimaezzahra ghanam" userId="5a2feb4ae408984c" providerId="LiveId" clId="{6C716720-72C9-444B-942F-F0E6FA5E9FBE}" dt="2024-06-22T02:15:54.858" v="3700" actId="478"/>
          <ac:spMkLst>
            <pc:docMk/>
            <pc:sldMk cId="3131884693" sldId="325"/>
            <ac:spMk id="51" creationId="{7281500E-E759-4E6F-6DFB-1CEF71CA2E4F}"/>
          </ac:spMkLst>
        </pc:spChg>
        <pc:spChg chg="del">
          <ac:chgData name="fatimaezzahra ghanam" userId="5a2feb4ae408984c" providerId="LiveId" clId="{6C716720-72C9-444B-942F-F0E6FA5E9FBE}" dt="2024-06-22T02:15:54.858" v="3700" actId="478"/>
          <ac:spMkLst>
            <pc:docMk/>
            <pc:sldMk cId="3131884693" sldId="325"/>
            <ac:spMk id="52" creationId="{DE85F5EA-CE7C-988E-ED96-A8F61103E0E1}"/>
          </ac:spMkLst>
        </pc:spChg>
        <pc:spChg chg="del">
          <ac:chgData name="fatimaezzahra ghanam" userId="5a2feb4ae408984c" providerId="LiveId" clId="{6C716720-72C9-444B-942F-F0E6FA5E9FBE}" dt="2024-06-22T02:15:54.858" v="3700" actId="478"/>
          <ac:spMkLst>
            <pc:docMk/>
            <pc:sldMk cId="3131884693" sldId="325"/>
            <ac:spMk id="53" creationId="{9926EED7-2D43-0BED-11F8-4A854D9B9B2D}"/>
          </ac:spMkLst>
        </pc:spChg>
        <pc:spChg chg="del">
          <ac:chgData name="fatimaezzahra ghanam" userId="5a2feb4ae408984c" providerId="LiveId" clId="{6C716720-72C9-444B-942F-F0E6FA5E9FBE}" dt="2024-06-22T02:15:54.858" v="3700" actId="478"/>
          <ac:spMkLst>
            <pc:docMk/>
            <pc:sldMk cId="3131884693" sldId="325"/>
            <ac:spMk id="54" creationId="{FFBD5EFF-BB5A-6DA3-8612-A57DB783349F}"/>
          </ac:spMkLst>
        </pc:spChg>
        <pc:spChg chg="del">
          <ac:chgData name="fatimaezzahra ghanam" userId="5a2feb4ae408984c" providerId="LiveId" clId="{6C716720-72C9-444B-942F-F0E6FA5E9FBE}" dt="2024-06-22T02:15:54.858" v="3700" actId="478"/>
          <ac:spMkLst>
            <pc:docMk/>
            <pc:sldMk cId="3131884693" sldId="325"/>
            <ac:spMk id="55" creationId="{F19259C5-99C0-527A-1E04-EEFED5D91B28}"/>
          </ac:spMkLst>
        </pc:spChg>
        <pc:spChg chg="del mod">
          <ac:chgData name="fatimaezzahra ghanam" userId="5a2feb4ae408984c" providerId="LiveId" clId="{6C716720-72C9-444B-942F-F0E6FA5E9FBE}" dt="2024-06-22T02:16:05.215" v="3703" actId="478"/>
          <ac:spMkLst>
            <pc:docMk/>
            <pc:sldMk cId="3131884693" sldId="325"/>
            <ac:spMk id="86" creationId="{C7D0447A-8476-8EAE-D509-8EFB93786E52}"/>
          </ac:spMkLst>
        </pc:spChg>
        <pc:spChg chg="del">
          <ac:chgData name="fatimaezzahra ghanam" userId="5a2feb4ae408984c" providerId="LiveId" clId="{6C716720-72C9-444B-942F-F0E6FA5E9FBE}" dt="2024-06-22T02:15:54.858" v="3700" actId="478"/>
          <ac:spMkLst>
            <pc:docMk/>
            <pc:sldMk cId="3131884693" sldId="325"/>
            <ac:spMk id="90" creationId="{48DFA9B7-6A73-9D64-AF96-C8AB33FE5519}"/>
          </ac:spMkLst>
        </pc:spChg>
        <pc:grpChg chg="del">
          <ac:chgData name="fatimaezzahra ghanam" userId="5a2feb4ae408984c" providerId="LiveId" clId="{6C716720-72C9-444B-942F-F0E6FA5E9FBE}" dt="2024-06-22T02:15:54.858" v="3700" actId="478"/>
          <ac:grpSpMkLst>
            <pc:docMk/>
            <pc:sldMk cId="3131884693" sldId="325"/>
            <ac:grpSpMk id="41" creationId="{E6FA485F-1B9D-790A-204E-6B6F25F36A75}"/>
          </ac:grpSpMkLst>
        </pc:grpChg>
        <pc:grpChg chg="del">
          <ac:chgData name="fatimaezzahra ghanam" userId="5a2feb4ae408984c" providerId="LiveId" clId="{6C716720-72C9-444B-942F-F0E6FA5E9FBE}" dt="2024-06-22T02:15:54.858" v="3700" actId="478"/>
          <ac:grpSpMkLst>
            <pc:docMk/>
            <pc:sldMk cId="3131884693" sldId="325"/>
            <ac:grpSpMk id="93" creationId="{0CC01BFD-0A72-0A6F-CCB7-CFDC9105377A}"/>
          </ac:grpSpMkLst>
        </pc:grpChg>
        <pc:graphicFrameChg chg="add del mod modGraphic">
          <ac:chgData name="fatimaezzahra ghanam" userId="5a2feb4ae408984c" providerId="LiveId" clId="{6C716720-72C9-444B-942F-F0E6FA5E9FBE}" dt="2024-06-22T02:32:10.035" v="3770" actId="478"/>
          <ac:graphicFrameMkLst>
            <pc:docMk/>
            <pc:sldMk cId="3131884693" sldId="325"/>
            <ac:graphicFrameMk id="2" creationId="{4110B57C-9730-33D5-4045-C47DEC51911A}"/>
          </ac:graphicFrameMkLst>
        </pc:graphicFrameChg>
        <pc:graphicFrameChg chg="add del mod modGraphic">
          <ac:chgData name="fatimaezzahra ghanam" userId="5a2feb4ae408984c" providerId="LiveId" clId="{6C716720-72C9-444B-942F-F0E6FA5E9FBE}" dt="2024-06-22T02:36:50.018" v="3812" actId="478"/>
          <ac:graphicFrameMkLst>
            <pc:docMk/>
            <pc:sldMk cId="3131884693" sldId="325"/>
            <ac:graphicFrameMk id="29" creationId="{376A5582-A3EF-C993-AFBD-9B8E2454C674}"/>
          </ac:graphicFrameMkLst>
        </pc:graphicFrameChg>
        <pc:picChg chg="mod">
          <ac:chgData name="fatimaezzahra ghanam" userId="5a2feb4ae408984c" providerId="LiveId" clId="{6C716720-72C9-444B-942F-F0E6FA5E9FBE}" dt="2024-06-22T07:40:03.178" v="4443" actId="1582"/>
          <ac:picMkLst>
            <pc:docMk/>
            <pc:sldMk cId="3131884693" sldId="325"/>
            <ac:picMk id="5" creationId="{8A3B4349-5608-7A97-28C8-78B0560BD899}"/>
          </ac:picMkLst>
        </pc:picChg>
        <pc:picChg chg="mod">
          <ac:chgData name="fatimaezzahra ghanam" userId="5a2feb4ae408984c" providerId="LiveId" clId="{6C716720-72C9-444B-942F-F0E6FA5E9FBE}" dt="2024-06-22T07:40:03.178" v="4443" actId="1582"/>
          <ac:picMkLst>
            <pc:docMk/>
            <pc:sldMk cId="3131884693" sldId="325"/>
            <ac:picMk id="6" creationId="{765FE517-C9D8-88E2-EEDB-E4E6A4CD2E5D}"/>
          </ac:picMkLst>
        </pc:picChg>
        <pc:picChg chg="mod">
          <ac:chgData name="fatimaezzahra ghanam" userId="5a2feb4ae408984c" providerId="LiveId" clId="{6C716720-72C9-444B-942F-F0E6FA5E9FBE}" dt="2024-06-22T07:40:03.178" v="4443" actId="1582"/>
          <ac:picMkLst>
            <pc:docMk/>
            <pc:sldMk cId="3131884693" sldId="325"/>
            <ac:picMk id="13" creationId="{9A719A57-F3E3-155E-4B03-E3D3FBECAB09}"/>
          </ac:picMkLst>
        </pc:picChg>
        <pc:picChg chg="mod">
          <ac:chgData name="fatimaezzahra ghanam" userId="5a2feb4ae408984c" providerId="LiveId" clId="{6C716720-72C9-444B-942F-F0E6FA5E9FBE}" dt="2024-06-22T07:40:03.178" v="4443" actId="1582"/>
          <ac:picMkLst>
            <pc:docMk/>
            <pc:sldMk cId="3131884693" sldId="325"/>
            <ac:picMk id="14" creationId="{BEDED2AE-68B3-29FA-774F-3C580FBE84AF}"/>
          </ac:picMkLst>
        </pc:picChg>
        <pc:picChg chg="mod">
          <ac:chgData name="fatimaezzahra ghanam" userId="5a2feb4ae408984c" providerId="LiveId" clId="{6C716720-72C9-444B-942F-F0E6FA5E9FBE}" dt="2024-06-22T07:40:03.178" v="4443" actId="1582"/>
          <ac:picMkLst>
            <pc:docMk/>
            <pc:sldMk cId="3131884693" sldId="325"/>
            <ac:picMk id="15" creationId="{8ABB3E0D-C288-C0F6-0D39-BD1376E54DC4}"/>
          </ac:picMkLst>
        </pc:picChg>
        <pc:picChg chg="mod">
          <ac:chgData name="fatimaezzahra ghanam" userId="5a2feb4ae408984c" providerId="LiveId" clId="{6C716720-72C9-444B-942F-F0E6FA5E9FBE}" dt="2024-06-22T07:56:53.447" v="4630"/>
          <ac:picMkLst>
            <pc:docMk/>
            <pc:sldMk cId="3131884693" sldId="325"/>
            <ac:picMk id="16" creationId="{FD5A132F-AAA4-6279-5CCA-AFF935D0B545}"/>
          </ac:picMkLst>
        </pc:picChg>
        <pc:picChg chg="mod">
          <ac:chgData name="fatimaezzahra ghanam" userId="5a2feb4ae408984c" providerId="LiveId" clId="{6C716720-72C9-444B-942F-F0E6FA5E9FBE}" dt="2024-06-22T07:56:38.923" v="4627"/>
          <ac:picMkLst>
            <pc:docMk/>
            <pc:sldMk cId="3131884693" sldId="325"/>
            <ac:picMk id="17" creationId="{E7609CF3-DA1A-5045-8BDB-5936341E3169}"/>
          </ac:picMkLst>
        </pc:picChg>
        <pc:picChg chg="mod">
          <ac:chgData name="fatimaezzahra ghanam" userId="5a2feb4ae408984c" providerId="LiveId" clId="{6C716720-72C9-444B-942F-F0E6FA5E9FBE}" dt="2024-06-22T07:56:34.226" v="4626"/>
          <ac:picMkLst>
            <pc:docMk/>
            <pc:sldMk cId="3131884693" sldId="325"/>
            <ac:picMk id="18" creationId="{48D883D9-45D8-A4F7-7B28-3BBA20108F13}"/>
          </ac:picMkLst>
        </pc:picChg>
        <pc:picChg chg="mod">
          <ac:chgData name="fatimaezzahra ghanam" userId="5a2feb4ae408984c" providerId="LiveId" clId="{6C716720-72C9-444B-942F-F0E6FA5E9FBE}" dt="2024-06-22T07:56:43.686" v="4628"/>
          <ac:picMkLst>
            <pc:docMk/>
            <pc:sldMk cId="3131884693" sldId="325"/>
            <ac:picMk id="19" creationId="{7434A4E3-1539-FD5B-EC2F-CBE4453EEE85}"/>
          </ac:picMkLst>
        </pc:picChg>
        <pc:picChg chg="mod">
          <ac:chgData name="fatimaezzahra ghanam" userId="5a2feb4ae408984c" providerId="LiveId" clId="{6C716720-72C9-444B-942F-F0E6FA5E9FBE}" dt="2024-06-22T07:56:48.591" v="4629"/>
          <ac:picMkLst>
            <pc:docMk/>
            <pc:sldMk cId="3131884693" sldId="325"/>
            <ac:picMk id="20" creationId="{2EEE0EEB-7EBC-A0E5-C921-A70FD580DF10}"/>
          </ac:picMkLst>
        </pc:picChg>
        <pc:picChg chg="add mod">
          <ac:chgData name="fatimaezzahra ghanam" userId="5a2feb4ae408984c" providerId="LiveId" clId="{6C716720-72C9-444B-942F-F0E6FA5E9FBE}" dt="2024-06-22T02:50:05.855" v="3849" actId="207"/>
          <ac:picMkLst>
            <pc:docMk/>
            <pc:sldMk cId="3131884693" sldId="325"/>
            <ac:picMk id="28" creationId="{2CD1EBF0-524C-3047-916A-587CC6DB4E06}"/>
          </ac:picMkLst>
        </pc:picChg>
        <pc:picChg chg="add mod">
          <ac:chgData name="fatimaezzahra ghanam" userId="5a2feb4ae408984c" providerId="LiveId" clId="{6C716720-72C9-444B-942F-F0E6FA5E9FBE}" dt="2024-06-22T02:50:11.586" v="3850" actId="207"/>
          <ac:picMkLst>
            <pc:docMk/>
            <pc:sldMk cId="3131884693" sldId="325"/>
            <ac:picMk id="30" creationId="{DAE22972-5755-2423-AED3-C1F43275A5D9}"/>
          </ac:picMkLst>
        </pc:picChg>
        <pc:picChg chg="add mod">
          <ac:chgData name="fatimaezzahra ghanam" userId="5a2feb4ae408984c" providerId="LiveId" clId="{6C716720-72C9-444B-942F-F0E6FA5E9FBE}" dt="2024-06-22T02:50:28.307" v="3853" actId="207"/>
          <ac:picMkLst>
            <pc:docMk/>
            <pc:sldMk cId="3131884693" sldId="325"/>
            <ac:picMk id="31" creationId="{E339D031-CE6E-76AB-011A-1D1FF2112F86}"/>
          </ac:picMkLst>
        </pc:picChg>
        <pc:picChg chg="add mod">
          <ac:chgData name="fatimaezzahra ghanam" userId="5a2feb4ae408984c" providerId="LiveId" clId="{6C716720-72C9-444B-942F-F0E6FA5E9FBE}" dt="2024-06-22T02:50:22.221" v="3852" actId="207"/>
          <ac:picMkLst>
            <pc:docMk/>
            <pc:sldMk cId="3131884693" sldId="325"/>
            <ac:picMk id="32" creationId="{30DEB353-5AE8-AD7D-AB57-4D0584E4985C}"/>
          </ac:picMkLst>
        </pc:picChg>
        <pc:picChg chg="add mod">
          <ac:chgData name="fatimaezzahra ghanam" userId="5a2feb4ae408984c" providerId="LiveId" clId="{6C716720-72C9-444B-942F-F0E6FA5E9FBE}" dt="2024-06-22T02:50:33.791" v="3854" actId="207"/>
          <ac:picMkLst>
            <pc:docMk/>
            <pc:sldMk cId="3131884693" sldId="325"/>
            <ac:picMk id="33" creationId="{AE7B9305-8CBD-EA9C-55A9-EF5EA3AB630C}"/>
          </ac:picMkLst>
        </pc:picChg>
        <pc:picChg chg="del">
          <ac:chgData name="fatimaezzahra ghanam" userId="5a2feb4ae408984c" providerId="LiveId" clId="{6C716720-72C9-444B-942F-F0E6FA5E9FBE}" dt="2024-06-22T02:15:54.858" v="3700" actId="478"/>
          <ac:picMkLst>
            <pc:docMk/>
            <pc:sldMk cId="3131884693" sldId="325"/>
            <ac:picMk id="92" creationId="{5B55D323-A67B-AB99-45E0-10A4CC0444D0}"/>
          </ac:picMkLst>
        </pc:picChg>
        <pc:picChg chg="del mod">
          <ac:chgData name="fatimaezzahra ghanam" userId="5a2feb4ae408984c" providerId="LiveId" clId="{6C716720-72C9-444B-942F-F0E6FA5E9FBE}" dt="2024-06-22T02:15:59.742" v="3701" actId="478"/>
          <ac:picMkLst>
            <pc:docMk/>
            <pc:sldMk cId="3131884693" sldId="325"/>
            <ac:picMk id="96" creationId="{42E434E7-1C2D-F552-19C5-2B45024871A1}"/>
          </ac:picMkLst>
        </pc:picChg>
      </pc:sldChg>
      <pc:sldChg chg="addSp delSp modSp mod">
        <pc:chgData name="fatimaezzahra ghanam" userId="5a2feb4ae408984c" providerId="LiveId" clId="{6C716720-72C9-444B-942F-F0E6FA5E9FBE}" dt="2024-06-29T19:32:00.424" v="15077" actId="255"/>
        <pc:sldMkLst>
          <pc:docMk/>
          <pc:sldMk cId="795777461" sldId="326"/>
        </pc:sldMkLst>
        <pc:spChg chg="mod">
          <ac:chgData name="fatimaezzahra ghanam" userId="5a2feb4ae408984c" providerId="LiveId" clId="{6C716720-72C9-444B-942F-F0E6FA5E9FBE}" dt="2024-06-22T07:34:50.725" v="4411" actId="1076"/>
          <ac:spMkLst>
            <pc:docMk/>
            <pc:sldMk cId="795777461" sldId="326"/>
            <ac:spMk id="4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2T07:23:17.803" v="4269" actId="478"/>
          <ac:spMkLst>
            <pc:docMk/>
            <pc:sldMk cId="795777461" sldId="326"/>
            <ac:spMk id="8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2T07:23:23.305" v="4271" actId="478"/>
          <ac:spMkLst>
            <pc:docMk/>
            <pc:sldMk cId="795777461" sldId="326"/>
            <ac:spMk id="9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2T07:23:20.388" v="4270" actId="478"/>
          <ac:spMkLst>
            <pc:docMk/>
            <pc:sldMk cId="795777461" sldId="326"/>
            <ac:spMk id="11" creationId="{00000000-0000-0000-0000-000000000000}"/>
          </ac:spMkLst>
        </pc:spChg>
        <pc:spChg chg="add mod">
          <ac:chgData name="fatimaezzahra ghanam" userId="5a2feb4ae408984c" providerId="LiveId" clId="{6C716720-72C9-444B-942F-F0E6FA5E9FBE}" dt="2024-06-22T07:34:11.341" v="4406" actId="1076"/>
          <ac:spMkLst>
            <pc:docMk/>
            <pc:sldMk cId="795777461" sldId="326"/>
            <ac:spMk id="15" creationId="{8E00ADD1-E794-C678-4226-D41B0DC22444}"/>
          </ac:spMkLst>
        </pc:spChg>
        <pc:spChg chg="add mod">
          <ac:chgData name="fatimaezzahra ghanam" userId="5a2feb4ae408984c" providerId="LiveId" clId="{6C716720-72C9-444B-942F-F0E6FA5E9FBE}" dt="2024-06-22T07:33:46.695" v="4401" actId="1076"/>
          <ac:spMkLst>
            <pc:docMk/>
            <pc:sldMk cId="795777461" sldId="326"/>
            <ac:spMk id="16" creationId="{482A491C-F4F5-67B6-F549-6EF9050A0601}"/>
          </ac:spMkLst>
        </pc:spChg>
        <pc:spChg chg="del">
          <ac:chgData name="fatimaezzahra ghanam" userId="5a2feb4ae408984c" providerId="LiveId" clId="{6C716720-72C9-444B-942F-F0E6FA5E9FBE}" dt="2024-06-22T03:38:49.351" v="4199" actId="478"/>
          <ac:spMkLst>
            <pc:docMk/>
            <pc:sldMk cId="795777461" sldId="326"/>
            <ac:spMk id="16" creationId="{B2D8AF8A-2641-DDCE-9B8D-3E640CDFB6D7}"/>
          </ac:spMkLst>
        </pc:spChg>
        <pc:spChg chg="add mod">
          <ac:chgData name="fatimaezzahra ghanam" userId="5a2feb4ae408984c" providerId="LiveId" clId="{6C716720-72C9-444B-942F-F0E6FA5E9FBE}" dt="2024-06-22T07:33:59.622" v="4404" actId="1076"/>
          <ac:spMkLst>
            <pc:docMk/>
            <pc:sldMk cId="795777461" sldId="326"/>
            <ac:spMk id="17" creationId="{784E36C3-26C3-F852-A1B6-546BE6E304FF}"/>
          </ac:spMkLst>
        </pc:spChg>
        <pc:spChg chg="del">
          <ac:chgData name="fatimaezzahra ghanam" userId="5a2feb4ae408984c" providerId="LiveId" clId="{6C716720-72C9-444B-942F-F0E6FA5E9FBE}" dt="2024-06-22T03:38:38.681" v="4197" actId="478"/>
          <ac:spMkLst>
            <pc:docMk/>
            <pc:sldMk cId="795777461" sldId="326"/>
            <ac:spMk id="17" creationId="{DBDAF910-2D1F-1882-BC2F-EC5E28E0CC77}"/>
          </ac:spMkLst>
        </pc:spChg>
        <pc:spChg chg="add del mod">
          <ac:chgData name="fatimaezzahra ghanam" userId="5a2feb4ae408984c" providerId="LiveId" clId="{6C716720-72C9-444B-942F-F0E6FA5E9FBE}" dt="2024-06-22T07:31:56.278" v="4382" actId="478"/>
          <ac:spMkLst>
            <pc:docMk/>
            <pc:sldMk cId="795777461" sldId="326"/>
            <ac:spMk id="18" creationId="{EEFA2EF6-6192-5D8D-0678-C8302949E8C7}"/>
          </ac:spMkLst>
        </pc:spChg>
        <pc:spChg chg="del">
          <ac:chgData name="fatimaezzahra ghanam" userId="5a2feb4ae408984c" providerId="LiveId" clId="{6C716720-72C9-444B-942F-F0E6FA5E9FBE}" dt="2024-06-22T03:38:45.678" v="4198" actId="478"/>
          <ac:spMkLst>
            <pc:docMk/>
            <pc:sldMk cId="795777461" sldId="326"/>
            <ac:spMk id="19" creationId="{0BAA1D48-8402-3458-C581-DDB1F6076DFF}"/>
          </ac:spMkLst>
        </pc:spChg>
        <pc:spChg chg="add del mod">
          <ac:chgData name="fatimaezzahra ghanam" userId="5a2feb4ae408984c" providerId="LiveId" clId="{6C716720-72C9-444B-942F-F0E6FA5E9FBE}" dt="2024-06-22T07:31:59.024" v="4383" actId="478"/>
          <ac:spMkLst>
            <pc:docMk/>
            <pc:sldMk cId="795777461" sldId="326"/>
            <ac:spMk id="19" creationId="{CEDC4F1E-8B49-6629-3D23-BAD9176A526C}"/>
          </ac:spMkLst>
        </pc:spChg>
        <pc:spChg chg="add del mod">
          <ac:chgData name="fatimaezzahra ghanam" userId="5a2feb4ae408984c" providerId="LiveId" clId="{6C716720-72C9-444B-942F-F0E6FA5E9FBE}" dt="2024-06-22T07:32:02.901" v="4384" actId="478"/>
          <ac:spMkLst>
            <pc:docMk/>
            <pc:sldMk cId="795777461" sldId="326"/>
            <ac:spMk id="20" creationId="{2BD865A8-7A7D-8A4B-7468-898F966316C6}"/>
          </ac:spMkLst>
        </pc:spChg>
        <pc:spChg chg="add mod">
          <ac:chgData name="fatimaezzahra ghanam" userId="5a2feb4ae408984c" providerId="LiveId" clId="{6C716720-72C9-444B-942F-F0E6FA5E9FBE}" dt="2024-06-22T07:33:41.366" v="4400" actId="1076"/>
          <ac:spMkLst>
            <pc:docMk/>
            <pc:sldMk cId="795777461" sldId="326"/>
            <ac:spMk id="21" creationId="{55537EDA-2878-0A7D-F600-B6CAA210EFC5}"/>
          </ac:spMkLst>
        </pc:spChg>
        <pc:spChg chg="add mod">
          <ac:chgData name="fatimaezzahra ghanam" userId="5a2feb4ae408984c" providerId="LiveId" clId="{6C716720-72C9-444B-942F-F0E6FA5E9FBE}" dt="2024-06-22T07:33:54.166" v="4403" actId="1076"/>
          <ac:spMkLst>
            <pc:docMk/>
            <pc:sldMk cId="795777461" sldId="326"/>
            <ac:spMk id="22" creationId="{D2F97B75-5B11-2671-EF4F-D7EC3C996DD2}"/>
          </ac:spMkLst>
        </pc:spChg>
        <pc:spChg chg="add mod">
          <ac:chgData name="fatimaezzahra ghanam" userId="5a2feb4ae408984c" providerId="LiveId" clId="{6C716720-72C9-444B-942F-F0E6FA5E9FBE}" dt="2024-06-22T07:34:17.305" v="4407" actId="1076"/>
          <ac:spMkLst>
            <pc:docMk/>
            <pc:sldMk cId="795777461" sldId="326"/>
            <ac:spMk id="23" creationId="{3594C469-D76A-3242-EF37-12226058C59E}"/>
          </ac:spMkLst>
        </pc:spChg>
        <pc:spChg chg="add mod">
          <ac:chgData name="fatimaezzahra ghanam" userId="5a2feb4ae408984c" providerId="LiveId" clId="{6C716720-72C9-444B-942F-F0E6FA5E9FBE}" dt="2024-06-22T07:44:25.700" v="4509" actId="14100"/>
          <ac:spMkLst>
            <pc:docMk/>
            <pc:sldMk cId="795777461" sldId="326"/>
            <ac:spMk id="33" creationId="{6531C4BD-E223-D593-2D5C-F1293D5C31F1}"/>
          </ac:spMkLst>
        </pc:spChg>
        <pc:spChg chg="add mod">
          <ac:chgData name="fatimaezzahra ghanam" userId="5a2feb4ae408984c" providerId="LiveId" clId="{6C716720-72C9-444B-942F-F0E6FA5E9FBE}" dt="2024-06-29T19:32:00.424" v="15077" actId="255"/>
          <ac:spMkLst>
            <pc:docMk/>
            <pc:sldMk cId="795777461" sldId="326"/>
            <ac:spMk id="34" creationId="{D16DA000-3B51-27B3-0A3A-A912ABC08328}"/>
          </ac:spMkLst>
        </pc:spChg>
        <pc:spChg chg="del">
          <ac:chgData name="fatimaezzahra ghanam" userId="5a2feb4ae408984c" providerId="LiveId" clId="{6C716720-72C9-444B-942F-F0E6FA5E9FBE}" dt="2024-06-22T03:38:38.681" v="4197" actId="478"/>
          <ac:spMkLst>
            <pc:docMk/>
            <pc:sldMk cId="795777461" sldId="326"/>
            <ac:spMk id="35" creationId="{BE3AA4CE-A630-E11D-1428-82BB3B6E2B90}"/>
          </ac:spMkLst>
        </pc:spChg>
        <pc:spChg chg="del">
          <ac:chgData name="fatimaezzahra ghanam" userId="5a2feb4ae408984c" providerId="LiveId" clId="{6C716720-72C9-444B-942F-F0E6FA5E9FBE}" dt="2024-06-22T03:38:38.681" v="4197" actId="478"/>
          <ac:spMkLst>
            <pc:docMk/>
            <pc:sldMk cId="795777461" sldId="326"/>
            <ac:spMk id="38" creationId="{478D8A04-FDD1-9BF5-AB39-45DA3075F40E}"/>
          </ac:spMkLst>
        </pc:spChg>
        <pc:spChg chg="del">
          <ac:chgData name="fatimaezzahra ghanam" userId="5a2feb4ae408984c" providerId="LiveId" clId="{6C716720-72C9-444B-942F-F0E6FA5E9FBE}" dt="2024-06-22T03:38:38.681" v="4197" actId="478"/>
          <ac:spMkLst>
            <pc:docMk/>
            <pc:sldMk cId="795777461" sldId="326"/>
            <ac:spMk id="39" creationId="{2C75FD60-4E14-A586-E226-661CAC1E6772}"/>
          </ac:spMkLst>
        </pc:spChg>
        <pc:spChg chg="del">
          <ac:chgData name="fatimaezzahra ghanam" userId="5a2feb4ae408984c" providerId="LiveId" clId="{6C716720-72C9-444B-942F-F0E6FA5E9FBE}" dt="2024-06-22T03:38:38.681" v="4197" actId="478"/>
          <ac:spMkLst>
            <pc:docMk/>
            <pc:sldMk cId="795777461" sldId="326"/>
            <ac:spMk id="40" creationId="{9F56A247-E83B-09E0-208D-A0347F87954A}"/>
          </ac:spMkLst>
        </pc:spChg>
        <pc:spChg chg="del">
          <ac:chgData name="fatimaezzahra ghanam" userId="5a2feb4ae408984c" providerId="LiveId" clId="{6C716720-72C9-444B-942F-F0E6FA5E9FBE}" dt="2024-06-22T03:38:38.681" v="4197" actId="478"/>
          <ac:spMkLst>
            <pc:docMk/>
            <pc:sldMk cId="795777461" sldId="326"/>
            <ac:spMk id="41" creationId="{D0615656-F321-19A6-8DB4-AA4EBBA5FBC8}"/>
          </ac:spMkLst>
        </pc:spChg>
        <pc:grpChg chg="del">
          <ac:chgData name="fatimaezzahra ghanam" userId="5a2feb4ae408984c" providerId="LiveId" clId="{6C716720-72C9-444B-942F-F0E6FA5E9FBE}" dt="2024-06-22T03:38:38.681" v="4197" actId="478"/>
          <ac:grpSpMkLst>
            <pc:docMk/>
            <pc:sldMk cId="795777461" sldId="326"/>
            <ac:grpSpMk id="5" creationId="{1B721247-F76C-5E35-7BC3-A8961C5580B9}"/>
          </ac:grpSpMkLst>
        </pc:grpChg>
        <pc:graphicFrameChg chg="del">
          <ac:chgData name="fatimaezzahra ghanam" userId="5a2feb4ae408984c" providerId="LiveId" clId="{6C716720-72C9-444B-942F-F0E6FA5E9FBE}" dt="2024-06-22T03:38:38.681" v="4197" actId="478"/>
          <ac:graphicFrameMkLst>
            <pc:docMk/>
            <pc:sldMk cId="795777461" sldId="326"/>
            <ac:graphicFrameMk id="15" creationId="{18A22887-9F62-DA61-840E-816864D83D32}"/>
          </ac:graphicFrameMkLst>
        </pc:graphicFrameChg>
        <pc:picChg chg="del">
          <ac:chgData name="fatimaezzahra ghanam" userId="5a2feb4ae408984c" providerId="LiveId" clId="{6C716720-72C9-444B-942F-F0E6FA5E9FBE}" dt="2024-06-22T03:38:38.681" v="4197" actId="478"/>
          <ac:picMkLst>
            <pc:docMk/>
            <pc:sldMk cId="795777461" sldId="326"/>
            <ac:picMk id="3" creationId="{AD2A0367-DEAD-A81B-BE01-2D3BAEE34D45}"/>
          </ac:picMkLst>
        </pc:picChg>
        <pc:picChg chg="add mod">
          <ac:chgData name="fatimaezzahra ghanam" userId="5a2feb4ae408984c" providerId="LiveId" clId="{6C716720-72C9-444B-942F-F0E6FA5E9FBE}" dt="2024-06-22T07:34:37.346" v="4410" actId="1076"/>
          <ac:picMkLst>
            <pc:docMk/>
            <pc:sldMk cId="795777461" sldId="326"/>
            <ac:picMk id="5" creationId="{77C851D5-355B-2663-AD1D-97E73A069BBE}"/>
          </ac:picMkLst>
        </pc:picChg>
        <pc:picChg chg="add mod">
          <ac:chgData name="fatimaezzahra ghanam" userId="5a2feb4ae408984c" providerId="LiveId" clId="{6C716720-72C9-444B-942F-F0E6FA5E9FBE}" dt="2024-06-22T07:34:32.693" v="4409" actId="1076"/>
          <ac:picMkLst>
            <pc:docMk/>
            <pc:sldMk cId="795777461" sldId="326"/>
            <ac:picMk id="12" creationId="{546108B7-D725-7BF8-1871-FBC688B54145}"/>
          </ac:picMkLst>
        </pc:picChg>
        <pc:picChg chg="add mod">
          <ac:chgData name="fatimaezzahra ghanam" userId="5a2feb4ae408984c" providerId="LiveId" clId="{6C716720-72C9-444B-942F-F0E6FA5E9FBE}" dt="2024-06-22T07:34:24.805" v="4408" actId="1076"/>
          <ac:picMkLst>
            <pc:docMk/>
            <pc:sldMk cId="795777461" sldId="326"/>
            <ac:picMk id="14" creationId="{D2F0A96B-4885-D36A-DD8A-15F9962F85B0}"/>
          </ac:picMkLst>
        </pc:picChg>
        <pc:picChg chg="del">
          <ac:chgData name="fatimaezzahra ghanam" userId="5a2feb4ae408984c" providerId="LiveId" clId="{6C716720-72C9-444B-942F-F0E6FA5E9FBE}" dt="2024-06-22T03:38:38.681" v="4197" actId="478"/>
          <ac:picMkLst>
            <pc:docMk/>
            <pc:sldMk cId="795777461" sldId="326"/>
            <ac:picMk id="14" creationId="{DC2EDD6A-B1A3-CD78-9D67-A370D306690A}"/>
          </ac:picMkLst>
        </pc:picChg>
        <pc:picChg chg="add mod">
          <ac:chgData name="fatimaezzahra ghanam" userId="5a2feb4ae408984c" providerId="LiveId" clId="{6C716720-72C9-444B-942F-F0E6FA5E9FBE}" dt="2024-06-22T07:56:03.675" v="4623"/>
          <ac:picMkLst>
            <pc:docMk/>
            <pc:sldMk cId="795777461" sldId="326"/>
            <ac:picMk id="25" creationId="{E285B257-050E-F0DF-685F-0B202DF4F7DF}"/>
          </ac:picMkLst>
        </pc:picChg>
        <pc:picChg chg="add mod">
          <ac:chgData name="fatimaezzahra ghanam" userId="5a2feb4ae408984c" providerId="LiveId" clId="{6C716720-72C9-444B-942F-F0E6FA5E9FBE}" dt="2024-06-22T07:56:09.411" v="4624"/>
          <ac:picMkLst>
            <pc:docMk/>
            <pc:sldMk cId="795777461" sldId="326"/>
            <ac:picMk id="27" creationId="{F312D689-5511-6094-4E4D-B4D2E2498774}"/>
          </ac:picMkLst>
        </pc:picChg>
        <pc:picChg chg="add mod">
          <ac:chgData name="fatimaezzahra ghanam" userId="5a2feb4ae408984c" providerId="LiveId" clId="{6C716720-72C9-444B-942F-F0E6FA5E9FBE}" dt="2024-06-22T07:56:14.604" v="4625"/>
          <ac:picMkLst>
            <pc:docMk/>
            <pc:sldMk cId="795777461" sldId="326"/>
            <ac:picMk id="29" creationId="{7E810751-05E4-A9F1-3D3C-44B9462443E7}"/>
          </ac:picMkLst>
        </pc:picChg>
        <pc:picChg chg="add mod">
          <ac:chgData name="fatimaezzahra ghanam" userId="5a2feb4ae408984c" providerId="LiveId" clId="{6C716720-72C9-444B-942F-F0E6FA5E9FBE}" dt="2024-06-22T07:38:54.125" v="4440" actId="1076"/>
          <ac:picMkLst>
            <pc:docMk/>
            <pc:sldMk cId="795777461" sldId="326"/>
            <ac:picMk id="30" creationId="{F45199ED-3140-77CB-10C8-710EA656841C}"/>
          </ac:picMkLst>
        </pc:picChg>
        <pc:picChg chg="add mod">
          <ac:chgData name="fatimaezzahra ghanam" userId="5a2feb4ae408984c" providerId="LiveId" clId="{6C716720-72C9-444B-942F-F0E6FA5E9FBE}" dt="2024-06-22T07:38:51.196" v="4439" actId="1076"/>
          <ac:picMkLst>
            <pc:docMk/>
            <pc:sldMk cId="795777461" sldId="326"/>
            <ac:picMk id="31" creationId="{41A46A2F-F25A-DAFA-9643-2D2BEB6DCD23}"/>
          </ac:picMkLst>
        </pc:picChg>
        <pc:picChg chg="add mod">
          <ac:chgData name="fatimaezzahra ghanam" userId="5a2feb4ae408984c" providerId="LiveId" clId="{6C716720-72C9-444B-942F-F0E6FA5E9FBE}" dt="2024-06-22T07:38:44.033" v="4438" actId="1076"/>
          <ac:picMkLst>
            <pc:docMk/>
            <pc:sldMk cId="795777461" sldId="326"/>
            <ac:picMk id="32" creationId="{19ECBB82-E9F9-7BD8-8ED3-72A07F158C75}"/>
          </ac:picMkLst>
        </pc:picChg>
        <pc:picChg chg="del">
          <ac:chgData name="fatimaezzahra ghanam" userId="5a2feb4ae408984c" providerId="LiveId" clId="{6C716720-72C9-444B-942F-F0E6FA5E9FBE}" dt="2024-06-22T03:38:38.681" v="4197" actId="478"/>
          <ac:picMkLst>
            <pc:docMk/>
            <pc:sldMk cId="795777461" sldId="326"/>
            <ac:picMk id="37" creationId="{4B7292D4-F046-4557-E21F-2519F6EFA4C9}"/>
          </ac:picMkLst>
        </pc:picChg>
      </pc:sldChg>
      <pc:sldChg chg="modSp del mod">
        <pc:chgData name="fatimaezzahra ghanam" userId="5a2feb4ae408984c" providerId="LiveId" clId="{6C716720-72C9-444B-942F-F0E6FA5E9FBE}" dt="2024-06-22T02:45:48.037" v="3842" actId="47"/>
        <pc:sldMkLst>
          <pc:docMk/>
          <pc:sldMk cId="3955077479" sldId="326"/>
        </pc:sldMkLst>
        <pc:graphicFrameChg chg="mod modGraphic">
          <ac:chgData name="fatimaezzahra ghanam" userId="5a2feb4ae408984c" providerId="LiveId" clId="{6C716720-72C9-444B-942F-F0E6FA5E9FBE}" dt="2024-06-22T02:20:47.606" v="3713" actId="113"/>
          <ac:graphicFrameMkLst>
            <pc:docMk/>
            <pc:sldMk cId="3955077479" sldId="326"/>
            <ac:graphicFrameMk id="6" creationId="{DF021F3A-763B-6A0F-DA12-52BC3A1AE8DC}"/>
          </ac:graphicFrameMkLst>
        </pc:graphicFrameChg>
      </pc:sldChg>
      <pc:sldChg chg="addSp delSp modSp mod">
        <pc:chgData name="fatimaezzahra ghanam" userId="5a2feb4ae408984c" providerId="LiveId" clId="{6C716720-72C9-444B-942F-F0E6FA5E9FBE}" dt="2024-06-28T01:26:29.881" v="9387" actId="1076"/>
        <pc:sldMkLst>
          <pc:docMk/>
          <pc:sldMk cId="2595777184" sldId="327"/>
        </pc:sldMkLst>
        <pc:spChg chg="mod">
          <ac:chgData name="fatimaezzahra ghanam" userId="5a2feb4ae408984c" providerId="LiveId" clId="{6C716720-72C9-444B-942F-F0E6FA5E9FBE}" dt="2024-06-22T08:32:03.457" v="4705" actId="1076"/>
          <ac:spMkLst>
            <pc:docMk/>
            <pc:sldMk cId="2595777184" sldId="327"/>
            <ac:spMk id="2" creationId="{EF985E51-1C72-7BE9-E22B-32D3245728BA}"/>
          </ac:spMkLst>
        </pc:spChg>
        <pc:spChg chg="add del mod">
          <ac:chgData name="fatimaezzahra ghanam" userId="5a2feb4ae408984c" providerId="LiveId" clId="{6C716720-72C9-444B-942F-F0E6FA5E9FBE}" dt="2024-06-22T08:32:06.493" v="4706" actId="478"/>
          <ac:spMkLst>
            <pc:docMk/>
            <pc:sldMk cId="2595777184" sldId="327"/>
            <ac:spMk id="3" creationId="{C637D393-5E47-D259-CBA0-3EFB3C148D7D}"/>
          </ac:spMkLst>
        </pc:spChg>
        <pc:spChg chg="mod">
          <ac:chgData name="fatimaezzahra ghanam" userId="5a2feb4ae408984c" providerId="LiveId" clId="{6C716720-72C9-444B-942F-F0E6FA5E9FBE}" dt="2024-06-22T08:42:25.775" v="4807" actId="14100"/>
          <ac:spMkLst>
            <pc:docMk/>
            <pc:sldMk cId="2595777184" sldId="327"/>
            <ac:spMk id="4" creationId="{00000000-0000-0000-0000-000000000000}"/>
          </ac:spMkLst>
        </pc:spChg>
        <pc:spChg chg="add del mod">
          <ac:chgData name="fatimaezzahra ghanam" userId="5a2feb4ae408984c" providerId="LiveId" clId="{6C716720-72C9-444B-942F-F0E6FA5E9FBE}" dt="2024-06-22T08:32:10.191" v="4707" actId="478"/>
          <ac:spMkLst>
            <pc:docMk/>
            <pc:sldMk cId="2595777184" sldId="327"/>
            <ac:spMk id="6" creationId="{6DBB18A2-C3CC-50DF-EC25-8CDE57F696E2}"/>
          </ac:spMkLst>
        </pc:spChg>
        <pc:spChg chg="mod">
          <ac:chgData name="fatimaezzahra ghanam" userId="5a2feb4ae408984c" providerId="LiveId" clId="{6C716720-72C9-444B-942F-F0E6FA5E9FBE}" dt="2024-06-22T07:44:54.370" v="4513" actId="1076"/>
          <ac:spMkLst>
            <pc:docMk/>
            <pc:sldMk cId="2595777184" sldId="327"/>
            <ac:spMk id="10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2T07:45:11.390" v="4514" actId="478"/>
          <ac:spMkLst>
            <pc:docMk/>
            <pc:sldMk cId="2595777184" sldId="327"/>
            <ac:spMk id="15" creationId="{8E00ADD1-E794-C678-4226-D41B0DC22444}"/>
          </ac:spMkLst>
        </pc:spChg>
        <pc:spChg chg="del mod">
          <ac:chgData name="fatimaezzahra ghanam" userId="5a2feb4ae408984c" providerId="LiveId" clId="{6C716720-72C9-444B-942F-F0E6FA5E9FBE}" dt="2024-06-22T07:45:11.390" v="4514" actId="478"/>
          <ac:spMkLst>
            <pc:docMk/>
            <pc:sldMk cId="2595777184" sldId="327"/>
            <ac:spMk id="16" creationId="{482A491C-F4F5-67B6-F549-6EF9050A0601}"/>
          </ac:spMkLst>
        </pc:spChg>
        <pc:spChg chg="del">
          <ac:chgData name="fatimaezzahra ghanam" userId="5a2feb4ae408984c" providerId="LiveId" clId="{6C716720-72C9-444B-942F-F0E6FA5E9FBE}" dt="2024-06-22T07:45:11.390" v="4514" actId="478"/>
          <ac:spMkLst>
            <pc:docMk/>
            <pc:sldMk cId="2595777184" sldId="327"/>
            <ac:spMk id="17" creationId="{784E36C3-26C3-F852-A1B6-546BE6E304FF}"/>
          </ac:spMkLst>
        </pc:spChg>
        <pc:spChg chg="del">
          <ac:chgData name="fatimaezzahra ghanam" userId="5a2feb4ae408984c" providerId="LiveId" clId="{6C716720-72C9-444B-942F-F0E6FA5E9FBE}" dt="2024-06-22T07:45:11.390" v="4514" actId="478"/>
          <ac:spMkLst>
            <pc:docMk/>
            <pc:sldMk cId="2595777184" sldId="327"/>
            <ac:spMk id="21" creationId="{55537EDA-2878-0A7D-F600-B6CAA210EFC5}"/>
          </ac:spMkLst>
        </pc:spChg>
        <pc:spChg chg="del">
          <ac:chgData name="fatimaezzahra ghanam" userId="5a2feb4ae408984c" providerId="LiveId" clId="{6C716720-72C9-444B-942F-F0E6FA5E9FBE}" dt="2024-06-22T07:45:11.390" v="4514" actId="478"/>
          <ac:spMkLst>
            <pc:docMk/>
            <pc:sldMk cId="2595777184" sldId="327"/>
            <ac:spMk id="22" creationId="{D2F97B75-5B11-2671-EF4F-D7EC3C996DD2}"/>
          </ac:spMkLst>
        </pc:spChg>
        <pc:spChg chg="del">
          <ac:chgData name="fatimaezzahra ghanam" userId="5a2feb4ae408984c" providerId="LiveId" clId="{6C716720-72C9-444B-942F-F0E6FA5E9FBE}" dt="2024-06-22T07:45:11.390" v="4514" actId="478"/>
          <ac:spMkLst>
            <pc:docMk/>
            <pc:sldMk cId="2595777184" sldId="327"/>
            <ac:spMk id="23" creationId="{3594C469-D76A-3242-EF37-12226058C59E}"/>
          </ac:spMkLst>
        </pc:spChg>
        <pc:spChg chg="del mod">
          <ac:chgData name="fatimaezzahra ghanam" userId="5a2feb4ae408984c" providerId="LiveId" clId="{6C716720-72C9-444B-942F-F0E6FA5E9FBE}" dt="2024-06-22T07:45:11.390" v="4514" actId="478"/>
          <ac:spMkLst>
            <pc:docMk/>
            <pc:sldMk cId="2595777184" sldId="327"/>
            <ac:spMk id="33" creationId="{6531C4BD-E223-D593-2D5C-F1293D5C31F1}"/>
          </ac:spMkLst>
        </pc:spChg>
        <pc:spChg chg="del mod">
          <ac:chgData name="fatimaezzahra ghanam" userId="5a2feb4ae408984c" providerId="LiveId" clId="{6C716720-72C9-444B-942F-F0E6FA5E9FBE}" dt="2024-06-22T07:45:11.390" v="4514" actId="478"/>
          <ac:spMkLst>
            <pc:docMk/>
            <pc:sldMk cId="2595777184" sldId="327"/>
            <ac:spMk id="34" creationId="{D16DA000-3B51-27B3-0A3A-A912ABC08328}"/>
          </ac:spMkLst>
        </pc:spChg>
        <pc:spChg chg="add del mod">
          <ac:chgData name="fatimaezzahra ghanam" userId="5a2feb4ae408984c" providerId="LiveId" clId="{6C716720-72C9-444B-942F-F0E6FA5E9FBE}" dt="2024-06-22T08:29:20.699" v="4695" actId="478"/>
          <ac:spMkLst>
            <pc:docMk/>
            <pc:sldMk cId="2595777184" sldId="327"/>
            <ac:spMk id="41" creationId="{4698F604-CDAA-129C-C898-FCB5AE0AE229}"/>
          </ac:spMkLst>
        </pc:spChg>
        <pc:spChg chg="mod">
          <ac:chgData name="fatimaezzahra ghanam" userId="5a2feb4ae408984c" providerId="LiveId" clId="{6C716720-72C9-444B-942F-F0E6FA5E9FBE}" dt="2024-06-22T08:37:50.623" v="4784" actId="1582"/>
          <ac:spMkLst>
            <pc:docMk/>
            <pc:sldMk cId="2595777184" sldId="327"/>
            <ac:spMk id="45" creationId="{33CB5813-043E-2AEB-4B98-DB6061667E85}"/>
          </ac:spMkLst>
        </pc:spChg>
        <pc:spChg chg="add del mod">
          <ac:chgData name="fatimaezzahra ghanam" userId="5a2feb4ae408984c" providerId="LiveId" clId="{6C716720-72C9-444B-942F-F0E6FA5E9FBE}" dt="2024-06-22T08:40:01.853" v="4797" actId="478"/>
          <ac:spMkLst>
            <pc:docMk/>
            <pc:sldMk cId="2595777184" sldId="327"/>
            <ac:spMk id="46" creationId="{AB87F1A0-3675-DABE-ABB3-BB2F52F73C6B}"/>
          </ac:spMkLst>
        </pc:spChg>
        <pc:spChg chg="mod">
          <ac:chgData name="fatimaezzahra ghanam" userId="5a2feb4ae408984c" providerId="LiveId" clId="{6C716720-72C9-444B-942F-F0E6FA5E9FBE}" dt="2024-06-22T08:37:58.677" v="4785" actId="1582"/>
          <ac:spMkLst>
            <pc:docMk/>
            <pc:sldMk cId="2595777184" sldId="327"/>
            <ac:spMk id="49" creationId="{DBFA2D9F-D63F-D775-74C1-4D1B0A822D81}"/>
          </ac:spMkLst>
        </pc:spChg>
        <pc:spChg chg="add del mod">
          <ac:chgData name="fatimaezzahra ghanam" userId="5a2feb4ae408984c" providerId="LiveId" clId="{6C716720-72C9-444B-942F-F0E6FA5E9FBE}" dt="2024-06-22T08:40:01.853" v="4797" actId="478"/>
          <ac:spMkLst>
            <pc:docMk/>
            <pc:sldMk cId="2595777184" sldId="327"/>
            <ac:spMk id="50" creationId="{ED7D39B6-85BE-1A1B-518F-1598FC784612}"/>
          </ac:spMkLst>
        </pc:spChg>
        <pc:spChg chg="add del mod">
          <ac:chgData name="fatimaezzahra ghanam" userId="5a2feb4ae408984c" providerId="LiveId" clId="{6C716720-72C9-444B-942F-F0E6FA5E9FBE}" dt="2024-06-22T08:40:01.853" v="4797" actId="478"/>
          <ac:spMkLst>
            <pc:docMk/>
            <pc:sldMk cId="2595777184" sldId="327"/>
            <ac:spMk id="51" creationId="{3D4575DD-3203-0F20-60CE-B9A3815C7217}"/>
          </ac:spMkLst>
        </pc:spChg>
        <pc:spChg chg="add del mod">
          <ac:chgData name="fatimaezzahra ghanam" userId="5a2feb4ae408984c" providerId="LiveId" clId="{6C716720-72C9-444B-942F-F0E6FA5E9FBE}" dt="2024-06-22T08:40:01.853" v="4797" actId="478"/>
          <ac:spMkLst>
            <pc:docMk/>
            <pc:sldMk cId="2595777184" sldId="327"/>
            <ac:spMk id="52" creationId="{2BFBC688-4DA8-AC6E-0BC5-1CBA4DB3BA2B}"/>
          </ac:spMkLst>
        </pc:spChg>
        <pc:spChg chg="add del mod">
          <ac:chgData name="fatimaezzahra ghanam" userId="5a2feb4ae408984c" providerId="LiveId" clId="{6C716720-72C9-444B-942F-F0E6FA5E9FBE}" dt="2024-06-22T08:40:01.853" v="4797" actId="478"/>
          <ac:spMkLst>
            <pc:docMk/>
            <pc:sldMk cId="2595777184" sldId="327"/>
            <ac:spMk id="53" creationId="{BD948FF9-7A7D-2918-8890-AB941195E799}"/>
          </ac:spMkLst>
        </pc:spChg>
        <pc:spChg chg="add mod">
          <ac:chgData name="fatimaezzahra ghanam" userId="5a2feb4ae408984c" providerId="LiveId" clId="{6C716720-72C9-444B-942F-F0E6FA5E9FBE}" dt="2024-06-22T08:44:39.728" v="4820" actId="1076"/>
          <ac:spMkLst>
            <pc:docMk/>
            <pc:sldMk cId="2595777184" sldId="327"/>
            <ac:spMk id="55" creationId="{8ABBD643-8AEB-9A15-515D-679BD93D0F4C}"/>
          </ac:spMkLst>
        </pc:spChg>
        <pc:spChg chg="add mod">
          <ac:chgData name="fatimaezzahra ghanam" userId="5a2feb4ae408984c" providerId="LiveId" clId="{6C716720-72C9-444B-942F-F0E6FA5E9FBE}" dt="2024-06-22T08:45:31.545" v="4828" actId="1076"/>
          <ac:spMkLst>
            <pc:docMk/>
            <pc:sldMk cId="2595777184" sldId="327"/>
            <ac:spMk id="56" creationId="{23439C90-4258-091E-086B-3EE4F3814AD0}"/>
          </ac:spMkLst>
        </pc:spChg>
        <pc:spChg chg="add mod">
          <ac:chgData name="fatimaezzahra ghanam" userId="5a2feb4ae408984c" providerId="LiveId" clId="{6C716720-72C9-444B-942F-F0E6FA5E9FBE}" dt="2024-06-22T08:45:36.182" v="4829" actId="1076"/>
          <ac:spMkLst>
            <pc:docMk/>
            <pc:sldMk cId="2595777184" sldId="327"/>
            <ac:spMk id="57" creationId="{5839C31E-A3E2-84EA-3CD1-9F53728FE8ED}"/>
          </ac:spMkLst>
        </pc:spChg>
        <pc:spChg chg="add mod">
          <ac:chgData name="fatimaezzahra ghanam" userId="5a2feb4ae408984c" providerId="LiveId" clId="{6C716720-72C9-444B-942F-F0E6FA5E9FBE}" dt="2024-06-28T01:24:01.427" v="9379" actId="1076"/>
          <ac:spMkLst>
            <pc:docMk/>
            <pc:sldMk cId="2595777184" sldId="327"/>
            <ac:spMk id="58" creationId="{5D6D5D1E-3146-8145-A67A-97E59B4F5A99}"/>
          </ac:spMkLst>
        </pc:spChg>
        <pc:grpChg chg="add del mod">
          <ac:chgData name="fatimaezzahra ghanam" userId="5a2feb4ae408984c" providerId="LiveId" clId="{6C716720-72C9-444B-942F-F0E6FA5E9FBE}" dt="2024-06-22T08:40:01.853" v="4797" actId="478"/>
          <ac:grpSpMkLst>
            <pc:docMk/>
            <pc:sldMk cId="2595777184" sldId="327"/>
            <ac:grpSpMk id="43" creationId="{0A28D753-DACC-88A2-5486-E2900CE6FDB2}"/>
          </ac:grpSpMkLst>
        </pc:grpChg>
        <pc:grpChg chg="add del mod">
          <ac:chgData name="fatimaezzahra ghanam" userId="5a2feb4ae408984c" providerId="LiveId" clId="{6C716720-72C9-444B-942F-F0E6FA5E9FBE}" dt="2024-06-22T08:40:01.853" v="4797" actId="478"/>
          <ac:grpSpMkLst>
            <pc:docMk/>
            <pc:sldMk cId="2595777184" sldId="327"/>
            <ac:grpSpMk id="47" creationId="{2E278E8C-24D5-74BF-5AF7-17236D3D1F97}"/>
          </ac:grpSpMkLst>
        </pc:grpChg>
        <pc:graphicFrameChg chg="add mod">
          <ac:chgData name="fatimaezzahra ghanam" userId="5a2feb4ae408984c" providerId="LiveId" clId="{6C716720-72C9-444B-942F-F0E6FA5E9FBE}" dt="2024-06-22T08:45:26.196" v="4827" actId="1076"/>
          <ac:graphicFrameMkLst>
            <pc:docMk/>
            <pc:sldMk cId="2595777184" sldId="327"/>
            <ac:graphicFrameMk id="59" creationId="{224B9146-1498-7839-EF8C-63D1E7315C9E}"/>
          </ac:graphicFrameMkLst>
        </pc:graphicFrameChg>
        <pc:picChg chg="add mod">
          <ac:chgData name="fatimaezzahra ghanam" userId="5a2feb4ae408984c" providerId="LiveId" clId="{6C716720-72C9-444B-942F-F0E6FA5E9FBE}" dt="2024-06-28T01:26:29.881" v="9387" actId="1076"/>
          <ac:picMkLst>
            <pc:docMk/>
            <pc:sldMk cId="2595777184" sldId="327"/>
            <ac:picMk id="5" creationId="{495CA78C-F7E2-BD14-724A-544F6A117B9C}"/>
          </ac:picMkLst>
        </pc:picChg>
        <pc:picChg chg="del">
          <ac:chgData name="fatimaezzahra ghanam" userId="5a2feb4ae408984c" providerId="LiveId" clId="{6C716720-72C9-444B-942F-F0E6FA5E9FBE}" dt="2024-06-22T07:45:11.390" v="4514" actId="478"/>
          <ac:picMkLst>
            <pc:docMk/>
            <pc:sldMk cId="2595777184" sldId="327"/>
            <ac:picMk id="5" creationId="{77C851D5-355B-2663-AD1D-97E73A069BBE}"/>
          </ac:picMkLst>
        </pc:picChg>
        <pc:picChg chg="add del mod">
          <ac:chgData name="fatimaezzahra ghanam" userId="5a2feb4ae408984c" providerId="LiveId" clId="{6C716720-72C9-444B-942F-F0E6FA5E9FBE}" dt="2024-06-22T08:32:24.251" v="4714" actId="478"/>
          <ac:picMkLst>
            <pc:docMk/>
            <pc:sldMk cId="2595777184" sldId="327"/>
            <ac:picMk id="9" creationId="{34A1FB2A-2B58-EA2A-F281-F0B5F8EAC799}"/>
          </ac:picMkLst>
        </pc:picChg>
        <pc:picChg chg="del">
          <ac:chgData name="fatimaezzahra ghanam" userId="5a2feb4ae408984c" providerId="LiveId" clId="{6C716720-72C9-444B-942F-F0E6FA5E9FBE}" dt="2024-06-22T07:45:11.390" v="4514" actId="478"/>
          <ac:picMkLst>
            <pc:docMk/>
            <pc:sldMk cId="2595777184" sldId="327"/>
            <ac:picMk id="12" creationId="{546108B7-D725-7BF8-1871-FBC688B54145}"/>
          </ac:picMkLst>
        </pc:picChg>
        <pc:picChg chg="add del mod">
          <ac:chgData name="fatimaezzahra ghanam" userId="5a2feb4ae408984c" providerId="LiveId" clId="{6C716720-72C9-444B-942F-F0E6FA5E9FBE}" dt="2024-06-22T08:32:20.309" v="4712" actId="478"/>
          <ac:picMkLst>
            <pc:docMk/>
            <pc:sldMk cId="2595777184" sldId="327"/>
            <ac:picMk id="13" creationId="{4DFD529F-83C1-8903-8CF9-AF9A3D354CD4}"/>
          </ac:picMkLst>
        </pc:picChg>
        <pc:picChg chg="del">
          <ac:chgData name="fatimaezzahra ghanam" userId="5a2feb4ae408984c" providerId="LiveId" clId="{6C716720-72C9-444B-942F-F0E6FA5E9FBE}" dt="2024-06-22T07:45:11.390" v="4514" actId="478"/>
          <ac:picMkLst>
            <pc:docMk/>
            <pc:sldMk cId="2595777184" sldId="327"/>
            <ac:picMk id="14" creationId="{D2F0A96B-4885-D36A-DD8A-15F9962F85B0}"/>
          </ac:picMkLst>
        </pc:picChg>
        <pc:picChg chg="add del mod">
          <ac:chgData name="fatimaezzahra ghanam" userId="5a2feb4ae408984c" providerId="LiveId" clId="{6C716720-72C9-444B-942F-F0E6FA5E9FBE}" dt="2024-06-22T08:32:22.701" v="4713" actId="478"/>
          <ac:picMkLst>
            <pc:docMk/>
            <pc:sldMk cId="2595777184" sldId="327"/>
            <ac:picMk id="19" creationId="{9D284035-D8D9-C407-09A1-54FB987964B3}"/>
          </ac:picMkLst>
        </pc:picChg>
        <pc:picChg chg="add del mod">
          <ac:chgData name="fatimaezzahra ghanam" userId="5a2feb4ae408984c" providerId="LiveId" clId="{6C716720-72C9-444B-942F-F0E6FA5E9FBE}" dt="2024-06-22T08:32:11.795" v="4708" actId="478"/>
          <ac:picMkLst>
            <pc:docMk/>
            <pc:sldMk cId="2595777184" sldId="327"/>
            <ac:picMk id="24" creationId="{CA5D470F-A755-3788-F854-78365DD7E439}"/>
          </ac:picMkLst>
        </pc:picChg>
        <pc:picChg chg="del">
          <ac:chgData name="fatimaezzahra ghanam" userId="5a2feb4ae408984c" providerId="LiveId" clId="{6C716720-72C9-444B-942F-F0E6FA5E9FBE}" dt="2024-06-22T07:45:11.390" v="4514" actId="478"/>
          <ac:picMkLst>
            <pc:docMk/>
            <pc:sldMk cId="2595777184" sldId="327"/>
            <ac:picMk id="25" creationId="{E285B257-050E-F0DF-685F-0B202DF4F7DF}"/>
          </ac:picMkLst>
        </pc:picChg>
        <pc:picChg chg="add del mod">
          <ac:chgData name="fatimaezzahra ghanam" userId="5a2feb4ae408984c" providerId="LiveId" clId="{6C716720-72C9-444B-942F-F0E6FA5E9FBE}" dt="2024-06-22T08:32:26.062" v="4715" actId="478"/>
          <ac:picMkLst>
            <pc:docMk/>
            <pc:sldMk cId="2595777184" sldId="327"/>
            <ac:picMk id="26" creationId="{BF31CDE2-958D-FB7E-A7D9-CDC488233B36}"/>
          </ac:picMkLst>
        </pc:picChg>
        <pc:picChg chg="del">
          <ac:chgData name="fatimaezzahra ghanam" userId="5a2feb4ae408984c" providerId="LiveId" clId="{6C716720-72C9-444B-942F-F0E6FA5E9FBE}" dt="2024-06-22T07:45:11.390" v="4514" actId="478"/>
          <ac:picMkLst>
            <pc:docMk/>
            <pc:sldMk cId="2595777184" sldId="327"/>
            <ac:picMk id="27" creationId="{F312D689-5511-6094-4E4D-B4D2E2498774}"/>
          </ac:picMkLst>
        </pc:picChg>
        <pc:picChg chg="add del mod">
          <ac:chgData name="fatimaezzahra ghanam" userId="5a2feb4ae408984c" providerId="LiveId" clId="{6C716720-72C9-444B-942F-F0E6FA5E9FBE}" dt="2024-06-22T08:32:18.899" v="4711" actId="478"/>
          <ac:picMkLst>
            <pc:docMk/>
            <pc:sldMk cId="2595777184" sldId="327"/>
            <ac:picMk id="28" creationId="{AC2405A2-A433-F995-A678-3F1C84580F06}"/>
          </ac:picMkLst>
        </pc:picChg>
        <pc:picChg chg="del">
          <ac:chgData name="fatimaezzahra ghanam" userId="5a2feb4ae408984c" providerId="LiveId" clId="{6C716720-72C9-444B-942F-F0E6FA5E9FBE}" dt="2024-06-22T07:45:11.390" v="4514" actId="478"/>
          <ac:picMkLst>
            <pc:docMk/>
            <pc:sldMk cId="2595777184" sldId="327"/>
            <ac:picMk id="29" creationId="{7E810751-05E4-A9F1-3D3C-44B9462443E7}"/>
          </ac:picMkLst>
        </pc:picChg>
        <pc:picChg chg="del">
          <ac:chgData name="fatimaezzahra ghanam" userId="5a2feb4ae408984c" providerId="LiveId" clId="{6C716720-72C9-444B-942F-F0E6FA5E9FBE}" dt="2024-06-22T07:45:14.138" v="4515" actId="478"/>
          <ac:picMkLst>
            <pc:docMk/>
            <pc:sldMk cId="2595777184" sldId="327"/>
            <ac:picMk id="30" creationId="{F45199ED-3140-77CB-10C8-710EA656841C}"/>
          </ac:picMkLst>
        </pc:picChg>
        <pc:picChg chg="del">
          <ac:chgData name="fatimaezzahra ghanam" userId="5a2feb4ae408984c" providerId="LiveId" clId="{6C716720-72C9-444B-942F-F0E6FA5E9FBE}" dt="2024-06-22T07:45:18.654" v="4517" actId="478"/>
          <ac:picMkLst>
            <pc:docMk/>
            <pc:sldMk cId="2595777184" sldId="327"/>
            <ac:picMk id="31" creationId="{41A46A2F-F25A-DAFA-9643-2D2BEB6DCD23}"/>
          </ac:picMkLst>
        </pc:picChg>
        <pc:picChg chg="del">
          <ac:chgData name="fatimaezzahra ghanam" userId="5a2feb4ae408984c" providerId="LiveId" clId="{6C716720-72C9-444B-942F-F0E6FA5E9FBE}" dt="2024-06-22T07:45:16.220" v="4516" actId="478"/>
          <ac:picMkLst>
            <pc:docMk/>
            <pc:sldMk cId="2595777184" sldId="327"/>
            <ac:picMk id="32" creationId="{19ECBB82-E9F9-7BD8-8ED3-72A07F158C75}"/>
          </ac:picMkLst>
        </pc:picChg>
        <pc:picChg chg="add del mod modCrop">
          <ac:chgData name="fatimaezzahra ghanam" userId="5a2feb4ae408984c" providerId="LiveId" clId="{6C716720-72C9-444B-942F-F0E6FA5E9FBE}" dt="2024-06-22T08:32:13.622" v="4709" actId="478"/>
          <ac:picMkLst>
            <pc:docMk/>
            <pc:sldMk cId="2595777184" sldId="327"/>
            <ac:picMk id="40" creationId="{56A685CD-CEBB-3267-6E63-807D31BE2724}"/>
          </ac:picMkLst>
        </pc:picChg>
        <pc:picChg chg="mod">
          <ac:chgData name="fatimaezzahra ghanam" userId="5a2feb4ae408984c" providerId="LiveId" clId="{6C716720-72C9-444B-942F-F0E6FA5E9FBE}" dt="2024-06-22T08:36:29.535" v="4772"/>
          <ac:picMkLst>
            <pc:docMk/>
            <pc:sldMk cId="2595777184" sldId="327"/>
            <ac:picMk id="44" creationId="{7C6AB11F-550D-D24F-A145-C64CB41635C6}"/>
          </ac:picMkLst>
        </pc:picChg>
        <pc:picChg chg="mod">
          <ac:chgData name="fatimaezzahra ghanam" userId="5a2feb4ae408984c" providerId="LiveId" clId="{6C716720-72C9-444B-942F-F0E6FA5E9FBE}" dt="2024-06-22T08:36:29.535" v="4772"/>
          <ac:picMkLst>
            <pc:docMk/>
            <pc:sldMk cId="2595777184" sldId="327"/>
            <ac:picMk id="48" creationId="{22CE656C-F809-50B3-E185-00DB76B242F6}"/>
          </ac:picMkLst>
        </pc:picChg>
        <pc:picChg chg="add del mod">
          <ac:chgData name="fatimaezzahra ghanam" userId="5a2feb4ae408984c" providerId="LiveId" clId="{6C716720-72C9-444B-942F-F0E6FA5E9FBE}" dt="2024-06-28T01:23:31.571" v="9373" actId="478"/>
          <ac:picMkLst>
            <pc:docMk/>
            <pc:sldMk cId="2595777184" sldId="327"/>
            <ac:picMk id="54" creationId="{DACCBFAB-178A-63B1-0E31-08B0F0779190}"/>
          </ac:picMkLst>
        </pc:picChg>
        <pc:cxnChg chg="add del mod">
          <ac:chgData name="fatimaezzahra ghanam" userId="5a2feb4ae408984c" providerId="LiveId" clId="{6C716720-72C9-444B-942F-F0E6FA5E9FBE}" dt="2024-06-22T08:32:15.747" v="4710" actId="478"/>
          <ac:cxnSpMkLst>
            <pc:docMk/>
            <pc:sldMk cId="2595777184" sldId="327"/>
            <ac:cxnSpMk id="36" creationId="{BE5A16B9-0F1C-5E23-8D67-0CF3EB571703}"/>
          </ac:cxnSpMkLst>
        </pc:cxnChg>
      </pc:sldChg>
      <pc:sldChg chg="modSp mod">
        <pc:chgData name="fatimaezzahra ghanam" userId="5a2feb4ae408984c" providerId="LiveId" clId="{6C716720-72C9-444B-942F-F0E6FA5E9FBE}" dt="2024-06-29T19:31:03.533" v="15071" actId="1076"/>
        <pc:sldMkLst>
          <pc:docMk/>
          <pc:sldMk cId="4174042004" sldId="328"/>
        </pc:sldMkLst>
        <pc:spChg chg="mod">
          <ac:chgData name="fatimaezzahra ghanam" userId="5a2feb4ae408984c" providerId="LiveId" clId="{6C716720-72C9-444B-942F-F0E6FA5E9FBE}" dt="2024-06-22T08:33:03.157" v="4743" actId="20577"/>
          <ac:spMkLst>
            <pc:docMk/>
            <pc:sldMk cId="4174042004" sldId="328"/>
            <ac:spMk id="4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9T19:31:03.533" v="15071" actId="1076"/>
          <ac:spMkLst>
            <pc:docMk/>
            <pc:sldMk cId="4174042004" sldId="328"/>
            <ac:spMk id="6" creationId="{6DBB18A2-C3CC-50DF-EC25-8CDE57F696E2}"/>
          </ac:spMkLst>
        </pc:spChg>
        <pc:picChg chg="mod">
          <ac:chgData name="fatimaezzahra ghanam" userId="5a2feb4ae408984c" providerId="LiveId" clId="{6C716720-72C9-444B-942F-F0E6FA5E9FBE}" dt="2024-06-27T23:32:44.227" v="8518" actId="14100"/>
          <ac:picMkLst>
            <pc:docMk/>
            <pc:sldMk cId="4174042004" sldId="328"/>
            <ac:picMk id="13" creationId="{4DFD529F-83C1-8903-8CF9-AF9A3D354CD4}"/>
          </ac:picMkLst>
        </pc:picChg>
        <pc:picChg chg="mod">
          <ac:chgData name="fatimaezzahra ghanam" userId="5a2feb4ae408984c" providerId="LiveId" clId="{6C716720-72C9-444B-942F-F0E6FA5E9FBE}" dt="2024-06-27T23:32:10.723" v="8512" actId="14100"/>
          <ac:picMkLst>
            <pc:docMk/>
            <pc:sldMk cId="4174042004" sldId="328"/>
            <ac:picMk id="24" creationId="{CA5D470F-A755-3788-F854-78365DD7E439}"/>
          </ac:picMkLst>
        </pc:picChg>
        <pc:picChg chg="mod">
          <ac:chgData name="fatimaezzahra ghanam" userId="5a2feb4ae408984c" providerId="LiveId" clId="{6C716720-72C9-444B-942F-F0E6FA5E9FBE}" dt="2024-06-27T23:32:18.730" v="8513" actId="1076"/>
          <ac:picMkLst>
            <pc:docMk/>
            <pc:sldMk cId="4174042004" sldId="328"/>
            <ac:picMk id="26" creationId="{BF31CDE2-958D-FB7E-A7D9-CDC488233B36}"/>
          </ac:picMkLst>
        </pc:picChg>
        <pc:picChg chg="mod">
          <ac:chgData name="fatimaezzahra ghanam" userId="5a2feb4ae408984c" providerId="LiveId" clId="{6C716720-72C9-444B-942F-F0E6FA5E9FBE}" dt="2024-06-27T23:32:21.779" v="8514" actId="1076"/>
          <ac:picMkLst>
            <pc:docMk/>
            <pc:sldMk cId="4174042004" sldId="328"/>
            <ac:picMk id="28" creationId="{AC2405A2-A433-F995-A678-3F1C84580F06}"/>
          </ac:picMkLst>
        </pc:picChg>
      </pc:sldChg>
      <pc:sldChg chg="modSp mod ord">
        <pc:chgData name="fatimaezzahra ghanam" userId="5a2feb4ae408984c" providerId="LiveId" clId="{6C716720-72C9-444B-942F-F0E6FA5E9FBE}" dt="2024-06-29T19:42:25.248" v="15096" actId="20577"/>
        <pc:sldMkLst>
          <pc:docMk/>
          <pc:sldMk cId="2392499215" sldId="329"/>
        </pc:sldMkLst>
        <pc:spChg chg="mod">
          <ac:chgData name="fatimaezzahra ghanam" userId="5a2feb4ae408984c" providerId="LiveId" clId="{6C716720-72C9-444B-942F-F0E6FA5E9FBE}" dt="2024-06-22T08:42:07.501" v="4805" actId="20577"/>
          <ac:spMkLst>
            <pc:docMk/>
            <pc:sldMk cId="2392499215" sldId="329"/>
            <ac:spMk id="4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9T19:42:25.248" v="15096" actId="20577"/>
          <ac:spMkLst>
            <pc:docMk/>
            <pc:sldMk cId="2392499215" sldId="329"/>
            <ac:spMk id="53" creationId="{BD948FF9-7A7D-2918-8890-AB941195E799}"/>
          </ac:spMkLst>
        </pc:spChg>
      </pc:sldChg>
      <pc:sldChg chg="addSp delSp modSp mod">
        <pc:chgData name="fatimaezzahra ghanam" userId="5a2feb4ae408984c" providerId="LiveId" clId="{6C716720-72C9-444B-942F-F0E6FA5E9FBE}" dt="2024-06-27T18:18:35.848" v="7767" actId="14734"/>
        <pc:sldMkLst>
          <pc:docMk/>
          <pc:sldMk cId="3985294815" sldId="330"/>
        </pc:sldMkLst>
        <pc:spChg chg="mod">
          <ac:chgData name="fatimaezzahra ghanam" userId="5a2feb4ae408984c" providerId="LiveId" clId="{6C716720-72C9-444B-942F-F0E6FA5E9FBE}" dt="2024-06-25T20:09:55.695" v="7508" actId="1076"/>
          <ac:spMkLst>
            <pc:docMk/>
            <pc:sldMk cId="3985294815" sldId="330"/>
            <ac:spMk id="2" creationId="{07F4095F-ABA6-D33C-6744-A19D57901EFB}"/>
          </ac:spMkLst>
        </pc:spChg>
        <pc:spChg chg="del mod">
          <ac:chgData name="fatimaezzahra ghanam" userId="5a2feb4ae408984c" providerId="LiveId" clId="{6C716720-72C9-444B-942F-F0E6FA5E9FBE}" dt="2024-06-22T14:19:02.070" v="6829" actId="478"/>
          <ac:spMkLst>
            <pc:docMk/>
            <pc:sldMk cId="3985294815" sldId="330"/>
            <ac:spMk id="4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2T14:19:16.409" v="6830" actId="478"/>
          <ac:spMkLst>
            <pc:docMk/>
            <pc:sldMk cId="3985294815" sldId="330"/>
            <ac:spMk id="8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2T14:19:16.409" v="6830" actId="478"/>
          <ac:spMkLst>
            <pc:docMk/>
            <pc:sldMk cId="3985294815" sldId="330"/>
            <ac:spMk id="9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2T14:19:16.409" v="6830" actId="478"/>
          <ac:spMkLst>
            <pc:docMk/>
            <pc:sldMk cId="3985294815" sldId="330"/>
            <ac:spMk id="10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2T14:19:16.409" v="6830" actId="478"/>
          <ac:spMkLst>
            <pc:docMk/>
            <pc:sldMk cId="3985294815" sldId="330"/>
            <ac:spMk id="11" creationId="{00000000-0000-0000-0000-000000000000}"/>
          </ac:spMkLst>
        </pc:spChg>
        <pc:spChg chg="add del">
          <ac:chgData name="fatimaezzahra ghanam" userId="5a2feb4ae408984c" providerId="LiveId" clId="{6C716720-72C9-444B-942F-F0E6FA5E9FBE}" dt="2024-06-22T12:05:23.723" v="5943" actId="478"/>
          <ac:spMkLst>
            <pc:docMk/>
            <pc:sldMk cId="3985294815" sldId="330"/>
            <ac:spMk id="15" creationId="{9280E5C3-5007-E9AE-1F61-CCFECE4AE5B7}"/>
          </ac:spMkLst>
        </pc:spChg>
        <pc:spChg chg="add del mod">
          <ac:chgData name="fatimaezzahra ghanam" userId="5a2feb4ae408984c" providerId="LiveId" clId="{6C716720-72C9-444B-942F-F0E6FA5E9FBE}" dt="2024-06-22T14:19:16.409" v="6830" actId="478"/>
          <ac:spMkLst>
            <pc:docMk/>
            <pc:sldMk cId="3985294815" sldId="330"/>
            <ac:spMk id="26" creationId="{4F3C71AC-5654-3E63-8730-B624FAF30466}"/>
          </ac:spMkLst>
        </pc:spChg>
        <pc:spChg chg="add del mod">
          <ac:chgData name="fatimaezzahra ghanam" userId="5a2feb4ae408984c" providerId="LiveId" clId="{6C716720-72C9-444B-942F-F0E6FA5E9FBE}" dt="2024-06-22T14:19:16.409" v="6830" actId="478"/>
          <ac:spMkLst>
            <pc:docMk/>
            <pc:sldMk cId="3985294815" sldId="330"/>
            <ac:spMk id="29" creationId="{026468EE-CB85-CA97-4F99-35B04D296CFE}"/>
          </ac:spMkLst>
        </pc:spChg>
        <pc:spChg chg="add del mod">
          <ac:chgData name="fatimaezzahra ghanam" userId="5a2feb4ae408984c" providerId="LiveId" clId="{6C716720-72C9-444B-942F-F0E6FA5E9FBE}" dt="2024-06-25T20:08:08.618" v="7497" actId="478"/>
          <ac:spMkLst>
            <pc:docMk/>
            <pc:sldMk cId="3985294815" sldId="330"/>
            <ac:spMk id="34" creationId="{9DC1533C-DE6C-2BC1-2913-14223CB23BC2}"/>
          </ac:spMkLst>
        </pc:spChg>
        <pc:spChg chg="add del mod">
          <ac:chgData name="fatimaezzahra ghanam" userId="5a2feb4ae408984c" providerId="LiveId" clId="{6C716720-72C9-444B-942F-F0E6FA5E9FBE}" dt="2024-06-25T20:08:12.266" v="7498" actId="478"/>
          <ac:spMkLst>
            <pc:docMk/>
            <pc:sldMk cId="3985294815" sldId="330"/>
            <ac:spMk id="35" creationId="{49E49B4C-44B7-A41C-DF64-5FC3F5F6CBDF}"/>
          </ac:spMkLst>
        </pc:spChg>
        <pc:graphicFrameChg chg="add del mod modGraphic">
          <ac:chgData name="fatimaezzahra ghanam" userId="5a2feb4ae408984c" providerId="LiveId" clId="{6C716720-72C9-444B-942F-F0E6FA5E9FBE}" dt="2024-06-25T20:12:37.410" v="7514" actId="478"/>
          <ac:graphicFrameMkLst>
            <pc:docMk/>
            <pc:sldMk cId="3985294815" sldId="330"/>
            <ac:graphicFrameMk id="3" creationId="{F5C851F8-DA3A-675C-343C-25D8C0E6F15E}"/>
          </ac:graphicFrameMkLst>
        </pc:graphicFrameChg>
        <pc:graphicFrameChg chg="add del mod modGraphic">
          <ac:chgData name="fatimaezzahra ghanam" userId="5a2feb4ae408984c" providerId="LiveId" clId="{6C716720-72C9-444B-942F-F0E6FA5E9FBE}" dt="2024-06-22T11:47:35.020" v="5857" actId="478"/>
          <ac:graphicFrameMkLst>
            <pc:docMk/>
            <pc:sldMk cId="3985294815" sldId="330"/>
            <ac:graphicFrameMk id="3" creationId="{FC4210B5-A3DC-5879-1AFD-D59882AAE5BE}"/>
          </ac:graphicFrameMkLst>
        </pc:graphicFrameChg>
        <pc:graphicFrameChg chg="add del mod modGraphic">
          <ac:chgData name="fatimaezzahra ghanam" userId="5a2feb4ae408984c" providerId="LiveId" clId="{6C716720-72C9-444B-942F-F0E6FA5E9FBE}" dt="2024-06-25T20:14:10.381" v="7524" actId="478"/>
          <ac:graphicFrameMkLst>
            <pc:docMk/>
            <pc:sldMk cId="3985294815" sldId="330"/>
            <ac:graphicFrameMk id="4" creationId="{238DB983-5566-2D83-CCD9-165875940837}"/>
          </ac:graphicFrameMkLst>
        </pc:graphicFrameChg>
        <pc:graphicFrameChg chg="add del mod modGraphic">
          <ac:chgData name="fatimaezzahra ghanam" userId="5a2feb4ae408984c" providerId="LiveId" clId="{6C716720-72C9-444B-942F-F0E6FA5E9FBE}" dt="2024-06-22T14:19:16.409" v="6830" actId="478"/>
          <ac:graphicFrameMkLst>
            <pc:docMk/>
            <pc:sldMk cId="3985294815" sldId="330"/>
            <ac:graphicFrameMk id="5" creationId="{222309DE-8BD5-4CE0-29CB-A8B0B47994B7}"/>
          </ac:graphicFrameMkLst>
        </pc:graphicFrameChg>
        <pc:graphicFrameChg chg="add mod modGraphic">
          <ac:chgData name="fatimaezzahra ghanam" userId="5a2feb4ae408984c" providerId="LiveId" clId="{6C716720-72C9-444B-942F-F0E6FA5E9FBE}" dt="2024-06-27T18:18:35.848" v="7767" actId="14734"/>
          <ac:graphicFrameMkLst>
            <pc:docMk/>
            <pc:sldMk cId="3985294815" sldId="330"/>
            <ac:graphicFrameMk id="5" creationId="{A92F1454-347B-9873-8C26-7351EA40C16F}"/>
          </ac:graphicFrameMkLst>
        </pc:graphicFrameChg>
        <pc:picChg chg="add mod">
          <ac:chgData name="fatimaezzahra ghanam" userId="5a2feb4ae408984c" providerId="LiveId" clId="{6C716720-72C9-444B-942F-F0E6FA5E9FBE}" dt="2024-06-25T20:33:54.546" v="7578" actId="1076"/>
          <ac:picMkLst>
            <pc:docMk/>
            <pc:sldMk cId="3985294815" sldId="330"/>
            <ac:picMk id="8" creationId="{383C9B0B-905A-8866-3E58-5A8C2260E362}"/>
          </ac:picMkLst>
        </pc:picChg>
        <pc:picChg chg="add del mod">
          <ac:chgData name="fatimaezzahra ghanam" userId="5a2feb4ae408984c" providerId="LiveId" clId="{6C716720-72C9-444B-942F-F0E6FA5E9FBE}" dt="2024-06-22T14:19:16.409" v="6830" actId="478"/>
          <ac:picMkLst>
            <pc:docMk/>
            <pc:sldMk cId="3985294815" sldId="330"/>
            <ac:picMk id="12" creationId="{94AF0CEE-23A9-E4DF-F80A-E86C587AD55D}"/>
          </ac:picMkLst>
        </pc:picChg>
        <pc:picChg chg="add del mod">
          <ac:chgData name="fatimaezzahra ghanam" userId="5a2feb4ae408984c" providerId="LiveId" clId="{6C716720-72C9-444B-942F-F0E6FA5E9FBE}" dt="2024-06-22T14:19:16.409" v="6830" actId="478"/>
          <ac:picMkLst>
            <pc:docMk/>
            <pc:sldMk cId="3985294815" sldId="330"/>
            <ac:picMk id="14" creationId="{2D58ED9F-9D55-EBCA-38F4-43D3A9F2CB0E}"/>
          </ac:picMkLst>
        </pc:picChg>
        <pc:picChg chg="add del mod">
          <ac:chgData name="fatimaezzahra ghanam" userId="5a2feb4ae408984c" providerId="LiveId" clId="{6C716720-72C9-444B-942F-F0E6FA5E9FBE}" dt="2024-06-22T14:19:21.158" v="6831" actId="478"/>
          <ac:picMkLst>
            <pc:docMk/>
            <pc:sldMk cId="3985294815" sldId="330"/>
            <ac:picMk id="25" creationId="{A90F85BE-D0F5-5721-3B56-DDF35C7F92B3}"/>
          </ac:picMkLst>
        </pc:picChg>
        <pc:picChg chg="add del mod">
          <ac:chgData name="fatimaezzahra ghanam" userId="5a2feb4ae408984c" providerId="LiveId" clId="{6C716720-72C9-444B-942F-F0E6FA5E9FBE}" dt="2024-06-22T14:19:16.409" v="6830" actId="478"/>
          <ac:picMkLst>
            <pc:docMk/>
            <pc:sldMk cId="3985294815" sldId="330"/>
            <ac:picMk id="27" creationId="{90FF915F-B9B5-2852-F4CB-021E87858CCE}"/>
          </ac:picMkLst>
        </pc:picChg>
        <pc:picChg chg="add mod">
          <ac:chgData name="fatimaezzahra ghanam" userId="5a2feb4ae408984c" providerId="LiveId" clId="{6C716720-72C9-444B-942F-F0E6FA5E9FBE}" dt="2024-06-25T20:22:01.090" v="7567" actId="1076"/>
          <ac:picMkLst>
            <pc:docMk/>
            <pc:sldMk cId="3985294815" sldId="330"/>
            <ac:picMk id="31" creationId="{CCF473B1-9512-6F72-C159-B0CF462F97B8}"/>
          </ac:picMkLst>
        </pc:picChg>
        <pc:picChg chg="add mod">
          <ac:chgData name="fatimaezzahra ghanam" userId="5a2feb4ae408984c" providerId="LiveId" clId="{6C716720-72C9-444B-942F-F0E6FA5E9FBE}" dt="2024-06-25T20:21:27.068" v="7560" actId="1076"/>
          <ac:picMkLst>
            <pc:docMk/>
            <pc:sldMk cId="3985294815" sldId="330"/>
            <ac:picMk id="33" creationId="{CC80AF0E-69D6-BBAD-420A-D3F3780C8468}"/>
          </ac:picMkLst>
        </pc:picChg>
        <pc:cxnChg chg="add del mod">
          <ac:chgData name="fatimaezzahra ghanam" userId="5a2feb4ae408984c" providerId="LiveId" clId="{6C716720-72C9-444B-942F-F0E6FA5E9FBE}" dt="2024-06-22T14:19:16.409" v="6830" actId="478"/>
          <ac:cxnSpMkLst>
            <pc:docMk/>
            <pc:sldMk cId="3985294815" sldId="330"/>
            <ac:cxnSpMk id="17" creationId="{681E0301-79E3-0149-757C-55C17BBAD3D2}"/>
          </ac:cxnSpMkLst>
        </pc:cxnChg>
        <pc:cxnChg chg="add del mod">
          <ac:chgData name="fatimaezzahra ghanam" userId="5a2feb4ae408984c" providerId="LiveId" clId="{6C716720-72C9-444B-942F-F0E6FA5E9FBE}" dt="2024-06-22T14:19:16.409" v="6830" actId="478"/>
          <ac:cxnSpMkLst>
            <pc:docMk/>
            <pc:sldMk cId="3985294815" sldId="330"/>
            <ac:cxnSpMk id="19" creationId="{D54DF1DC-2B1D-450C-9C65-F4F9ADE9A4F9}"/>
          </ac:cxnSpMkLst>
        </pc:cxnChg>
      </pc:sldChg>
      <pc:sldChg chg="addSp delSp modSp mod ord">
        <pc:chgData name="fatimaezzahra ghanam" userId="5a2feb4ae408984c" providerId="LiveId" clId="{6C716720-72C9-444B-942F-F0E6FA5E9FBE}" dt="2024-06-29T19:34:13.683" v="15084" actId="255"/>
        <pc:sldMkLst>
          <pc:docMk/>
          <pc:sldMk cId="527956548" sldId="331"/>
        </pc:sldMkLst>
        <pc:spChg chg="mod">
          <ac:chgData name="fatimaezzahra ghanam" userId="5a2feb4ae408984c" providerId="LiveId" clId="{6C716720-72C9-444B-942F-F0E6FA5E9FBE}" dt="2024-06-29T19:34:13.683" v="15084" actId="255"/>
          <ac:spMkLst>
            <pc:docMk/>
            <pc:sldMk cId="527956548" sldId="331"/>
            <ac:spMk id="4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2T13:38:52.859" v="6250" actId="478"/>
          <ac:spMkLst>
            <pc:docMk/>
            <pc:sldMk cId="527956548" sldId="331"/>
            <ac:spMk id="8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2T13:38:56.274" v="6252" actId="478"/>
          <ac:spMkLst>
            <pc:docMk/>
            <pc:sldMk cId="527956548" sldId="331"/>
            <ac:spMk id="9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2T13:38:58.295" v="6253" actId="478"/>
          <ac:spMkLst>
            <pc:docMk/>
            <pc:sldMk cId="527956548" sldId="331"/>
            <ac:spMk id="10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2T13:38:54.610" v="6251" actId="478"/>
          <ac:spMkLst>
            <pc:docMk/>
            <pc:sldMk cId="527956548" sldId="331"/>
            <ac:spMk id="11" creationId="{00000000-0000-0000-0000-000000000000}"/>
          </ac:spMkLst>
        </pc:spChg>
        <pc:spChg chg="add mod">
          <ac:chgData name="fatimaezzahra ghanam" userId="5a2feb4ae408984c" providerId="LiveId" clId="{6C716720-72C9-444B-942F-F0E6FA5E9FBE}" dt="2024-06-22T13:48:51.545" v="6564" actId="255"/>
          <ac:spMkLst>
            <pc:docMk/>
            <pc:sldMk cId="527956548" sldId="331"/>
            <ac:spMk id="17" creationId="{6D184678-BAB7-5918-916F-95C7A33EDD5B}"/>
          </ac:spMkLst>
        </pc:spChg>
        <pc:spChg chg="add mod">
          <ac:chgData name="fatimaezzahra ghanam" userId="5a2feb4ae408984c" providerId="LiveId" clId="{6C716720-72C9-444B-942F-F0E6FA5E9FBE}" dt="2024-06-22T13:43:27.568" v="6328"/>
          <ac:spMkLst>
            <pc:docMk/>
            <pc:sldMk cId="527956548" sldId="331"/>
            <ac:spMk id="18" creationId="{BE48DEC1-45EC-4527-F37D-0845E0ADC279}"/>
          </ac:spMkLst>
        </pc:spChg>
        <pc:spChg chg="add mod">
          <ac:chgData name="fatimaezzahra ghanam" userId="5a2feb4ae408984c" providerId="LiveId" clId="{6C716720-72C9-444B-942F-F0E6FA5E9FBE}" dt="2024-06-22T13:49:08.371" v="6566" actId="255"/>
          <ac:spMkLst>
            <pc:docMk/>
            <pc:sldMk cId="527956548" sldId="331"/>
            <ac:spMk id="19" creationId="{027AB7C9-1184-6599-B8BF-68BCF99BBAAF}"/>
          </ac:spMkLst>
        </pc:spChg>
        <pc:spChg chg="add mod">
          <ac:chgData name="fatimaezzahra ghanam" userId="5a2feb4ae408984c" providerId="LiveId" clId="{6C716720-72C9-444B-942F-F0E6FA5E9FBE}" dt="2024-06-28T01:42:18.689" v="9442" actId="14100"/>
          <ac:spMkLst>
            <pc:docMk/>
            <pc:sldMk cId="527956548" sldId="331"/>
            <ac:spMk id="20" creationId="{CC848A0E-BF89-53B8-28F7-6215018B88B3}"/>
          </ac:spMkLst>
        </pc:spChg>
        <pc:picChg chg="add mod">
          <ac:chgData name="fatimaezzahra ghanam" userId="5a2feb4ae408984c" providerId="LiveId" clId="{6C716720-72C9-444B-942F-F0E6FA5E9FBE}" dt="2024-06-22T13:41:37.912" v="6289" actId="1076"/>
          <ac:picMkLst>
            <pc:docMk/>
            <pc:sldMk cId="527956548" sldId="331"/>
            <ac:picMk id="5" creationId="{0EC3B227-8586-98FC-2C3F-0A2D18C9D274}"/>
          </ac:picMkLst>
        </pc:picChg>
        <pc:picChg chg="add mod">
          <ac:chgData name="fatimaezzahra ghanam" userId="5a2feb4ae408984c" providerId="LiveId" clId="{6C716720-72C9-444B-942F-F0E6FA5E9FBE}" dt="2024-06-22T13:41:37.912" v="6289" actId="1076"/>
          <ac:picMkLst>
            <pc:docMk/>
            <pc:sldMk cId="527956548" sldId="331"/>
            <ac:picMk id="12" creationId="{7DB55BAD-5B3D-FBDD-99F9-13C6864A568D}"/>
          </ac:picMkLst>
        </pc:picChg>
        <pc:picChg chg="add mod">
          <ac:chgData name="fatimaezzahra ghanam" userId="5a2feb4ae408984c" providerId="LiveId" clId="{6C716720-72C9-444B-942F-F0E6FA5E9FBE}" dt="2024-06-28T01:42:50.467" v="9444"/>
          <ac:picMkLst>
            <pc:docMk/>
            <pc:sldMk cId="527956548" sldId="331"/>
            <ac:picMk id="14" creationId="{FBC9E619-0D31-4ACF-DFFC-AF28C22528C3}"/>
          </ac:picMkLst>
        </pc:picChg>
        <pc:picChg chg="add mod">
          <ac:chgData name="fatimaezzahra ghanam" userId="5a2feb4ae408984c" providerId="LiveId" clId="{6C716720-72C9-444B-942F-F0E6FA5E9FBE}" dt="2024-06-28T01:42:43.005" v="9443"/>
          <ac:picMkLst>
            <pc:docMk/>
            <pc:sldMk cId="527956548" sldId="331"/>
            <ac:picMk id="16" creationId="{E4094B20-705F-61AF-3F58-E80657E68E38}"/>
          </ac:picMkLst>
        </pc:picChg>
      </pc:sldChg>
      <pc:sldChg chg="addSp delSp modSp mod">
        <pc:chgData name="fatimaezzahra ghanam" userId="5a2feb4ae408984c" providerId="LiveId" clId="{6C716720-72C9-444B-942F-F0E6FA5E9FBE}" dt="2024-06-29T13:48:48.659" v="9891" actId="207"/>
        <pc:sldMkLst>
          <pc:docMk/>
          <pc:sldMk cId="416812774" sldId="332"/>
        </pc:sldMkLst>
        <pc:spChg chg="mod">
          <ac:chgData name="fatimaezzahra ghanam" userId="5a2feb4ae408984c" providerId="LiveId" clId="{6C716720-72C9-444B-942F-F0E6FA5E9FBE}" dt="2024-06-27T12:14:56.768" v="7705" actId="14100"/>
          <ac:spMkLst>
            <pc:docMk/>
            <pc:sldMk cId="416812774" sldId="332"/>
            <ac:spMk id="2" creationId="{07F4095F-ABA6-D33C-6744-A19D57901EFB}"/>
          </ac:spMkLst>
        </pc:spChg>
        <pc:spChg chg="add del mod">
          <ac:chgData name="fatimaezzahra ghanam" userId="5a2feb4ae408984c" providerId="LiveId" clId="{6C716720-72C9-444B-942F-F0E6FA5E9FBE}" dt="2024-06-22T15:04:19.954" v="6991"/>
          <ac:spMkLst>
            <pc:docMk/>
            <pc:sldMk cId="416812774" sldId="332"/>
            <ac:spMk id="3" creationId="{59F5CAB7-9500-5B51-5594-644959B17C49}"/>
          </ac:spMkLst>
        </pc:spChg>
        <pc:spChg chg="mod">
          <ac:chgData name="fatimaezzahra ghanam" userId="5a2feb4ae408984c" providerId="LiveId" clId="{6C716720-72C9-444B-942F-F0E6FA5E9FBE}" dt="2024-06-27T23:24:13.181" v="8499" actId="1076"/>
          <ac:spMkLst>
            <pc:docMk/>
            <pc:sldMk cId="416812774" sldId="332"/>
            <ac:spMk id="4" creationId="{00000000-0000-0000-0000-000000000000}"/>
          </ac:spMkLst>
        </pc:spChg>
        <pc:spChg chg="add del mod">
          <ac:chgData name="fatimaezzahra ghanam" userId="5a2feb4ae408984c" providerId="LiveId" clId="{6C716720-72C9-444B-942F-F0E6FA5E9FBE}" dt="2024-06-22T15:04:19.954" v="6993"/>
          <ac:spMkLst>
            <pc:docMk/>
            <pc:sldMk cId="416812774" sldId="332"/>
            <ac:spMk id="5" creationId="{959D50ED-A87A-0D82-9D9E-BE5C6B995274}"/>
          </ac:spMkLst>
        </pc:spChg>
        <pc:spChg chg="add del mod">
          <ac:chgData name="fatimaezzahra ghanam" userId="5a2feb4ae408984c" providerId="LiveId" clId="{6C716720-72C9-444B-942F-F0E6FA5E9FBE}" dt="2024-06-22T15:06:50.424" v="6999" actId="478"/>
          <ac:spMkLst>
            <pc:docMk/>
            <pc:sldMk cId="416812774" sldId="332"/>
            <ac:spMk id="13" creationId="{F2043223-4153-4B19-C80D-370B3F824C63}"/>
          </ac:spMkLst>
        </pc:spChg>
        <pc:spChg chg="add mod">
          <ac:chgData name="fatimaezzahra ghanam" userId="5a2feb4ae408984c" providerId="LiveId" clId="{6C716720-72C9-444B-942F-F0E6FA5E9FBE}" dt="2024-06-29T13:48:48.659" v="9891" actId="207"/>
          <ac:spMkLst>
            <pc:docMk/>
            <pc:sldMk cId="416812774" sldId="332"/>
            <ac:spMk id="14" creationId="{C378C696-F542-DB3C-0A95-2D7D4002204D}"/>
          </ac:spMkLst>
        </pc:spChg>
        <pc:spChg chg="add del mod">
          <ac:chgData name="fatimaezzahra ghanam" userId="5a2feb4ae408984c" providerId="LiveId" clId="{6C716720-72C9-444B-942F-F0E6FA5E9FBE}" dt="2024-06-22T15:10:56.683" v="7026" actId="478"/>
          <ac:spMkLst>
            <pc:docMk/>
            <pc:sldMk cId="416812774" sldId="332"/>
            <ac:spMk id="15" creationId="{F4E8DDB6-7DEB-9B25-39BF-4AEB4EC95759}"/>
          </ac:spMkLst>
        </pc:spChg>
        <pc:spChg chg="add mod">
          <ac:chgData name="fatimaezzahra ghanam" userId="5a2feb4ae408984c" providerId="LiveId" clId="{6C716720-72C9-444B-942F-F0E6FA5E9FBE}" dt="2024-06-29T13:48:39.800" v="9890" actId="208"/>
          <ac:spMkLst>
            <pc:docMk/>
            <pc:sldMk cId="416812774" sldId="332"/>
            <ac:spMk id="16" creationId="{8E7244C6-1BA5-EDA5-1E46-9BD9B497BE54}"/>
          </ac:spMkLst>
        </pc:spChg>
        <pc:picChg chg="add del">
          <ac:chgData name="fatimaezzahra ghanam" userId="5a2feb4ae408984c" providerId="LiveId" clId="{6C716720-72C9-444B-942F-F0E6FA5E9FBE}" dt="2024-06-22T15:04:19.932" v="6989" actId="478"/>
          <ac:picMkLst>
            <pc:docMk/>
            <pc:sldMk cId="416812774" sldId="332"/>
            <ac:picMk id="12" creationId="{EF4FE533-20A8-C283-9A24-3226AB7839F9}"/>
          </ac:picMkLst>
        </pc:picChg>
      </pc:sldChg>
      <pc:sldChg chg="modSp del mod">
        <pc:chgData name="fatimaezzahra ghanam" userId="5a2feb4ae408984c" providerId="LiveId" clId="{6C716720-72C9-444B-942F-F0E6FA5E9FBE}" dt="2024-06-22T11:31:18.215" v="5825" actId="47"/>
        <pc:sldMkLst>
          <pc:docMk/>
          <pc:sldMk cId="1552955517" sldId="332"/>
        </pc:sldMkLst>
        <pc:graphicFrameChg chg="modGraphic">
          <ac:chgData name="fatimaezzahra ghanam" userId="5a2feb4ae408984c" providerId="LiveId" clId="{6C716720-72C9-444B-942F-F0E6FA5E9FBE}" dt="2024-06-22T10:53:45.752" v="5513" actId="14734"/>
          <ac:graphicFrameMkLst>
            <pc:docMk/>
            <pc:sldMk cId="1552955517" sldId="332"/>
            <ac:graphicFrameMk id="10" creationId="{484B2391-0055-7F95-BA28-18D037783441}"/>
          </ac:graphicFrameMkLst>
        </pc:graphicFrameChg>
      </pc:sldChg>
      <pc:sldChg chg="addSp delSp modSp new del mod">
        <pc:chgData name="fatimaezzahra ghanam" userId="5a2feb4ae408984c" providerId="LiveId" clId="{6C716720-72C9-444B-942F-F0E6FA5E9FBE}" dt="2024-06-22T11:35:34.748" v="5847" actId="47"/>
        <pc:sldMkLst>
          <pc:docMk/>
          <pc:sldMk cId="879733653" sldId="333"/>
        </pc:sldMkLst>
        <pc:spChg chg="del">
          <ac:chgData name="fatimaezzahra ghanam" userId="5a2feb4ae408984c" providerId="LiveId" clId="{6C716720-72C9-444B-942F-F0E6FA5E9FBE}" dt="2024-06-22T10:44:38.922" v="5412" actId="478"/>
          <ac:spMkLst>
            <pc:docMk/>
            <pc:sldMk cId="879733653" sldId="333"/>
            <ac:spMk id="2" creationId="{9ED60D71-848A-EBCC-55FB-7C5DA1761675}"/>
          </ac:spMkLst>
        </pc:spChg>
        <pc:spChg chg="del">
          <ac:chgData name="fatimaezzahra ghanam" userId="5a2feb4ae408984c" providerId="LiveId" clId="{6C716720-72C9-444B-942F-F0E6FA5E9FBE}" dt="2024-06-22T10:44:35.956" v="5411" actId="478"/>
          <ac:spMkLst>
            <pc:docMk/>
            <pc:sldMk cId="879733653" sldId="333"/>
            <ac:spMk id="3" creationId="{B051FF34-B3AD-D16A-6CAB-F0B501BB8559}"/>
          </ac:spMkLst>
        </pc:spChg>
        <pc:spChg chg="add del mod">
          <ac:chgData name="fatimaezzahra ghanam" userId="5a2feb4ae408984c" providerId="LiveId" clId="{6C716720-72C9-444B-942F-F0E6FA5E9FBE}" dt="2024-06-22T11:08:41.321" v="5698"/>
          <ac:spMkLst>
            <pc:docMk/>
            <pc:sldMk cId="879733653" sldId="333"/>
            <ac:spMk id="4" creationId="{D7CEB2E8-DD7F-93A7-3A5F-6ACBC3F9A893}"/>
          </ac:spMkLst>
        </pc:spChg>
        <pc:spChg chg="add mod">
          <ac:chgData name="fatimaezzahra ghanam" userId="5a2feb4ae408984c" providerId="LiveId" clId="{6C716720-72C9-444B-942F-F0E6FA5E9FBE}" dt="2024-06-22T10:49:39.216" v="5466" actId="14100"/>
          <ac:spMkLst>
            <pc:docMk/>
            <pc:sldMk cId="879733653" sldId="333"/>
            <ac:spMk id="5" creationId="{D7491C24-8EB0-3D7D-7260-1B7433F4F05B}"/>
          </ac:spMkLst>
        </pc:spChg>
        <pc:spChg chg="add del mod">
          <ac:chgData name="fatimaezzahra ghanam" userId="5a2feb4ae408984c" providerId="LiveId" clId="{6C716720-72C9-444B-942F-F0E6FA5E9FBE}" dt="2024-06-22T11:32:12.949" v="5826" actId="478"/>
          <ac:spMkLst>
            <pc:docMk/>
            <pc:sldMk cId="879733653" sldId="333"/>
            <ac:spMk id="6" creationId="{8B5B3088-1340-EC6D-F21F-F91DEE8FC9CC}"/>
          </ac:spMkLst>
        </pc:spChg>
        <pc:spChg chg="add mod">
          <ac:chgData name="fatimaezzahra ghanam" userId="5a2feb4ae408984c" providerId="LiveId" clId="{6C716720-72C9-444B-942F-F0E6FA5E9FBE}" dt="2024-06-22T11:34:56.612" v="5843" actId="14100"/>
          <ac:spMkLst>
            <pc:docMk/>
            <pc:sldMk cId="879733653" sldId="333"/>
            <ac:spMk id="7" creationId="{914DC71B-415B-80E9-5C9B-46624B887017}"/>
          </ac:spMkLst>
        </pc:spChg>
      </pc:sldChg>
      <pc:sldChg chg="addSp delSp modSp add mod">
        <pc:chgData name="fatimaezzahra ghanam" userId="5a2feb4ae408984c" providerId="LiveId" clId="{6C716720-72C9-444B-942F-F0E6FA5E9FBE}" dt="2024-06-29T19:47:29.694" v="15115" actId="1076"/>
        <pc:sldMkLst>
          <pc:docMk/>
          <pc:sldMk cId="3425878858" sldId="333"/>
        </pc:sldMkLst>
        <pc:spChg chg="mod">
          <ac:chgData name="fatimaezzahra ghanam" userId="5a2feb4ae408984c" providerId="LiveId" clId="{6C716720-72C9-444B-942F-F0E6FA5E9FBE}" dt="2024-06-27T23:36:17.758" v="8537" actId="1076"/>
          <ac:spMkLst>
            <pc:docMk/>
            <pc:sldMk cId="3425878858" sldId="333"/>
            <ac:spMk id="2" creationId="{07F4095F-ABA6-D33C-6744-A19D57901EFB}"/>
          </ac:spMkLst>
        </pc:spChg>
        <pc:spChg chg="mod">
          <ac:chgData name="fatimaezzahra ghanam" userId="5a2feb4ae408984c" providerId="LiveId" clId="{6C716720-72C9-444B-942F-F0E6FA5E9FBE}" dt="2024-06-28T01:15:35.660" v="9371" actId="5793"/>
          <ac:spMkLst>
            <pc:docMk/>
            <pc:sldMk cId="3425878858" sldId="333"/>
            <ac:spMk id="4" creationId="{00000000-0000-0000-0000-000000000000}"/>
          </ac:spMkLst>
        </pc:spChg>
        <pc:spChg chg="add mod">
          <ac:chgData name="fatimaezzahra ghanam" userId="5a2feb4ae408984c" providerId="LiveId" clId="{6C716720-72C9-444B-942F-F0E6FA5E9FBE}" dt="2024-06-29T19:47:29.694" v="15115" actId="1076"/>
          <ac:spMkLst>
            <pc:docMk/>
            <pc:sldMk cId="3425878858" sldId="333"/>
            <ac:spMk id="5" creationId="{A6B460AA-BA3F-2206-C501-4B08EE34AD5A}"/>
          </ac:spMkLst>
        </pc:spChg>
        <pc:spChg chg="add mod">
          <ac:chgData name="fatimaezzahra ghanam" userId="5a2feb4ae408984c" providerId="LiveId" clId="{6C716720-72C9-444B-942F-F0E6FA5E9FBE}" dt="2024-06-29T19:47:23.839" v="15114" actId="1076"/>
          <ac:spMkLst>
            <pc:docMk/>
            <pc:sldMk cId="3425878858" sldId="333"/>
            <ac:spMk id="12" creationId="{6601F350-E187-682A-ABD1-6135D7C93D64}"/>
          </ac:spMkLst>
        </pc:spChg>
        <pc:spChg chg="add del mod">
          <ac:chgData name="fatimaezzahra ghanam" userId="5a2feb4ae408984c" providerId="LiveId" clId="{6C716720-72C9-444B-942F-F0E6FA5E9FBE}" dt="2024-06-27T23:35:10.153" v="8524" actId="478"/>
          <ac:spMkLst>
            <pc:docMk/>
            <pc:sldMk cId="3425878858" sldId="333"/>
            <ac:spMk id="15" creationId="{39ED3D2D-1F74-E5FD-64CB-FB382B4FA483}"/>
          </ac:spMkLst>
        </pc:spChg>
        <pc:spChg chg="add del mod">
          <ac:chgData name="fatimaezzahra ghanam" userId="5a2feb4ae408984c" providerId="LiveId" clId="{6C716720-72C9-444B-942F-F0E6FA5E9FBE}" dt="2024-06-27T23:35:24.257" v="8529" actId="478"/>
          <ac:spMkLst>
            <pc:docMk/>
            <pc:sldMk cId="3425878858" sldId="333"/>
            <ac:spMk id="16" creationId="{18A64594-36AE-9317-7347-57A94EBEBFFB}"/>
          </ac:spMkLst>
        </pc:spChg>
        <pc:spChg chg="add mod">
          <ac:chgData name="fatimaezzahra ghanam" userId="5a2feb4ae408984c" providerId="LiveId" clId="{6C716720-72C9-444B-942F-F0E6FA5E9FBE}" dt="2024-06-28T00:54:41.419" v="8889" actId="1076"/>
          <ac:spMkLst>
            <pc:docMk/>
            <pc:sldMk cId="3425878858" sldId="333"/>
            <ac:spMk id="29" creationId="{5F7BCD86-26A6-AA15-6532-B237819FB353}"/>
          </ac:spMkLst>
        </pc:spChg>
        <pc:spChg chg="add del mod">
          <ac:chgData name="fatimaezzahra ghanam" userId="5a2feb4ae408984c" providerId="LiveId" clId="{6C716720-72C9-444B-942F-F0E6FA5E9FBE}" dt="2024-06-27T23:35:46.019" v="8532" actId="478"/>
          <ac:spMkLst>
            <pc:docMk/>
            <pc:sldMk cId="3425878858" sldId="333"/>
            <ac:spMk id="30" creationId="{73006A23-BD94-5256-5905-8AC8D4D5FE67}"/>
          </ac:spMkLst>
        </pc:spChg>
        <pc:spChg chg="add del mod">
          <ac:chgData name="fatimaezzahra ghanam" userId="5a2feb4ae408984c" providerId="LiveId" clId="{6C716720-72C9-444B-942F-F0E6FA5E9FBE}" dt="2024-06-27T23:35:49.466" v="8533" actId="478"/>
          <ac:spMkLst>
            <pc:docMk/>
            <pc:sldMk cId="3425878858" sldId="333"/>
            <ac:spMk id="31" creationId="{7D1E89AE-2D3A-A0FC-2EF7-B6D41F89091F}"/>
          </ac:spMkLst>
        </pc:spChg>
        <pc:spChg chg="add del mod">
          <ac:chgData name="fatimaezzahra ghanam" userId="5a2feb4ae408984c" providerId="LiveId" clId="{6C716720-72C9-444B-942F-F0E6FA5E9FBE}" dt="2024-06-27T23:36:09.337" v="8536" actId="478"/>
          <ac:spMkLst>
            <pc:docMk/>
            <pc:sldMk cId="3425878858" sldId="333"/>
            <ac:spMk id="32" creationId="{244560EE-7D3D-2366-06C1-CB472FC7A40E}"/>
          </ac:spMkLst>
        </pc:spChg>
        <pc:spChg chg="add del mod">
          <ac:chgData name="fatimaezzahra ghanam" userId="5a2feb4ae408984c" providerId="LiveId" clId="{6C716720-72C9-444B-942F-F0E6FA5E9FBE}" dt="2024-06-27T23:35:29.232" v="8530" actId="478"/>
          <ac:spMkLst>
            <pc:docMk/>
            <pc:sldMk cId="3425878858" sldId="333"/>
            <ac:spMk id="33" creationId="{25B74713-F369-3F54-C419-21A11EA86CF3}"/>
          </ac:spMkLst>
        </pc:spChg>
        <pc:spChg chg="add mod">
          <ac:chgData name="fatimaezzahra ghanam" userId="5a2feb4ae408984c" providerId="LiveId" clId="{6C716720-72C9-444B-942F-F0E6FA5E9FBE}" dt="2024-06-28T01:06:19.356" v="9130" actId="20577"/>
          <ac:spMkLst>
            <pc:docMk/>
            <pc:sldMk cId="3425878858" sldId="333"/>
            <ac:spMk id="35" creationId="{55C8080A-8BD8-702B-333C-EEC5A5D4625D}"/>
          </ac:spMkLst>
        </pc:spChg>
        <pc:spChg chg="add mod">
          <ac:chgData name="fatimaezzahra ghanam" userId="5a2feb4ae408984c" providerId="LiveId" clId="{6C716720-72C9-444B-942F-F0E6FA5E9FBE}" dt="2024-06-28T01:12:55.497" v="9320" actId="20577"/>
          <ac:spMkLst>
            <pc:docMk/>
            <pc:sldMk cId="3425878858" sldId="333"/>
            <ac:spMk id="36" creationId="{46FCA63C-FBD5-2FCB-7D91-D666E401D5AA}"/>
          </ac:spMkLst>
        </pc:spChg>
        <pc:spChg chg="add mod">
          <ac:chgData name="fatimaezzahra ghanam" userId="5a2feb4ae408984c" providerId="LiveId" clId="{6C716720-72C9-444B-942F-F0E6FA5E9FBE}" dt="2024-06-28T01:05:01.850" v="9072" actId="20577"/>
          <ac:spMkLst>
            <pc:docMk/>
            <pc:sldMk cId="3425878858" sldId="333"/>
            <ac:spMk id="37" creationId="{6A081657-748A-013B-977C-A9BA01947A41}"/>
          </ac:spMkLst>
        </pc:spChg>
        <pc:spChg chg="add mod">
          <ac:chgData name="fatimaezzahra ghanam" userId="5a2feb4ae408984c" providerId="LiveId" clId="{6C716720-72C9-444B-942F-F0E6FA5E9FBE}" dt="2024-06-28T01:03:28.592" v="9035" actId="1076"/>
          <ac:spMkLst>
            <pc:docMk/>
            <pc:sldMk cId="3425878858" sldId="333"/>
            <ac:spMk id="38" creationId="{95B4E7B5-6518-A7C9-D33C-61657C8F0653}"/>
          </ac:spMkLst>
        </pc:spChg>
        <pc:spChg chg="add mod">
          <ac:chgData name="fatimaezzahra ghanam" userId="5a2feb4ae408984c" providerId="LiveId" clId="{6C716720-72C9-444B-942F-F0E6FA5E9FBE}" dt="2024-06-28T01:02:50.310" v="9003" actId="20577"/>
          <ac:spMkLst>
            <pc:docMk/>
            <pc:sldMk cId="3425878858" sldId="333"/>
            <ac:spMk id="39" creationId="{D4D36D42-50BA-FF27-960F-799B8E9639C2}"/>
          </ac:spMkLst>
        </pc:spChg>
        <pc:spChg chg="add mod">
          <ac:chgData name="fatimaezzahra ghanam" userId="5a2feb4ae408984c" providerId="LiveId" clId="{6C716720-72C9-444B-942F-F0E6FA5E9FBE}" dt="2024-06-28T01:01:45.697" v="8958" actId="1076"/>
          <ac:spMkLst>
            <pc:docMk/>
            <pc:sldMk cId="3425878858" sldId="333"/>
            <ac:spMk id="40" creationId="{64690375-81D1-2369-2E7A-5343B436E551}"/>
          </ac:spMkLst>
        </pc:spChg>
        <pc:spChg chg="add mod">
          <ac:chgData name="fatimaezzahra ghanam" userId="5a2feb4ae408984c" providerId="LiveId" clId="{6C716720-72C9-444B-942F-F0E6FA5E9FBE}" dt="2024-06-28T01:01:50.771" v="8959" actId="1076"/>
          <ac:spMkLst>
            <pc:docMk/>
            <pc:sldMk cId="3425878858" sldId="333"/>
            <ac:spMk id="41" creationId="{551140FF-B326-47F1-FBB9-40B29772F550}"/>
          </ac:spMkLst>
        </pc:spChg>
        <pc:spChg chg="add mod">
          <ac:chgData name="fatimaezzahra ghanam" userId="5a2feb4ae408984c" providerId="LiveId" clId="{6C716720-72C9-444B-942F-F0E6FA5E9FBE}" dt="2024-06-28T00:48:02.440" v="8831" actId="1076"/>
          <ac:spMkLst>
            <pc:docMk/>
            <pc:sldMk cId="3425878858" sldId="333"/>
            <ac:spMk id="42" creationId="{3E4E4318-1259-7A5A-C65D-7BD29CE4CCE2}"/>
          </ac:spMkLst>
        </pc:spChg>
        <pc:spChg chg="add mod">
          <ac:chgData name="fatimaezzahra ghanam" userId="5a2feb4ae408984c" providerId="LiveId" clId="{6C716720-72C9-444B-942F-F0E6FA5E9FBE}" dt="2024-06-28T01:11:33.735" v="9221"/>
          <ac:spMkLst>
            <pc:docMk/>
            <pc:sldMk cId="3425878858" sldId="333"/>
            <ac:spMk id="43" creationId="{4DBC4D6D-60C7-246B-77A9-29344F96B5EC}"/>
          </ac:spMkLst>
        </pc:spChg>
        <pc:spChg chg="add mod">
          <ac:chgData name="fatimaezzahra ghanam" userId="5a2feb4ae408984c" providerId="LiveId" clId="{6C716720-72C9-444B-942F-F0E6FA5E9FBE}" dt="2024-06-28T00:53:19.320" v="8878" actId="1076"/>
          <ac:spMkLst>
            <pc:docMk/>
            <pc:sldMk cId="3425878858" sldId="333"/>
            <ac:spMk id="44" creationId="{FB283EBA-A1A2-DA75-7C89-475BD28335E1}"/>
          </ac:spMkLst>
        </pc:spChg>
        <pc:spChg chg="add mod">
          <ac:chgData name="fatimaezzahra ghanam" userId="5a2feb4ae408984c" providerId="LiveId" clId="{6C716720-72C9-444B-942F-F0E6FA5E9FBE}" dt="2024-06-28T01:13:59.699" v="9362" actId="20577"/>
          <ac:spMkLst>
            <pc:docMk/>
            <pc:sldMk cId="3425878858" sldId="333"/>
            <ac:spMk id="94" creationId="{0DA7881C-B8AD-0C19-F8B9-0DCA58F365F0}"/>
          </ac:spMkLst>
        </pc:spChg>
        <pc:spChg chg="add mod">
          <ac:chgData name="fatimaezzahra ghanam" userId="5a2feb4ae408984c" providerId="LiveId" clId="{6C716720-72C9-444B-942F-F0E6FA5E9FBE}" dt="2024-06-28T01:08:59.146" v="9199" actId="20577"/>
          <ac:spMkLst>
            <pc:docMk/>
            <pc:sldMk cId="3425878858" sldId="333"/>
            <ac:spMk id="95" creationId="{65A49192-228A-7713-4686-D99450A2CE2E}"/>
          </ac:spMkLst>
        </pc:spChg>
        <pc:spChg chg="add mod">
          <ac:chgData name="fatimaezzahra ghanam" userId="5a2feb4ae408984c" providerId="LiveId" clId="{6C716720-72C9-444B-942F-F0E6FA5E9FBE}" dt="2024-06-28T01:12:44.221" v="9305" actId="20577"/>
          <ac:spMkLst>
            <pc:docMk/>
            <pc:sldMk cId="3425878858" sldId="333"/>
            <ac:spMk id="96" creationId="{607463AE-267B-979E-33B4-507449092CF1}"/>
          </ac:spMkLst>
        </pc:spChg>
        <pc:spChg chg="add mod">
          <ac:chgData name="fatimaezzahra ghanam" userId="5a2feb4ae408984c" providerId="LiveId" clId="{6C716720-72C9-444B-942F-F0E6FA5E9FBE}" dt="2024-06-28T01:08:44.410" v="9169" actId="20577"/>
          <ac:spMkLst>
            <pc:docMk/>
            <pc:sldMk cId="3425878858" sldId="333"/>
            <ac:spMk id="97" creationId="{E8D47A2B-4072-7018-FA42-F564202CCB51}"/>
          </ac:spMkLst>
        </pc:spChg>
        <pc:picChg chg="add del mod">
          <ac:chgData name="fatimaezzahra ghanam" userId="5a2feb4ae408984c" providerId="LiveId" clId="{6C716720-72C9-444B-942F-F0E6FA5E9FBE}" dt="2024-06-27T23:35:01.296" v="8523" actId="478"/>
          <ac:picMkLst>
            <pc:docMk/>
            <pc:sldMk cId="3425878858" sldId="333"/>
            <ac:picMk id="5" creationId="{553FEC8A-9A56-AECF-0112-411800179E69}"/>
          </ac:picMkLst>
        </pc:picChg>
        <pc:picChg chg="add mod modCrop">
          <ac:chgData name="fatimaezzahra ghanam" userId="5a2feb4ae408984c" providerId="LiveId" clId="{6C716720-72C9-444B-942F-F0E6FA5E9FBE}" dt="2024-06-28T01:17:17.724" v="9372" actId="1076"/>
          <ac:picMkLst>
            <pc:docMk/>
            <pc:sldMk cId="3425878858" sldId="333"/>
            <ac:picMk id="6" creationId="{D9E08734-01B1-82EA-9E90-0C59A4470DE5}"/>
          </ac:picMkLst>
        </pc:picChg>
        <pc:picChg chg="add del mod">
          <ac:chgData name="fatimaezzahra ghanam" userId="5a2feb4ae408984c" providerId="LiveId" clId="{6C716720-72C9-444B-942F-F0E6FA5E9FBE}" dt="2024-06-27T23:35:43.007" v="8531" actId="478"/>
          <ac:picMkLst>
            <pc:docMk/>
            <pc:sldMk cId="3425878858" sldId="333"/>
            <ac:picMk id="12" creationId="{4AA3C749-1586-159A-9ECE-792ADF5529F9}"/>
          </ac:picMkLst>
        </pc:picChg>
        <pc:picChg chg="add del mod modCrop">
          <ac:chgData name="fatimaezzahra ghanam" userId="5a2feb4ae408984c" providerId="LiveId" clId="{6C716720-72C9-444B-942F-F0E6FA5E9FBE}" dt="2024-06-28T00:33:27.806" v="8592" actId="478"/>
          <ac:picMkLst>
            <pc:docMk/>
            <pc:sldMk cId="3425878858" sldId="333"/>
            <ac:picMk id="20" creationId="{82393F42-7D3E-23F5-D5CE-236E4E59E7CD}"/>
          </ac:picMkLst>
        </pc:picChg>
        <pc:picChg chg="add mod modCrop">
          <ac:chgData name="fatimaezzahra ghanam" userId="5a2feb4ae408984c" providerId="LiveId" clId="{6C716720-72C9-444B-942F-F0E6FA5E9FBE}" dt="2024-06-28T01:07:43.970" v="9143" actId="1076"/>
          <ac:picMkLst>
            <pc:docMk/>
            <pc:sldMk cId="3425878858" sldId="333"/>
            <ac:picMk id="22" creationId="{74110E01-FCB6-17BD-C410-49C8A3D246AB}"/>
          </ac:picMkLst>
        </pc:picChg>
        <pc:cxnChg chg="add del mod">
          <ac:chgData name="fatimaezzahra ghanam" userId="5a2feb4ae408984c" providerId="LiveId" clId="{6C716720-72C9-444B-942F-F0E6FA5E9FBE}" dt="2024-06-27T23:35:19.090" v="8527" actId="478"/>
          <ac:cxnSpMkLst>
            <pc:docMk/>
            <pc:sldMk cId="3425878858" sldId="333"/>
            <ac:cxnSpMk id="14" creationId="{71CA300E-8EAF-5F8D-7FDB-FF541F9F5973}"/>
          </ac:cxnSpMkLst>
        </pc:cxnChg>
        <pc:cxnChg chg="add del mod">
          <ac:chgData name="fatimaezzahra ghanam" userId="5a2feb4ae408984c" providerId="LiveId" clId="{6C716720-72C9-444B-942F-F0E6FA5E9FBE}" dt="2024-06-27T23:36:02.529" v="8534" actId="478"/>
          <ac:cxnSpMkLst>
            <pc:docMk/>
            <pc:sldMk cId="3425878858" sldId="333"/>
            <ac:cxnSpMk id="17" creationId="{6410184E-793D-1F9D-AFFA-77B7FF52F835}"/>
          </ac:cxnSpMkLst>
        </pc:cxnChg>
        <pc:cxnChg chg="add del mod">
          <ac:chgData name="fatimaezzahra ghanam" userId="5a2feb4ae408984c" providerId="LiveId" clId="{6C716720-72C9-444B-942F-F0E6FA5E9FBE}" dt="2024-06-27T23:35:14.781" v="8525" actId="478"/>
          <ac:cxnSpMkLst>
            <pc:docMk/>
            <pc:sldMk cId="3425878858" sldId="333"/>
            <ac:cxnSpMk id="18" creationId="{3F55B392-14B2-C864-A354-8B024727FADB}"/>
          </ac:cxnSpMkLst>
        </pc:cxnChg>
        <pc:cxnChg chg="add del mod">
          <ac:chgData name="fatimaezzahra ghanam" userId="5a2feb4ae408984c" providerId="LiveId" clId="{6C716720-72C9-444B-942F-F0E6FA5E9FBE}" dt="2024-06-27T23:35:16.601" v="8526" actId="478"/>
          <ac:cxnSpMkLst>
            <pc:docMk/>
            <pc:sldMk cId="3425878858" sldId="333"/>
            <ac:cxnSpMk id="19" creationId="{34F1C891-EA69-A490-3967-E8478620D985}"/>
          </ac:cxnSpMkLst>
        </pc:cxnChg>
        <pc:cxnChg chg="add mod">
          <ac:chgData name="fatimaezzahra ghanam" userId="5a2feb4ae408984c" providerId="LiveId" clId="{6C716720-72C9-444B-942F-F0E6FA5E9FBE}" dt="2024-06-28T00:54:49.939" v="8891" actId="14100"/>
          <ac:cxnSpMkLst>
            <pc:docMk/>
            <pc:sldMk cId="3425878858" sldId="333"/>
            <ac:cxnSpMk id="24" creationId="{91D6A894-E3FC-ADAC-0C07-CA41E19D8A72}"/>
          </ac:cxnSpMkLst>
        </pc:cxnChg>
        <pc:cxnChg chg="add del mod">
          <ac:chgData name="fatimaezzahra ghanam" userId="5a2feb4ae408984c" providerId="LiveId" clId="{6C716720-72C9-444B-942F-F0E6FA5E9FBE}" dt="2024-06-22T15:34:15.020" v="7155" actId="478"/>
          <ac:cxnSpMkLst>
            <pc:docMk/>
            <pc:sldMk cId="3425878858" sldId="333"/>
            <ac:cxnSpMk id="25" creationId="{19074862-2E55-4A77-4760-768075A978D6}"/>
          </ac:cxnSpMkLst>
        </pc:cxnChg>
        <pc:cxnChg chg="add del mod">
          <ac:chgData name="fatimaezzahra ghanam" userId="5a2feb4ae408984c" providerId="LiveId" clId="{6C716720-72C9-444B-942F-F0E6FA5E9FBE}" dt="2024-06-27T23:36:05.114" v="8535" actId="478"/>
          <ac:cxnSpMkLst>
            <pc:docMk/>
            <pc:sldMk cId="3425878858" sldId="333"/>
            <ac:cxnSpMk id="28" creationId="{3D28EC05-457B-BDB9-AFA4-D8A6AA9F11E4}"/>
          </ac:cxnSpMkLst>
        </pc:cxnChg>
        <pc:cxnChg chg="add mod">
          <ac:chgData name="fatimaezzahra ghanam" userId="5a2feb4ae408984c" providerId="LiveId" clId="{6C716720-72C9-444B-942F-F0E6FA5E9FBE}" dt="2024-06-28T01:02:05.142" v="8962" actId="14100"/>
          <ac:cxnSpMkLst>
            <pc:docMk/>
            <pc:sldMk cId="3425878858" sldId="333"/>
            <ac:cxnSpMk id="46" creationId="{3D72728F-E7E5-5853-832D-8E0C7E82DC38}"/>
          </ac:cxnSpMkLst>
        </pc:cxnChg>
        <pc:cxnChg chg="add mod">
          <ac:chgData name="fatimaezzahra ghanam" userId="5a2feb4ae408984c" providerId="LiveId" clId="{6C716720-72C9-444B-942F-F0E6FA5E9FBE}" dt="2024-06-28T01:14:49.025" v="9367" actId="1076"/>
          <ac:cxnSpMkLst>
            <pc:docMk/>
            <pc:sldMk cId="3425878858" sldId="333"/>
            <ac:cxnSpMk id="47" creationId="{9894E814-06C2-0956-A440-708EE8AC9F73}"/>
          </ac:cxnSpMkLst>
        </pc:cxnChg>
        <pc:cxnChg chg="add mod">
          <ac:chgData name="fatimaezzahra ghanam" userId="5a2feb4ae408984c" providerId="LiveId" clId="{6C716720-72C9-444B-942F-F0E6FA5E9FBE}" dt="2024-06-28T01:00:24.142" v="8950" actId="14100"/>
          <ac:cxnSpMkLst>
            <pc:docMk/>
            <pc:sldMk cId="3425878858" sldId="333"/>
            <ac:cxnSpMk id="48" creationId="{A61E5EEC-03D9-0CE7-162D-191F3D935278}"/>
          </ac:cxnSpMkLst>
        </pc:cxnChg>
        <pc:cxnChg chg="add mod">
          <ac:chgData name="fatimaezzahra ghanam" userId="5a2feb4ae408984c" providerId="LiveId" clId="{6C716720-72C9-444B-942F-F0E6FA5E9FBE}" dt="2024-06-28T01:14:54.287" v="9368" actId="14100"/>
          <ac:cxnSpMkLst>
            <pc:docMk/>
            <pc:sldMk cId="3425878858" sldId="333"/>
            <ac:cxnSpMk id="49" creationId="{B76BFC3D-92AE-279F-3630-BB59B968CD96}"/>
          </ac:cxnSpMkLst>
        </pc:cxnChg>
        <pc:cxnChg chg="add mod">
          <ac:chgData name="fatimaezzahra ghanam" userId="5a2feb4ae408984c" providerId="LiveId" clId="{6C716720-72C9-444B-942F-F0E6FA5E9FBE}" dt="2024-06-28T01:02:16.285" v="8963" actId="14100"/>
          <ac:cxnSpMkLst>
            <pc:docMk/>
            <pc:sldMk cId="3425878858" sldId="333"/>
            <ac:cxnSpMk id="50" creationId="{D17AEF47-3608-B097-E35B-628D486C4C66}"/>
          </ac:cxnSpMkLst>
        </pc:cxnChg>
        <pc:cxnChg chg="add mod">
          <ac:chgData name="fatimaezzahra ghanam" userId="5a2feb4ae408984c" providerId="LiveId" clId="{6C716720-72C9-444B-942F-F0E6FA5E9FBE}" dt="2024-06-28T01:03:37.053" v="9036" actId="14100"/>
          <ac:cxnSpMkLst>
            <pc:docMk/>
            <pc:sldMk cId="3425878858" sldId="333"/>
            <ac:cxnSpMk id="51" creationId="{56226BCC-B6E3-F2EA-9C28-AA6E9DC374EE}"/>
          </ac:cxnSpMkLst>
        </pc:cxnChg>
        <pc:cxnChg chg="add mod">
          <ac:chgData name="fatimaezzahra ghanam" userId="5a2feb4ae408984c" providerId="LiveId" clId="{6C716720-72C9-444B-942F-F0E6FA5E9FBE}" dt="2024-06-28T01:10:19.269" v="9209" actId="1076"/>
          <ac:cxnSpMkLst>
            <pc:docMk/>
            <pc:sldMk cId="3425878858" sldId="333"/>
            <ac:cxnSpMk id="52" creationId="{45B2B70F-FE3B-64D6-E05D-4F25786729E8}"/>
          </ac:cxnSpMkLst>
        </pc:cxnChg>
        <pc:cxnChg chg="add mod">
          <ac:chgData name="fatimaezzahra ghanam" userId="5a2feb4ae408984c" providerId="LiveId" clId="{6C716720-72C9-444B-942F-F0E6FA5E9FBE}" dt="2024-06-28T01:15:02.617" v="9369" actId="14100"/>
          <ac:cxnSpMkLst>
            <pc:docMk/>
            <pc:sldMk cId="3425878858" sldId="333"/>
            <ac:cxnSpMk id="53" creationId="{29FC3707-7862-C2C1-1B5F-80E70E78186E}"/>
          </ac:cxnSpMkLst>
        </pc:cxnChg>
        <pc:cxnChg chg="add mod">
          <ac:chgData name="fatimaezzahra ghanam" userId="5a2feb4ae408984c" providerId="LiveId" clId="{6C716720-72C9-444B-942F-F0E6FA5E9FBE}" dt="2024-06-28T01:11:13.722" v="9218" actId="14100"/>
          <ac:cxnSpMkLst>
            <pc:docMk/>
            <pc:sldMk cId="3425878858" sldId="333"/>
            <ac:cxnSpMk id="73" creationId="{A07CDF4F-3A78-462F-0BCD-069F654C0748}"/>
          </ac:cxnSpMkLst>
        </pc:cxnChg>
        <pc:cxnChg chg="add mod">
          <ac:chgData name="fatimaezzahra ghanam" userId="5a2feb4ae408984c" providerId="LiveId" clId="{6C716720-72C9-444B-942F-F0E6FA5E9FBE}" dt="2024-06-28T01:10:41.133" v="9213" actId="1076"/>
          <ac:cxnSpMkLst>
            <pc:docMk/>
            <pc:sldMk cId="3425878858" sldId="333"/>
            <ac:cxnSpMk id="74" creationId="{E9DDAC67-4EBB-4DD6-201D-566A0B3DAD69}"/>
          </ac:cxnSpMkLst>
        </pc:cxnChg>
        <pc:cxnChg chg="add mod">
          <ac:chgData name="fatimaezzahra ghanam" userId="5a2feb4ae408984c" providerId="LiveId" clId="{6C716720-72C9-444B-942F-F0E6FA5E9FBE}" dt="2024-06-28T01:05:25.526" v="9074" actId="14100"/>
          <ac:cxnSpMkLst>
            <pc:docMk/>
            <pc:sldMk cId="3425878858" sldId="333"/>
            <ac:cxnSpMk id="75" creationId="{05EE1C81-B3D3-E8B3-ED12-0C7E374C86A2}"/>
          </ac:cxnSpMkLst>
        </pc:cxnChg>
        <pc:cxnChg chg="add mod">
          <ac:chgData name="fatimaezzahra ghanam" userId="5a2feb4ae408984c" providerId="LiveId" clId="{6C716720-72C9-444B-942F-F0E6FA5E9FBE}" dt="2024-06-28T01:00:18.234" v="8949" actId="14100"/>
          <ac:cxnSpMkLst>
            <pc:docMk/>
            <pc:sldMk cId="3425878858" sldId="333"/>
            <ac:cxnSpMk id="76" creationId="{05E8B543-C04E-E8DA-C8B3-5BDD94188C5F}"/>
          </ac:cxnSpMkLst>
        </pc:cxnChg>
        <pc:cxnChg chg="add del mod">
          <ac:chgData name="fatimaezzahra ghanam" userId="5a2feb4ae408984c" providerId="LiveId" clId="{6C716720-72C9-444B-942F-F0E6FA5E9FBE}" dt="2024-06-28T01:13:07.202" v="9321" actId="478"/>
          <ac:cxnSpMkLst>
            <pc:docMk/>
            <pc:sldMk cId="3425878858" sldId="333"/>
            <ac:cxnSpMk id="98" creationId="{CBBEA8BC-C737-8851-3991-E012CDB7E1BE}"/>
          </ac:cxnSpMkLst>
        </pc:cxnChg>
        <pc:cxnChg chg="add mod">
          <ac:chgData name="fatimaezzahra ghanam" userId="5a2feb4ae408984c" providerId="LiveId" clId="{6C716720-72C9-444B-942F-F0E6FA5E9FBE}" dt="2024-06-28T01:07:55.182" v="9144" actId="14100"/>
          <ac:cxnSpMkLst>
            <pc:docMk/>
            <pc:sldMk cId="3425878858" sldId="333"/>
            <ac:cxnSpMk id="99" creationId="{16D6D93A-FB02-A323-F95C-D133F1AD5A25}"/>
          </ac:cxnSpMkLst>
        </pc:cxnChg>
        <pc:cxnChg chg="add mod">
          <ac:chgData name="fatimaezzahra ghanam" userId="5a2feb4ae408984c" providerId="LiveId" clId="{6C716720-72C9-444B-942F-F0E6FA5E9FBE}" dt="2024-06-28T01:08:05.197" v="9146" actId="14100"/>
          <ac:cxnSpMkLst>
            <pc:docMk/>
            <pc:sldMk cId="3425878858" sldId="333"/>
            <ac:cxnSpMk id="100" creationId="{5EBADE42-9B99-B150-76FA-BCD270874A02}"/>
          </ac:cxnSpMkLst>
        </pc:cxnChg>
      </pc:sldChg>
      <pc:sldChg chg="addSp delSp modSp mod ord">
        <pc:chgData name="fatimaezzahra ghanam" userId="5a2feb4ae408984c" providerId="LiveId" clId="{6C716720-72C9-444B-942F-F0E6FA5E9FBE}" dt="2024-06-29T16:05:50.346" v="11953" actId="1076"/>
        <pc:sldMkLst>
          <pc:docMk/>
          <pc:sldMk cId="2274333943" sldId="334"/>
        </pc:sldMkLst>
        <pc:spChg chg="mod">
          <ac:chgData name="fatimaezzahra ghanam" userId="5a2feb4ae408984c" providerId="LiveId" clId="{6C716720-72C9-444B-942F-F0E6FA5E9FBE}" dt="2024-06-29T08:01:00.548" v="9495" actId="20577"/>
          <ac:spMkLst>
            <pc:docMk/>
            <pc:sldMk cId="2274333943" sldId="334"/>
            <ac:spMk id="2" creationId="{07F4095F-ABA6-D33C-6744-A19D57901EFB}"/>
          </ac:spMkLst>
        </pc:spChg>
        <pc:spChg chg="mod">
          <ac:chgData name="fatimaezzahra ghanam" userId="5a2feb4ae408984c" providerId="LiveId" clId="{6C716720-72C9-444B-942F-F0E6FA5E9FBE}" dt="2024-06-29T16:05:50.346" v="11953" actId="1076"/>
          <ac:spMkLst>
            <pc:docMk/>
            <pc:sldMk cId="2274333943" sldId="334"/>
            <ac:spMk id="4" creationId="{00000000-0000-0000-0000-000000000000}"/>
          </ac:spMkLst>
        </pc:spChg>
        <pc:spChg chg="add mod">
          <ac:chgData name="fatimaezzahra ghanam" userId="5a2feb4ae408984c" providerId="LiveId" clId="{6C716720-72C9-444B-942F-F0E6FA5E9FBE}" dt="2024-06-29T15:59:11.613" v="11854" actId="1076"/>
          <ac:spMkLst>
            <pc:docMk/>
            <pc:sldMk cId="2274333943" sldId="334"/>
            <ac:spMk id="15" creationId="{ACCA952D-9E9D-F87C-92E9-9EDC63F02934}"/>
          </ac:spMkLst>
        </pc:spChg>
        <pc:spChg chg="add mod">
          <ac:chgData name="fatimaezzahra ghanam" userId="5a2feb4ae408984c" providerId="LiveId" clId="{6C716720-72C9-444B-942F-F0E6FA5E9FBE}" dt="2024-06-29T16:03:15.710" v="11901" actId="1076"/>
          <ac:spMkLst>
            <pc:docMk/>
            <pc:sldMk cId="2274333943" sldId="334"/>
            <ac:spMk id="35" creationId="{74BD411D-2872-5B33-3EE4-FCE65D610AFC}"/>
          </ac:spMkLst>
        </pc:spChg>
        <pc:spChg chg="add mod">
          <ac:chgData name="fatimaezzahra ghanam" userId="5a2feb4ae408984c" providerId="LiveId" clId="{6C716720-72C9-444B-942F-F0E6FA5E9FBE}" dt="2024-06-29T16:02:44.545" v="11897" actId="1076"/>
          <ac:spMkLst>
            <pc:docMk/>
            <pc:sldMk cId="2274333943" sldId="334"/>
            <ac:spMk id="36" creationId="{7D019044-CDA6-41E4-958C-C4C2C3132969}"/>
          </ac:spMkLst>
        </pc:spChg>
        <pc:spChg chg="add mod">
          <ac:chgData name="fatimaezzahra ghanam" userId="5a2feb4ae408984c" providerId="LiveId" clId="{6C716720-72C9-444B-942F-F0E6FA5E9FBE}" dt="2024-06-29T16:04:28.446" v="11909" actId="1076"/>
          <ac:spMkLst>
            <pc:docMk/>
            <pc:sldMk cId="2274333943" sldId="334"/>
            <ac:spMk id="38" creationId="{5B62AFE7-7802-EF35-17DA-DB79D29972F4}"/>
          </ac:spMkLst>
        </pc:spChg>
        <pc:spChg chg="add mod">
          <ac:chgData name="fatimaezzahra ghanam" userId="5a2feb4ae408984c" providerId="LiveId" clId="{6C716720-72C9-444B-942F-F0E6FA5E9FBE}" dt="2024-06-29T16:04:51.383" v="11948"/>
          <ac:spMkLst>
            <pc:docMk/>
            <pc:sldMk cId="2274333943" sldId="334"/>
            <ac:spMk id="39" creationId="{6E4AB89A-CB7E-8747-F4D8-A2D971EB1E4D}"/>
          </ac:spMkLst>
        </pc:spChg>
        <pc:picChg chg="add del mod">
          <ac:chgData name="fatimaezzahra ghanam" userId="5a2feb4ae408984c" providerId="LiveId" clId="{6C716720-72C9-444B-942F-F0E6FA5E9FBE}" dt="2024-06-22T15:50:48.864" v="7449" actId="478"/>
          <ac:picMkLst>
            <pc:docMk/>
            <pc:sldMk cId="2274333943" sldId="334"/>
            <ac:picMk id="5" creationId="{3CC30A56-D52A-E8FB-237A-9DDF751B0626}"/>
          </ac:picMkLst>
        </pc:picChg>
        <pc:picChg chg="add del mod modCrop">
          <ac:chgData name="fatimaezzahra ghanam" userId="5a2feb4ae408984c" providerId="LiveId" clId="{6C716720-72C9-444B-942F-F0E6FA5E9FBE}" dt="2024-06-29T15:04:59.207" v="10958" actId="478"/>
          <ac:picMkLst>
            <pc:docMk/>
            <pc:sldMk cId="2274333943" sldId="334"/>
            <ac:picMk id="5" creationId="{7E2C8D98-73EB-0789-395B-D3F9178988A7}"/>
          </ac:picMkLst>
        </pc:picChg>
        <pc:picChg chg="add mod modCrop">
          <ac:chgData name="fatimaezzahra ghanam" userId="5a2feb4ae408984c" providerId="LiveId" clId="{6C716720-72C9-444B-942F-F0E6FA5E9FBE}" dt="2024-06-29T16:02:57.233" v="11898" actId="1076"/>
          <ac:picMkLst>
            <pc:docMk/>
            <pc:sldMk cId="2274333943" sldId="334"/>
            <ac:picMk id="6" creationId="{FF2D9F0C-7B18-8BFB-1A1C-4A178FBE9381}"/>
          </ac:picMkLst>
        </pc:picChg>
        <pc:picChg chg="add del mod">
          <ac:chgData name="fatimaezzahra ghanam" userId="5a2feb4ae408984c" providerId="LiveId" clId="{6C716720-72C9-444B-942F-F0E6FA5E9FBE}" dt="2024-06-22T15:50:45.910" v="7448" actId="478"/>
          <ac:picMkLst>
            <pc:docMk/>
            <pc:sldMk cId="2274333943" sldId="334"/>
            <ac:picMk id="12" creationId="{BCF08650-6984-6D32-929A-D352B96A4E25}"/>
          </ac:picMkLst>
        </pc:picChg>
        <pc:picChg chg="add del mod modCrop">
          <ac:chgData name="fatimaezzahra ghanam" userId="5a2feb4ae408984c" providerId="LiveId" clId="{6C716720-72C9-444B-942F-F0E6FA5E9FBE}" dt="2024-06-29T15:43:56.867" v="11763" actId="478"/>
          <ac:picMkLst>
            <pc:docMk/>
            <pc:sldMk cId="2274333943" sldId="334"/>
            <ac:picMk id="12" creationId="{F40EF277-285B-DAF9-98C2-C72F1B4BF6A6}"/>
          </ac:picMkLst>
        </pc:picChg>
        <pc:picChg chg="add del mod">
          <ac:chgData name="fatimaezzahra ghanam" userId="5a2feb4ae408984c" providerId="LiveId" clId="{6C716720-72C9-444B-942F-F0E6FA5E9FBE}" dt="2024-06-29T15:54:34.407" v="11799" actId="478"/>
          <ac:picMkLst>
            <pc:docMk/>
            <pc:sldMk cId="2274333943" sldId="334"/>
            <ac:picMk id="13" creationId="{AED470FA-E0C0-2A81-FCF6-887F7C051407}"/>
          </ac:picMkLst>
        </pc:picChg>
        <pc:picChg chg="add del mod">
          <ac:chgData name="fatimaezzahra ghanam" userId="5a2feb4ae408984c" providerId="LiveId" clId="{6C716720-72C9-444B-942F-F0E6FA5E9FBE}" dt="2024-06-22T15:50:56.522" v="7454" actId="478"/>
          <ac:picMkLst>
            <pc:docMk/>
            <pc:sldMk cId="2274333943" sldId="334"/>
            <ac:picMk id="14" creationId="{6415B32F-D2D2-6157-726C-A42CDECA9AA3}"/>
          </ac:picMkLst>
        </pc:picChg>
        <pc:picChg chg="add del mod modCrop">
          <ac:chgData name="fatimaezzahra ghanam" userId="5a2feb4ae408984c" providerId="LiveId" clId="{6C716720-72C9-444B-942F-F0E6FA5E9FBE}" dt="2024-06-29T15:43:56.867" v="11763" actId="478"/>
          <ac:picMkLst>
            <pc:docMk/>
            <pc:sldMk cId="2274333943" sldId="334"/>
            <ac:picMk id="14" creationId="{780F39EA-2AFD-F2CF-EE4F-31C324EE25B6}"/>
          </ac:picMkLst>
        </pc:picChg>
        <pc:picChg chg="add del mod modCrop">
          <ac:chgData name="fatimaezzahra ghanam" userId="5a2feb4ae408984c" providerId="LiveId" clId="{6C716720-72C9-444B-942F-F0E6FA5E9FBE}" dt="2024-06-29T15:44:01.260" v="11764" actId="478"/>
          <ac:picMkLst>
            <pc:docMk/>
            <pc:sldMk cId="2274333943" sldId="334"/>
            <ac:picMk id="16" creationId="{5FB9912E-3A92-F24B-2214-71A061E54C1E}"/>
          </ac:picMkLst>
        </pc:picChg>
        <pc:picChg chg="add del mod">
          <ac:chgData name="fatimaezzahra ghanam" userId="5a2feb4ae408984c" providerId="LiveId" clId="{6C716720-72C9-444B-942F-F0E6FA5E9FBE}" dt="2024-06-22T15:50:55.451" v="7453" actId="478"/>
          <ac:picMkLst>
            <pc:docMk/>
            <pc:sldMk cId="2274333943" sldId="334"/>
            <ac:picMk id="16" creationId="{F8E980F6-DC7D-FCE5-768D-B914D63DFFDE}"/>
          </ac:picMkLst>
        </pc:picChg>
        <pc:picChg chg="add del mod">
          <ac:chgData name="fatimaezzahra ghanam" userId="5a2feb4ae408984c" providerId="LiveId" clId="{6C716720-72C9-444B-942F-F0E6FA5E9FBE}" dt="2024-06-22T15:50:54.043" v="7452" actId="478"/>
          <ac:picMkLst>
            <pc:docMk/>
            <pc:sldMk cId="2274333943" sldId="334"/>
            <ac:picMk id="18" creationId="{362FB214-DE96-1701-B9F6-8A8562773E8A}"/>
          </ac:picMkLst>
        </pc:picChg>
        <pc:picChg chg="add del mod modCrop">
          <ac:chgData name="fatimaezzahra ghanam" userId="5a2feb4ae408984c" providerId="LiveId" clId="{6C716720-72C9-444B-942F-F0E6FA5E9FBE}" dt="2024-06-29T15:44:01.260" v="11764" actId="478"/>
          <ac:picMkLst>
            <pc:docMk/>
            <pc:sldMk cId="2274333943" sldId="334"/>
            <ac:picMk id="18" creationId="{AAE98BE9-BB2B-A80C-60E4-F1B3E0ED7980}"/>
          </ac:picMkLst>
        </pc:picChg>
        <pc:picChg chg="add del mod">
          <ac:chgData name="fatimaezzahra ghanam" userId="5a2feb4ae408984c" providerId="LiveId" clId="{6C716720-72C9-444B-942F-F0E6FA5E9FBE}" dt="2024-06-22T15:50:52.710" v="7451" actId="478"/>
          <ac:picMkLst>
            <pc:docMk/>
            <pc:sldMk cId="2274333943" sldId="334"/>
            <ac:picMk id="20" creationId="{6EB8045B-E4B7-E6A6-E36E-C9E70C24147E}"/>
          </ac:picMkLst>
        </pc:picChg>
        <pc:picChg chg="add del mod modCrop">
          <ac:chgData name="fatimaezzahra ghanam" userId="5a2feb4ae408984c" providerId="LiveId" clId="{6C716720-72C9-444B-942F-F0E6FA5E9FBE}" dt="2024-06-29T15:44:01.260" v="11764" actId="478"/>
          <ac:picMkLst>
            <pc:docMk/>
            <pc:sldMk cId="2274333943" sldId="334"/>
            <ac:picMk id="20" creationId="{D447FDE9-DE53-E7AC-FEAC-6EB59BE0C4DC}"/>
          </ac:picMkLst>
        </pc:picChg>
        <pc:picChg chg="add del mod modCrop">
          <ac:chgData name="fatimaezzahra ghanam" userId="5a2feb4ae408984c" providerId="LiveId" clId="{6C716720-72C9-444B-942F-F0E6FA5E9FBE}" dt="2024-06-29T15:04:48.238" v="10952" actId="478"/>
          <ac:picMkLst>
            <pc:docMk/>
            <pc:sldMk cId="2274333943" sldId="334"/>
            <ac:picMk id="22" creationId="{46646339-7FB5-AA04-AC1C-00901AFF75F9}"/>
          </ac:picMkLst>
        </pc:picChg>
        <pc:picChg chg="add del mod modCrop">
          <ac:chgData name="fatimaezzahra ghanam" userId="5a2feb4ae408984c" providerId="LiveId" clId="{6C716720-72C9-444B-942F-F0E6FA5E9FBE}" dt="2024-06-27T23:36:31.881" v="8539" actId="478"/>
          <ac:picMkLst>
            <pc:docMk/>
            <pc:sldMk cId="2274333943" sldId="334"/>
            <ac:picMk id="22" creationId="{77B192BA-735E-D2A7-825A-A780453E42A2}"/>
          </ac:picMkLst>
        </pc:picChg>
        <pc:picChg chg="add del mod modCrop">
          <ac:chgData name="fatimaezzahra ghanam" userId="5a2feb4ae408984c" providerId="LiveId" clId="{6C716720-72C9-444B-942F-F0E6FA5E9FBE}" dt="2024-06-29T15:04:44.838" v="10950" actId="478"/>
          <ac:picMkLst>
            <pc:docMk/>
            <pc:sldMk cId="2274333943" sldId="334"/>
            <ac:picMk id="24" creationId="{6AF108F5-52EE-E897-0B18-14B13A11C5A3}"/>
          </ac:picMkLst>
        </pc:picChg>
        <pc:picChg chg="add del mod modCrop">
          <ac:chgData name="fatimaezzahra ghanam" userId="5a2feb4ae408984c" providerId="LiveId" clId="{6C716720-72C9-444B-942F-F0E6FA5E9FBE}" dt="2024-06-27T23:36:30.319" v="8538" actId="478"/>
          <ac:picMkLst>
            <pc:docMk/>
            <pc:sldMk cId="2274333943" sldId="334"/>
            <ac:picMk id="24" creationId="{C237C99E-1DB0-94FD-AD0F-F795C19FD988}"/>
          </ac:picMkLst>
        </pc:picChg>
        <pc:picChg chg="add del mod">
          <ac:chgData name="fatimaezzahra ghanam" userId="5a2feb4ae408984c" providerId="LiveId" clId="{6C716720-72C9-444B-942F-F0E6FA5E9FBE}" dt="2024-06-22T15:50:50.861" v="7450" actId="478"/>
          <ac:picMkLst>
            <pc:docMk/>
            <pc:sldMk cId="2274333943" sldId="334"/>
            <ac:picMk id="25" creationId="{1528E9D4-53A1-72F0-54B2-20007EDA3BA4}"/>
          </ac:picMkLst>
        </pc:picChg>
        <pc:picChg chg="add del mod modCrop">
          <ac:chgData name="fatimaezzahra ghanam" userId="5a2feb4ae408984c" providerId="LiveId" clId="{6C716720-72C9-444B-942F-F0E6FA5E9FBE}" dt="2024-06-29T15:04:36.884" v="10947" actId="478"/>
          <ac:picMkLst>
            <pc:docMk/>
            <pc:sldMk cId="2274333943" sldId="334"/>
            <ac:picMk id="26" creationId="{5B2833D8-80CC-238D-18C8-929ECB31C7A0}"/>
          </ac:picMkLst>
        </pc:picChg>
        <pc:picChg chg="add del mod modCrop">
          <ac:chgData name="fatimaezzahra ghanam" userId="5a2feb4ae408984c" providerId="LiveId" clId="{6C716720-72C9-444B-942F-F0E6FA5E9FBE}" dt="2024-06-29T15:04:34.738" v="10946" actId="478"/>
          <ac:picMkLst>
            <pc:docMk/>
            <pc:sldMk cId="2274333943" sldId="334"/>
            <ac:picMk id="28" creationId="{C48CCD9A-5414-AB81-6C1F-DD8D1ECD2D32}"/>
          </ac:picMkLst>
        </pc:picChg>
        <pc:picChg chg="add del mod modCrop">
          <ac:chgData name="fatimaezzahra ghanam" userId="5a2feb4ae408984c" providerId="LiveId" clId="{6C716720-72C9-444B-942F-F0E6FA5E9FBE}" dt="2024-06-29T15:04:32.916" v="10945" actId="478"/>
          <ac:picMkLst>
            <pc:docMk/>
            <pc:sldMk cId="2274333943" sldId="334"/>
            <ac:picMk id="30" creationId="{0C06ABB0-266B-E839-DAB3-43A6052C0806}"/>
          </ac:picMkLst>
        </pc:picChg>
        <pc:picChg chg="add del mod modCrop">
          <ac:chgData name="fatimaezzahra ghanam" userId="5a2feb4ae408984c" providerId="LiveId" clId="{6C716720-72C9-444B-942F-F0E6FA5E9FBE}" dt="2024-06-29T15:04:41.058" v="10948" actId="478"/>
          <ac:picMkLst>
            <pc:docMk/>
            <pc:sldMk cId="2274333943" sldId="334"/>
            <ac:picMk id="32" creationId="{8D9416ED-2A46-80B2-90F5-E72FC482F20D}"/>
          </ac:picMkLst>
        </pc:picChg>
        <pc:picChg chg="add mod">
          <ac:chgData name="fatimaezzahra ghanam" userId="5a2feb4ae408984c" providerId="LiveId" clId="{6C716720-72C9-444B-942F-F0E6FA5E9FBE}" dt="2024-06-29T16:05:33.897" v="11952" actId="1076"/>
          <ac:picMkLst>
            <pc:docMk/>
            <pc:sldMk cId="2274333943" sldId="334"/>
            <ac:picMk id="40" creationId="{AD93158D-3F42-95AC-DCC8-6AAAE6E1B447}"/>
          </ac:picMkLst>
        </pc:picChg>
        <pc:cxnChg chg="add mod">
          <ac:chgData name="fatimaezzahra ghanam" userId="5a2feb4ae408984c" providerId="LiveId" clId="{6C716720-72C9-444B-942F-F0E6FA5E9FBE}" dt="2024-06-29T16:01:53.596" v="11890" actId="14100"/>
          <ac:cxnSpMkLst>
            <pc:docMk/>
            <pc:sldMk cId="2274333943" sldId="334"/>
            <ac:cxnSpMk id="17" creationId="{9DA2542F-8DC0-ED8F-FE66-D4B91263DC68}"/>
          </ac:cxnSpMkLst>
        </pc:cxnChg>
        <pc:cxnChg chg="add mod">
          <ac:chgData name="fatimaezzahra ghanam" userId="5a2feb4ae408984c" providerId="LiveId" clId="{6C716720-72C9-444B-942F-F0E6FA5E9FBE}" dt="2024-06-29T16:01:38.400" v="11887" actId="14100"/>
          <ac:cxnSpMkLst>
            <pc:docMk/>
            <pc:sldMk cId="2274333943" sldId="334"/>
            <ac:cxnSpMk id="19" creationId="{251D8F53-FFB9-A1BB-7975-75461D492A73}"/>
          </ac:cxnSpMkLst>
        </pc:cxnChg>
        <pc:cxnChg chg="add mod">
          <ac:chgData name="fatimaezzahra ghanam" userId="5a2feb4ae408984c" providerId="LiveId" clId="{6C716720-72C9-444B-942F-F0E6FA5E9FBE}" dt="2024-06-29T16:03:23.625" v="11902" actId="14100"/>
          <ac:cxnSpMkLst>
            <pc:docMk/>
            <pc:sldMk cId="2274333943" sldId="334"/>
            <ac:cxnSpMk id="21" creationId="{682747A8-F0B8-3B3E-E5E5-B4BB8950D3A7}"/>
          </ac:cxnSpMkLst>
        </pc:cxnChg>
        <pc:cxnChg chg="add mod">
          <ac:chgData name="fatimaezzahra ghanam" userId="5a2feb4ae408984c" providerId="LiveId" clId="{6C716720-72C9-444B-942F-F0E6FA5E9FBE}" dt="2024-06-29T16:02:02.429" v="11892" actId="14100"/>
          <ac:cxnSpMkLst>
            <pc:docMk/>
            <pc:sldMk cId="2274333943" sldId="334"/>
            <ac:cxnSpMk id="23" creationId="{16E209D2-D775-2A65-3F12-876DD8F90361}"/>
          </ac:cxnSpMkLst>
        </pc:cxnChg>
      </pc:sldChg>
      <pc:sldChg chg="addSp delSp modSp mod">
        <pc:chgData name="fatimaezzahra ghanam" userId="5a2feb4ae408984c" providerId="LiveId" clId="{6C716720-72C9-444B-942F-F0E6FA5E9FBE}" dt="2024-06-29T16:00:50.599" v="11880" actId="20577"/>
        <pc:sldMkLst>
          <pc:docMk/>
          <pc:sldMk cId="2157445510" sldId="335"/>
        </pc:sldMkLst>
        <pc:spChg chg="mod">
          <ac:chgData name="fatimaezzahra ghanam" userId="5a2feb4ae408984c" providerId="LiveId" clId="{6C716720-72C9-444B-942F-F0E6FA5E9FBE}" dt="2024-06-29T13:50:46.098" v="9937" actId="20577"/>
          <ac:spMkLst>
            <pc:docMk/>
            <pc:sldMk cId="2157445510" sldId="335"/>
            <ac:spMk id="2" creationId="{07F4095F-ABA6-D33C-6744-A19D57901EFB}"/>
          </ac:spMkLst>
        </pc:spChg>
        <pc:spChg chg="mod">
          <ac:chgData name="fatimaezzahra ghanam" userId="5a2feb4ae408984c" providerId="LiveId" clId="{6C716720-72C9-444B-942F-F0E6FA5E9FBE}" dt="2024-06-29T15:39:00.066" v="11727" actId="1076"/>
          <ac:spMkLst>
            <pc:docMk/>
            <pc:sldMk cId="2157445510" sldId="335"/>
            <ac:spMk id="4" creationId="{00000000-0000-0000-0000-000000000000}"/>
          </ac:spMkLst>
        </pc:spChg>
        <pc:spChg chg="add mod">
          <ac:chgData name="fatimaezzahra ghanam" userId="5a2feb4ae408984c" providerId="LiveId" clId="{6C716720-72C9-444B-942F-F0E6FA5E9FBE}" dt="2024-06-29T14:39:37.439" v="10642" actId="14100"/>
          <ac:spMkLst>
            <pc:docMk/>
            <pc:sldMk cId="2157445510" sldId="335"/>
            <ac:spMk id="14" creationId="{DDC78FC9-F2CD-B1F8-D9DE-A484030F478D}"/>
          </ac:spMkLst>
        </pc:spChg>
        <pc:spChg chg="add mod">
          <ac:chgData name="fatimaezzahra ghanam" userId="5a2feb4ae408984c" providerId="LiveId" clId="{6C716720-72C9-444B-942F-F0E6FA5E9FBE}" dt="2024-06-29T14:39:45.741" v="10643" actId="1076"/>
          <ac:spMkLst>
            <pc:docMk/>
            <pc:sldMk cId="2157445510" sldId="335"/>
            <ac:spMk id="15" creationId="{598AEE93-5E97-7F60-18AB-664F877B9BBF}"/>
          </ac:spMkLst>
        </pc:spChg>
        <pc:spChg chg="add mod">
          <ac:chgData name="fatimaezzahra ghanam" userId="5a2feb4ae408984c" providerId="LiveId" clId="{6C716720-72C9-444B-942F-F0E6FA5E9FBE}" dt="2024-06-29T14:40:18.328" v="10648" actId="1076"/>
          <ac:spMkLst>
            <pc:docMk/>
            <pc:sldMk cId="2157445510" sldId="335"/>
            <ac:spMk id="32" creationId="{7E1E7C3A-2B2B-42D2-EAC7-DF95AD7B09D1}"/>
          </ac:spMkLst>
        </pc:spChg>
        <pc:spChg chg="add del mod">
          <ac:chgData name="fatimaezzahra ghanam" userId="5a2feb4ae408984c" providerId="LiveId" clId="{6C716720-72C9-444B-942F-F0E6FA5E9FBE}" dt="2024-06-29T14:16:27.528" v="10606" actId="478"/>
          <ac:spMkLst>
            <pc:docMk/>
            <pc:sldMk cId="2157445510" sldId="335"/>
            <ac:spMk id="33" creationId="{8A29307F-19EC-00C1-5C0E-B370AE827EF6}"/>
          </ac:spMkLst>
        </pc:spChg>
        <pc:spChg chg="add del mod">
          <ac:chgData name="fatimaezzahra ghanam" userId="5a2feb4ae408984c" providerId="LiveId" clId="{6C716720-72C9-444B-942F-F0E6FA5E9FBE}" dt="2024-06-29T14:44:24.493" v="10704" actId="478"/>
          <ac:spMkLst>
            <pc:docMk/>
            <pc:sldMk cId="2157445510" sldId="335"/>
            <ac:spMk id="34" creationId="{D9273EAA-5260-B873-1113-38689D817BE0}"/>
          </ac:spMkLst>
        </pc:spChg>
        <pc:spChg chg="add mod">
          <ac:chgData name="fatimaezzahra ghanam" userId="5a2feb4ae408984c" providerId="LiveId" clId="{6C716720-72C9-444B-942F-F0E6FA5E9FBE}" dt="2024-06-29T15:37:43.724" v="11723" actId="14100"/>
          <ac:spMkLst>
            <pc:docMk/>
            <pc:sldMk cId="2157445510" sldId="335"/>
            <ac:spMk id="45" creationId="{DC762527-F71A-FB16-61EA-AEF2E26B1053}"/>
          </ac:spMkLst>
        </pc:spChg>
        <pc:spChg chg="add mod">
          <ac:chgData name="fatimaezzahra ghanam" userId="5a2feb4ae408984c" providerId="LiveId" clId="{6C716720-72C9-444B-942F-F0E6FA5E9FBE}" dt="2024-06-29T14:44:55.418" v="10709" actId="1076"/>
          <ac:spMkLst>
            <pc:docMk/>
            <pc:sldMk cId="2157445510" sldId="335"/>
            <ac:spMk id="47" creationId="{763A9B51-3AB0-A224-779F-CE44E9A31BC2}"/>
          </ac:spMkLst>
        </pc:spChg>
        <pc:spChg chg="add mod">
          <ac:chgData name="fatimaezzahra ghanam" userId="5a2feb4ae408984c" providerId="LiveId" clId="{6C716720-72C9-444B-942F-F0E6FA5E9FBE}" dt="2024-06-29T16:00:50.599" v="11880" actId="20577"/>
          <ac:spMkLst>
            <pc:docMk/>
            <pc:sldMk cId="2157445510" sldId="335"/>
            <ac:spMk id="49" creationId="{D74BF098-393B-21AC-D035-3215476D70BB}"/>
          </ac:spMkLst>
        </pc:spChg>
        <pc:picChg chg="add del mod modCrop">
          <ac:chgData name="fatimaezzahra ghanam" userId="5a2feb4ae408984c" providerId="LiveId" clId="{6C716720-72C9-444B-942F-F0E6FA5E9FBE}" dt="2024-06-27T23:36:35.769" v="8540" actId="478"/>
          <ac:picMkLst>
            <pc:docMk/>
            <pc:sldMk cId="2157445510" sldId="335"/>
            <ac:picMk id="3" creationId="{243E13E7-34AB-84F7-6298-44F62559A9B9}"/>
          </ac:picMkLst>
        </pc:picChg>
        <pc:picChg chg="add del mod modCrop">
          <ac:chgData name="fatimaezzahra ghanam" userId="5a2feb4ae408984c" providerId="LiveId" clId="{6C716720-72C9-444B-942F-F0E6FA5E9FBE}" dt="2024-06-22T15:45:30.549" v="7393" actId="478"/>
          <ac:picMkLst>
            <pc:docMk/>
            <pc:sldMk cId="2157445510" sldId="335"/>
            <ac:picMk id="5" creationId="{B83CA390-8158-E535-1E2D-CD7A86735C00}"/>
          </ac:picMkLst>
        </pc:picChg>
        <pc:picChg chg="add del mod">
          <ac:chgData name="fatimaezzahra ghanam" userId="5a2feb4ae408984c" providerId="LiveId" clId="{6C716720-72C9-444B-942F-F0E6FA5E9FBE}" dt="2024-06-29T13:53:08.039" v="9970" actId="478"/>
          <ac:picMkLst>
            <pc:docMk/>
            <pc:sldMk cId="2157445510" sldId="335"/>
            <ac:picMk id="5" creationId="{C2BFA6DF-F9A5-B625-B89F-187164C27D0F}"/>
          </ac:picMkLst>
        </pc:picChg>
        <pc:picChg chg="add mod modCrop">
          <ac:chgData name="fatimaezzahra ghanam" userId="5a2feb4ae408984c" providerId="LiveId" clId="{6C716720-72C9-444B-942F-F0E6FA5E9FBE}" dt="2024-06-29T14:39:30.478" v="10641" actId="1076"/>
          <ac:picMkLst>
            <pc:docMk/>
            <pc:sldMk cId="2157445510" sldId="335"/>
            <ac:picMk id="6" creationId="{4DD84E3F-E923-C143-519A-60A77AD4EF65}"/>
          </ac:picMkLst>
        </pc:picChg>
        <pc:picChg chg="add del mod modCrop">
          <ac:chgData name="fatimaezzahra ghanam" userId="5a2feb4ae408984c" providerId="LiveId" clId="{6C716720-72C9-444B-942F-F0E6FA5E9FBE}" dt="2024-06-27T23:36:37.417" v="8541" actId="478"/>
          <ac:picMkLst>
            <pc:docMk/>
            <pc:sldMk cId="2157445510" sldId="335"/>
            <ac:picMk id="6" creationId="{FBFD6B1E-92C4-54F7-1B27-A4689D2DACCF}"/>
          </ac:picMkLst>
        </pc:picChg>
        <pc:picChg chg="add del mod modCrop">
          <ac:chgData name="fatimaezzahra ghanam" userId="5a2feb4ae408984c" providerId="LiveId" clId="{6C716720-72C9-444B-942F-F0E6FA5E9FBE}" dt="2024-06-29T13:59:17.231" v="10017" actId="478"/>
          <ac:picMkLst>
            <pc:docMk/>
            <pc:sldMk cId="2157445510" sldId="335"/>
            <ac:picMk id="13" creationId="{BCBDF47C-5181-AD11-5284-49D18FFA0F0E}"/>
          </ac:picMkLst>
        </pc:picChg>
        <pc:picChg chg="add mod">
          <ac:chgData name="fatimaezzahra ghanam" userId="5a2feb4ae408984c" providerId="LiveId" clId="{6C716720-72C9-444B-942F-F0E6FA5E9FBE}" dt="2024-06-29T14:49:04.231" v="10798" actId="1076"/>
          <ac:picMkLst>
            <pc:docMk/>
            <pc:sldMk cId="2157445510" sldId="335"/>
            <ac:picMk id="21" creationId="{F6E2416D-351C-0DA9-5A7A-5C6D26FA23CB}"/>
          </ac:picMkLst>
        </pc:picChg>
        <pc:picChg chg="add del mod">
          <ac:chgData name="fatimaezzahra ghanam" userId="5a2feb4ae408984c" providerId="LiveId" clId="{6C716720-72C9-444B-942F-F0E6FA5E9FBE}" dt="2024-06-29T14:12:56.118" v="10583" actId="478"/>
          <ac:picMkLst>
            <pc:docMk/>
            <pc:sldMk cId="2157445510" sldId="335"/>
            <ac:picMk id="27" creationId="{25ED2CFD-8E31-B8CA-C491-05982A8272CD}"/>
          </ac:picMkLst>
        </pc:picChg>
        <pc:cxnChg chg="add mod">
          <ac:chgData name="fatimaezzahra ghanam" userId="5a2feb4ae408984c" providerId="LiveId" clId="{6C716720-72C9-444B-942F-F0E6FA5E9FBE}" dt="2024-06-29T14:38:50.246" v="10633" actId="14100"/>
          <ac:cxnSpMkLst>
            <pc:docMk/>
            <pc:sldMk cId="2157445510" sldId="335"/>
            <ac:cxnSpMk id="17" creationId="{78EBEECB-5FF7-3E4F-9D52-49C2ABAD2BCB}"/>
          </ac:cxnSpMkLst>
        </pc:cxnChg>
        <pc:cxnChg chg="add mod">
          <ac:chgData name="fatimaezzahra ghanam" userId="5a2feb4ae408984c" providerId="LiveId" clId="{6C716720-72C9-444B-942F-F0E6FA5E9FBE}" dt="2024-06-29T15:37:35.080" v="11722" actId="14100"/>
          <ac:cxnSpMkLst>
            <pc:docMk/>
            <pc:sldMk cId="2157445510" sldId="335"/>
            <ac:cxnSpMk id="19" creationId="{F4150F46-7F9B-3F2E-7A5C-F76D41CD0093}"/>
          </ac:cxnSpMkLst>
        </pc:cxnChg>
        <pc:cxnChg chg="add mod">
          <ac:chgData name="fatimaezzahra ghanam" userId="5a2feb4ae408984c" providerId="LiveId" clId="{6C716720-72C9-444B-942F-F0E6FA5E9FBE}" dt="2024-06-29T14:40:13.361" v="10647" actId="14100"/>
          <ac:cxnSpMkLst>
            <pc:docMk/>
            <pc:sldMk cId="2157445510" sldId="335"/>
            <ac:cxnSpMk id="28" creationId="{18B1735F-5913-C959-FD40-9E27157A7224}"/>
          </ac:cxnSpMkLst>
        </pc:cxnChg>
        <pc:cxnChg chg="add mod">
          <ac:chgData name="fatimaezzahra ghanam" userId="5a2feb4ae408984c" providerId="LiveId" clId="{6C716720-72C9-444B-942F-F0E6FA5E9FBE}" dt="2024-06-29T16:00:37.498" v="11859" actId="14100"/>
          <ac:cxnSpMkLst>
            <pc:docMk/>
            <pc:sldMk cId="2157445510" sldId="335"/>
            <ac:cxnSpMk id="50" creationId="{03AE633C-AF47-CA47-2D64-E407195A241B}"/>
          </ac:cxnSpMkLst>
        </pc:cxnChg>
      </pc:sldChg>
      <pc:sldChg chg="modSp del mod">
        <pc:chgData name="fatimaezzahra ghanam" userId="5a2feb4ae408984c" providerId="LiveId" clId="{6C716720-72C9-444B-942F-F0E6FA5E9FBE}" dt="2024-06-22T14:05:20.670" v="6773" actId="47"/>
        <pc:sldMkLst>
          <pc:docMk/>
          <pc:sldMk cId="3640700000" sldId="336"/>
        </pc:sldMkLst>
        <pc:spChg chg="mod">
          <ac:chgData name="fatimaezzahra ghanam" userId="5a2feb4ae408984c" providerId="LiveId" clId="{6C716720-72C9-444B-942F-F0E6FA5E9FBE}" dt="2024-06-22T13:55:16.483" v="6647" actId="20577"/>
          <ac:spMkLst>
            <pc:docMk/>
            <pc:sldMk cId="3640700000" sldId="336"/>
            <ac:spMk id="4" creationId="{00000000-0000-0000-0000-000000000000}"/>
          </ac:spMkLst>
        </pc:spChg>
      </pc:sldChg>
      <pc:sldChg chg="addSp delSp modSp mod setBg">
        <pc:chgData name="fatimaezzahra ghanam" userId="5a2feb4ae408984c" providerId="LiveId" clId="{6C716720-72C9-444B-942F-F0E6FA5E9FBE}" dt="2024-06-27T23:18:36.513" v="8415" actId="1076"/>
        <pc:sldMkLst>
          <pc:docMk/>
          <pc:sldMk cId="0" sldId="337"/>
        </pc:sldMkLst>
        <pc:spChg chg="del mod">
          <ac:chgData name="fatimaezzahra ghanam" userId="5a2feb4ae408984c" providerId="LiveId" clId="{6C716720-72C9-444B-942F-F0E6FA5E9FBE}" dt="2024-06-22T13:56:18.855" v="6650" actId="478"/>
          <ac:spMkLst>
            <pc:docMk/>
            <pc:sldMk cId="0" sldId="337"/>
            <ac:spMk id="2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7T18:19:00.528" v="7769" actId="20577"/>
          <ac:spMkLst>
            <pc:docMk/>
            <pc:sldMk cId="0" sldId="337"/>
            <ac:spMk id="15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2T13:58:24.683" v="6698" actId="208"/>
          <ac:spMkLst>
            <pc:docMk/>
            <pc:sldMk cId="0" sldId="337"/>
            <ac:spMk id="16" creationId="{00000000-0000-0000-0000-000000000000}"/>
          </ac:spMkLst>
        </pc:spChg>
        <pc:spChg chg="mod">
          <ac:chgData name="fatimaezzahra ghanam" userId="5a2feb4ae408984c" providerId="LiveId" clId="{6C716720-72C9-444B-942F-F0E6FA5E9FBE}" dt="2024-06-22T13:59:11.809" v="6701" actId="208"/>
          <ac:spMkLst>
            <pc:docMk/>
            <pc:sldMk cId="0" sldId="337"/>
            <ac:spMk id="17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2T14:05:05.639" v="6772" actId="478"/>
          <ac:spMkLst>
            <pc:docMk/>
            <pc:sldMk cId="0" sldId="337"/>
            <ac:spMk id="20" creationId="{1ACA3BEB-D909-2D5B-2032-CFC535FA1C03}"/>
          </ac:spMkLst>
        </pc:spChg>
        <pc:spChg chg="add del mod">
          <ac:chgData name="fatimaezzahra ghanam" userId="5a2feb4ae408984c" providerId="LiveId" clId="{6C716720-72C9-444B-942F-F0E6FA5E9FBE}" dt="2024-06-22T13:57:24.643" v="6657" actId="478"/>
          <ac:spMkLst>
            <pc:docMk/>
            <pc:sldMk cId="0" sldId="337"/>
            <ac:spMk id="23" creationId="{B184A113-7800-7EF1-E010-19CC758D347F}"/>
          </ac:spMkLst>
        </pc:spChg>
        <pc:spChg chg="add mod">
          <ac:chgData name="fatimaezzahra ghanam" userId="5a2feb4ae408984c" providerId="LiveId" clId="{6C716720-72C9-444B-942F-F0E6FA5E9FBE}" dt="2024-06-22T13:56:28.821" v="6651"/>
          <ac:spMkLst>
            <pc:docMk/>
            <pc:sldMk cId="0" sldId="337"/>
            <ac:spMk id="24" creationId="{000D704D-9371-0BF4-B021-2533B1355DAF}"/>
          </ac:spMkLst>
        </pc:spChg>
        <pc:spChg chg="add mod">
          <ac:chgData name="fatimaezzahra ghanam" userId="5a2feb4ae408984c" providerId="LiveId" clId="{6C716720-72C9-444B-942F-F0E6FA5E9FBE}" dt="2024-06-22T13:56:51.609" v="6653" actId="1076"/>
          <ac:spMkLst>
            <pc:docMk/>
            <pc:sldMk cId="0" sldId="337"/>
            <ac:spMk id="25" creationId="{D1FDEB3A-B1A5-BA5B-835B-01B18BDE22FF}"/>
          </ac:spMkLst>
        </pc:spChg>
        <pc:spChg chg="add mod">
          <ac:chgData name="fatimaezzahra ghanam" userId="5a2feb4ae408984c" providerId="LiveId" clId="{6C716720-72C9-444B-942F-F0E6FA5E9FBE}" dt="2024-06-22T14:03:23.734" v="6725" actId="1076"/>
          <ac:spMkLst>
            <pc:docMk/>
            <pc:sldMk cId="0" sldId="337"/>
            <ac:spMk id="28" creationId="{D9A93E7F-4FDC-02F1-C3D1-BB2FE5EFE843}"/>
          </ac:spMkLst>
        </pc:spChg>
        <pc:grpChg chg="del">
          <ac:chgData name="fatimaezzahra ghanam" userId="5a2feb4ae408984c" providerId="LiveId" clId="{6C716720-72C9-444B-942F-F0E6FA5E9FBE}" dt="2024-06-22T13:56:11.991" v="6648" actId="478"/>
          <ac:grpSpMkLst>
            <pc:docMk/>
            <pc:sldMk cId="0" sldId="337"/>
            <ac:grpSpMk id="3" creationId="{00000000-0000-0000-0000-000000000000}"/>
          </ac:grpSpMkLst>
        </pc:grpChg>
        <pc:picChg chg="mod">
          <ac:chgData name="fatimaezzahra ghanam" userId="5a2feb4ae408984c" providerId="LiveId" clId="{6C716720-72C9-444B-942F-F0E6FA5E9FBE}" dt="2024-06-22T13:57:31.052" v="6658" actId="1076"/>
          <ac:picMkLst>
            <pc:docMk/>
            <pc:sldMk cId="0" sldId="337"/>
            <ac:picMk id="10" creationId="{00000000-0000-0000-0000-000000000000}"/>
          </ac:picMkLst>
        </pc:picChg>
        <pc:picChg chg="del mod">
          <ac:chgData name="fatimaezzahra ghanam" userId="5a2feb4ae408984c" providerId="LiveId" clId="{6C716720-72C9-444B-942F-F0E6FA5E9FBE}" dt="2024-06-22T14:06:30.581" v="6776" actId="478"/>
          <ac:picMkLst>
            <pc:docMk/>
            <pc:sldMk cId="0" sldId="337"/>
            <ac:picMk id="21" creationId="{3BFC26D2-E8A6-C402-3FE3-A5A497CBFC0F}"/>
          </ac:picMkLst>
        </pc:picChg>
        <pc:picChg chg="add mod">
          <ac:chgData name="fatimaezzahra ghanam" userId="5a2feb4ae408984c" providerId="LiveId" clId="{6C716720-72C9-444B-942F-F0E6FA5E9FBE}" dt="2024-06-27T23:18:36.513" v="8415" actId="1076"/>
          <ac:picMkLst>
            <pc:docMk/>
            <pc:sldMk cId="0" sldId="337"/>
            <ac:picMk id="30" creationId="{C310B757-0218-CF0F-C4B0-5F51BD93C2D5}"/>
          </ac:picMkLst>
        </pc:picChg>
        <pc:cxnChg chg="mod">
          <ac:chgData name="fatimaezzahra ghanam" userId="5a2feb4ae408984c" providerId="LiveId" clId="{6C716720-72C9-444B-942F-F0E6FA5E9FBE}" dt="2024-06-27T23:18:30.092" v="8413" actId="14100"/>
          <ac:cxnSpMkLst>
            <pc:docMk/>
            <pc:sldMk cId="0" sldId="337"/>
            <ac:cxnSpMk id="27" creationId="{2E41CADB-DA01-53AC-8058-6F7093F3D8E2}"/>
          </ac:cxnSpMkLst>
        </pc:cxnChg>
      </pc:sldChg>
      <pc:sldChg chg="modSp mod ord">
        <pc:chgData name="fatimaezzahra ghanam" userId="5a2feb4ae408984c" providerId="LiveId" clId="{6C716720-72C9-444B-942F-F0E6FA5E9FBE}" dt="2024-06-29T19:34:20.382" v="15088"/>
        <pc:sldMkLst>
          <pc:docMk/>
          <pc:sldMk cId="2241559725" sldId="338"/>
        </pc:sldMkLst>
        <pc:picChg chg="mod">
          <ac:chgData name="fatimaezzahra ghanam" userId="5a2feb4ae408984c" providerId="LiveId" clId="{6C716720-72C9-444B-942F-F0E6FA5E9FBE}" dt="2024-06-29T19:33:48.694" v="15083" actId="1076"/>
          <ac:picMkLst>
            <pc:docMk/>
            <pc:sldMk cId="2241559725" sldId="338"/>
            <ac:picMk id="12" creationId="{94AF0CEE-23A9-E4DF-F80A-E86C587AD55D}"/>
          </ac:picMkLst>
        </pc:picChg>
        <pc:picChg chg="mod">
          <ac:chgData name="fatimaezzahra ghanam" userId="5a2feb4ae408984c" providerId="LiveId" clId="{6C716720-72C9-444B-942F-F0E6FA5E9FBE}" dt="2024-06-29T19:33:45.318" v="15082" actId="1076"/>
          <ac:picMkLst>
            <pc:docMk/>
            <pc:sldMk cId="2241559725" sldId="338"/>
            <ac:picMk id="14" creationId="{2D58ED9F-9D55-EBCA-38F4-43D3A9F2CB0E}"/>
          </ac:picMkLst>
        </pc:picChg>
      </pc:sldChg>
      <pc:sldChg chg="addSp delSp modSp mod">
        <pc:chgData name="fatimaezzahra ghanam" userId="5a2feb4ae408984c" providerId="LiveId" clId="{6C716720-72C9-444B-942F-F0E6FA5E9FBE}" dt="2024-06-29T18:26:26.611" v="14000" actId="20577"/>
        <pc:sldMkLst>
          <pc:docMk/>
          <pc:sldMk cId="3380820254" sldId="339"/>
        </pc:sldMkLst>
        <pc:spChg chg="del mod">
          <ac:chgData name="fatimaezzahra ghanam" userId="5a2feb4ae408984c" providerId="LiveId" clId="{6C716720-72C9-444B-942F-F0E6FA5E9FBE}" dt="2024-06-29T14:53:25.262" v="10799" actId="478"/>
          <ac:spMkLst>
            <pc:docMk/>
            <pc:sldMk cId="3380820254" sldId="339"/>
            <ac:spMk id="2" creationId="{07F4095F-ABA6-D33C-6744-A19D57901EFB}"/>
          </ac:spMkLst>
        </pc:spChg>
        <pc:spChg chg="del mod">
          <ac:chgData name="fatimaezzahra ghanam" userId="5a2feb4ae408984c" providerId="LiveId" clId="{6C716720-72C9-444B-942F-F0E6FA5E9FBE}" dt="2024-06-29T14:46:54.657" v="10779" actId="478"/>
          <ac:spMkLst>
            <pc:docMk/>
            <pc:sldMk cId="3380820254" sldId="339"/>
            <ac:spMk id="4" creationId="{00000000-0000-0000-0000-000000000000}"/>
          </ac:spMkLst>
        </pc:spChg>
        <pc:spChg chg="add mod">
          <ac:chgData name="fatimaezzahra ghanam" userId="5a2feb4ae408984c" providerId="LiveId" clId="{6C716720-72C9-444B-942F-F0E6FA5E9FBE}" dt="2024-06-29T16:33:35.683" v="11958" actId="688"/>
          <ac:spMkLst>
            <pc:docMk/>
            <pc:sldMk cId="3380820254" sldId="339"/>
            <ac:spMk id="5" creationId="{706DB051-7E35-4F97-C2F3-13218CDEA078}"/>
          </ac:spMkLst>
        </pc:spChg>
        <pc:spChg chg="add del mod">
          <ac:chgData name="fatimaezzahra ghanam" userId="5a2feb4ae408984c" providerId="LiveId" clId="{6C716720-72C9-444B-942F-F0E6FA5E9FBE}" dt="2024-06-29T14:46:39.217" v="10777" actId="478"/>
          <ac:spMkLst>
            <pc:docMk/>
            <pc:sldMk cId="3380820254" sldId="339"/>
            <ac:spMk id="6" creationId="{66075378-28AC-23BB-1047-80A250D9B0D8}"/>
          </ac:spMkLst>
        </pc:spChg>
        <pc:spChg chg="del">
          <ac:chgData name="fatimaezzahra ghanam" userId="5a2feb4ae408984c" providerId="LiveId" clId="{6C716720-72C9-444B-942F-F0E6FA5E9FBE}" dt="2024-06-29T14:53:35.554" v="10800" actId="478"/>
          <ac:spMkLst>
            <pc:docMk/>
            <pc:sldMk cId="3380820254" sldId="339"/>
            <ac:spMk id="7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9T14:53:37.715" v="10801" actId="478"/>
          <ac:spMkLst>
            <pc:docMk/>
            <pc:sldMk cId="3380820254" sldId="339"/>
            <ac:spMk id="8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9T14:53:41.797" v="10803" actId="478"/>
          <ac:spMkLst>
            <pc:docMk/>
            <pc:sldMk cId="3380820254" sldId="339"/>
            <ac:spMk id="9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9T14:53:39.945" v="10802" actId="478"/>
          <ac:spMkLst>
            <pc:docMk/>
            <pc:sldMk cId="3380820254" sldId="339"/>
            <ac:spMk id="10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9T14:53:44.442" v="10804" actId="478"/>
          <ac:spMkLst>
            <pc:docMk/>
            <pc:sldMk cId="3380820254" sldId="339"/>
            <ac:spMk id="11" creationId="{00000000-0000-0000-0000-000000000000}"/>
          </ac:spMkLst>
        </pc:spChg>
        <pc:spChg chg="add del mod">
          <ac:chgData name="fatimaezzahra ghanam" userId="5a2feb4ae408984c" providerId="LiveId" clId="{6C716720-72C9-444B-942F-F0E6FA5E9FBE}" dt="2024-06-29T14:47:01.894" v="10780" actId="478"/>
          <ac:spMkLst>
            <pc:docMk/>
            <pc:sldMk cId="3380820254" sldId="339"/>
            <ac:spMk id="13" creationId="{CE2AB830-AB50-4453-BDBA-5AC885006EBC}"/>
          </ac:spMkLst>
        </pc:spChg>
        <pc:spChg chg="add mod">
          <ac:chgData name="fatimaezzahra ghanam" userId="5a2feb4ae408984c" providerId="LiveId" clId="{6C716720-72C9-444B-942F-F0E6FA5E9FBE}" dt="2024-06-29T18:26:26.611" v="14000" actId="20577"/>
          <ac:spMkLst>
            <pc:docMk/>
            <pc:sldMk cId="3380820254" sldId="339"/>
            <ac:spMk id="31" creationId="{00FB090E-9071-60BF-B123-8C3C791268A8}"/>
          </ac:spMkLst>
        </pc:spChg>
        <pc:spChg chg="add mod">
          <ac:chgData name="fatimaezzahra ghanam" userId="5a2feb4ae408984c" providerId="LiveId" clId="{6C716720-72C9-444B-942F-F0E6FA5E9FBE}" dt="2024-06-29T16:33:55.404" v="11962" actId="14100"/>
          <ac:spMkLst>
            <pc:docMk/>
            <pc:sldMk cId="3380820254" sldId="339"/>
            <ac:spMk id="32" creationId="{A824BA77-6BA6-0092-1313-C66192FB5646}"/>
          </ac:spMkLst>
        </pc:spChg>
        <pc:spChg chg="add del mod">
          <ac:chgData name="fatimaezzahra ghanam" userId="5a2feb4ae408984c" providerId="LiveId" clId="{6C716720-72C9-444B-942F-F0E6FA5E9FBE}" dt="2024-06-29T15:42:04.241" v="11759" actId="478"/>
          <ac:spMkLst>
            <pc:docMk/>
            <pc:sldMk cId="3380820254" sldId="339"/>
            <ac:spMk id="33" creationId="{CAB51E2B-8159-86E5-0253-4C1EC5E56413}"/>
          </ac:spMkLst>
        </pc:spChg>
        <pc:spChg chg="add mod">
          <ac:chgData name="fatimaezzahra ghanam" userId="5a2feb4ae408984c" providerId="LiveId" clId="{6C716720-72C9-444B-942F-F0E6FA5E9FBE}" dt="2024-06-29T16:33:45.980" v="11960" actId="14100"/>
          <ac:spMkLst>
            <pc:docMk/>
            <pc:sldMk cId="3380820254" sldId="339"/>
            <ac:spMk id="34" creationId="{07C4E1CA-0A29-61D2-B6E7-21FE16D3426A}"/>
          </ac:spMkLst>
        </pc:spChg>
        <pc:spChg chg="add mod">
          <ac:chgData name="fatimaezzahra ghanam" userId="5a2feb4ae408984c" providerId="LiveId" clId="{6C716720-72C9-444B-942F-F0E6FA5E9FBE}" dt="2024-06-29T16:33:50.164" v="11961" actId="14100"/>
          <ac:spMkLst>
            <pc:docMk/>
            <pc:sldMk cId="3380820254" sldId="339"/>
            <ac:spMk id="35" creationId="{B10E4ED4-D91F-3CA6-9A8D-5342C3267696}"/>
          </ac:spMkLst>
        </pc:spChg>
        <pc:spChg chg="add mod">
          <ac:chgData name="fatimaezzahra ghanam" userId="5a2feb4ae408984c" providerId="LiveId" clId="{6C716720-72C9-444B-942F-F0E6FA5E9FBE}" dt="2024-06-29T16:33:12.316" v="11956" actId="1076"/>
          <ac:spMkLst>
            <pc:docMk/>
            <pc:sldMk cId="3380820254" sldId="339"/>
            <ac:spMk id="36" creationId="{7DFAAD70-28E2-67B9-AB21-2817DED7FA04}"/>
          </ac:spMkLst>
        </pc:spChg>
        <pc:spChg chg="add mod">
          <ac:chgData name="fatimaezzahra ghanam" userId="5a2feb4ae408984c" providerId="LiveId" clId="{6C716720-72C9-444B-942F-F0E6FA5E9FBE}" dt="2024-06-29T16:33:05.471" v="11954" actId="1076"/>
          <ac:spMkLst>
            <pc:docMk/>
            <pc:sldMk cId="3380820254" sldId="339"/>
            <ac:spMk id="37" creationId="{F68310B8-197D-18BF-3D7E-D42645BC09C8}"/>
          </ac:spMkLst>
        </pc:spChg>
        <pc:picChg chg="add del mod modCrop">
          <ac:chgData name="fatimaezzahra ghanam" userId="5a2feb4ae408984c" providerId="LiveId" clId="{6C716720-72C9-444B-942F-F0E6FA5E9FBE}" dt="2024-06-27T23:36:43.030" v="8542" actId="478"/>
          <ac:picMkLst>
            <pc:docMk/>
            <pc:sldMk cId="3380820254" sldId="339"/>
            <ac:picMk id="3" creationId="{5FCB3994-0D43-B96F-25BF-C6ABDFCD0D95}"/>
          </ac:picMkLst>
        </pc:picChg>
        <pc:picChg chg="add del mod modCrop">
          <ac:chgData name="fatimaezzahra ghanam" userId="5a2feb4ae408984c" providerId="LiveId" clId="{6C716720-72C9-444B-942F-F0E6FA5E9FBE}" dt="2024-06-27T23:36:44.488" v="8543" actId="478"/>
          <ac:picMkLst>
            <pc:docMk/>
            <pc:sldMk cId="3380820254" sldId="339"/>
            <ac:picMk id="5" creationId="{60A0A1A3-4367-B81D-3C46-B4D19891DED3}"/>
          </ac:picMkLst>
        </pc:picChg>
        <pc:picChg chg="add mod modCrop">
          <ac:chgData name="fatimaezzahra ghanam" userId="5a2feb4ae408984c" providerId="LiveId" clId="{6C716720-72C9-444B-942F-F0E6FA5E9FBE}" dt="2024-06-29T15:20:35.784" v="11651" actId="688"/>
          <ac:picMkLst>
            <pc:docMk/>
            <pc:sldMk cId="3380820254" sldId="339"/>
            <ac:picMk id="15" creationId="{0F6F2C1E-58BB-07C5-5903-ED2CA29D40C0}"/>
          </ac:picMkLst>
        </pc:picChg>
        <pc:picChg chg="add mod modCrop">
          <ac:chgData name="fatimaezzahra ghanam" userId="5a2feb4ae408984c" providerId="LiveId" clId="{6C716720-72C9-444B-942F-F0E6FA5E9FBE}" dt="2024-06-29T15:20:35.784" v="11651" actId="688"/>
          <ac:picMkLst>
            <pc:docMk/>
            <pc:sldMk cId="3380820254" sldId="339"/>
            <ac:picMk id="17" creationId="{F7354C56-7E11-5AEE-EE44-CC38CF6BCDC0}"/>
          </ac:picMkLst>
        </pc:picChg>
        <pc:picChg chg="add del mod">
          <ac:chgData name="fatimaezzahra ghanam" userId="5a2feb4ae408984c" providerId="LiveId" clId="{6C716720-72C9-444B-942F-F0E6FA5E9FBE}" dt="2024-06-29T16:59:07.211" v="12120" actId="478"/>
          <ac:picMkLst>
            <pc:docMk/>
            <pc:sldMk cId="3380820254" sldId="339"/>
            <ac:picMk id="19" creationId="{8B92252B-7C76-80A2-48B7-00E050FA577B}"/>
          </ac:picMkLst>
        </pc:picChg>
        <pc:picChg chg="add mod modCrop">
          <ac:chgData name="fatimaezzahra ghanam" userId="5a2feb4ae408984c" providerId="LiveId" clId="{6C716720-72C9-444B-942F-F0E6FA5E9FBE}" dt="2024-06-29T15:21:12.594" v="11656" actId="14100"/>
          <ac:picMkLst>
            <pc:docMk/>
            <pc:sldMk cId="3380820254" sldId="339"/>
            <ac:picMk id="21" creationId="{83D5B998-E9A2-52D2-3A72-6EA9CDD7E8BA}"/>
          </ac:picMkLst>
        </pc:picChg>
        <pc:picChg chg="add mod modCrop">
          <ac:chgData name="fatimaezzahra ghanam" userId="5a2feb4ae408984c" providerId="LiveId" clId="{6C716720-72C9-444B-942F-F0E6FA5E9FBE}" dt="2024-06-29T15:21:19.073" v="11657" actId="14100"/>
          <ac:picMkLst>
            <pc:docMk/>
            <pc:sldMk cId="3380820254" sldId="339"/>
            <ac:picMk id="23" creationId="{7EC8ED11-7DDF-46B9-3F1C-76D01875DD3D}"/>
          </ac:picMkLst>
        </pc:picChg>
        <pc:picChg chg="add mod">
          <ac:chgData name="fatimaezzahra ghanam" userId="5a2feb4ae408984c" providerId="LiveId" clId="{6C716720-72C9-444B-942F-F0E6FA5E9FBE}" dt="2024-06-29T15:33:29.802" v="11670" actId="1076"/>
          <ac:picMkLst>
            <pc:docMk/>
            <pc:sldMk cId="3380820254" sldId="339"/>
            <ac:picMk id="24" creationId="{D3613BAC-18E2-1607-FB3F-6FEE63B88762}"/>
          </ac:picMkLst>
        </pc:picChg>
        <pc:picChg chg="add mod">
          <ac:chgData name="fatimaezzahra ghanam" userId="5a2feb4ae408984c" providerId="LiveId" clId="{6C716720-72C9-444B-942F-F0E6FA5E9FBE}" dt="2024-06-29T15:20:35.784" v="11651" actId="688"/>
          <ac:picMkLst>
            <pc:docMk/>
            <pc:sldMk cId="3380820254" sldId="339"/>
            <ac:picMk id="25" creationId="{53D7C807-828D-BB07-B30D-27C23500E5F3}"/>
          </ac:picMkLst>
        </pc:picChg>
        <pc:picChg chg="add mod">
          <ac:chgData name="fatimaezzahra ghanam" userId="5a2feb4ae408984c" providerId="LiveId" clId="{6C716720-72C9-444B-942F-F0E6FA5E9FBE}" dt="2024-06-29T15:20:35.784" v="11651" actId="688"/>
          <ac:picMkLst>
            <pc:docMk/>
            <pc:sldMk cId="3380820254" sldId="339"/>
            <ac:picMk id="26" creationId="{0FAEC2B4-DD60-7CE0-D0B9-0F9E5CB42476}"/>
          </ac:picMkLst>
        </pc:picChg>
        <pc:picChg chg="add mod">
          <ac:chgData name="fatimaezzahra ghanam" userId="5a2feb4ae408984c" providerId="LiveId" clId="{6C716720-72C9-444B-942F-F0E6FA5E9FBE}" dt="2024-06-29T15:20:35.784" v="11651" actId="688"/>
          <ac:picMkLst>
            <pc:docMk/>
            <pc:sldMk cId="3380820254" sldId="339"/>
            <ac:picMk id="27" creationId="{FDA1E7D4-1796-8D39-49A1-75A2DF20BF1B}"/>
          </ac:picMkLst>
        </pc:picChg>
        <pc:picChg chg="add mod modCrop">
          <ac:chgData name="fatimaezzahra ghanam" userId="5a2feb4ae408984c" providerId="LiveId" clId="{6C716720-72C9-444B-942F-F0E6FA5E9FBE}" dt="2024-06-29T15:20:56.113" v="11655" actId="1076"/>
          <ac:picMkLst>
            <pc:docMk/>
            <pc:sldMk cId="3380820254" sldId="339"/>
            <ac:picMk id="28" creationId="{7DB21F0D-C7DB-DE45-DE7F-8E9B5D8F6C3C}"/>
          </ac:picMkLst>
        </pc:picChg>
        <pc:picChg chg="add mod">
          <ac:chgData name="fatimaezzahra ghanam" userId="5a2feb4ae408984c" providerId="LiveId" clId="{6C716720-72C9-444B-942F-F0E6FA5E9FBE}" dt="2024-06-29T15:34:55.410" v="11686" actId="1076"/>
          <ac:picMkLst>
            <pc:docMk/>
            <pc:sldMk cId="3380820254" sldId="339"/>
            <ac:picMk id="30" creationId="{5429A530-8D53-83A3-C76B-C71CBF19E3BF}"/>
          </ac:picMkLst>
        </pc:picChg>
        <pc:picChg chg="add mod">
          <ac:chgData name="fatimaezzahra ghanam" userId="5a2feb4ae408984c" providerId="LiveId" clId="{6C716720-72C9-444B-942F-F0E6FA5E9FBE}" dt="2024-06-29T16:59:03.177" v="12119" actId="1076"/>
          <ac:picMkLst>
            <pc:docMk/>
            <pc:sldMk cId="3380820254" sldId="339"/>
            <ac:picMk id="39" creationId="{4E55BBCC-33F4-83F6-8F23-911D24407D30}"/>
          </ac:picMkLst>
        </pc:picChg>
      </pc:sldChg>
      <pc:sldChg chg="addSp delSp modSp mod">
        <pc:chgData name="fatimaezzahra ghanam" userId="5a2feb4ae408984c" providerId="LiveId" clId="{6C716720-72C9-444B-942F-F0E6FA5E9FBE}" dt="2024-06-29T18:26:17.689" v="13999" actId="20577"/>
        <pc:sldMkLst>
          <pc:docMk/>
          <pc:sldMk cId="3670116966" sldId="340"/>
        </pc:sldMkLst>
        <pc:spChg chg="del">
          <ac:chgData name="fatimaezzahra ghanam" userId="5a2feb4ae408984c" providerId="LiveId" clId="{6C716720-72C9-444B-942F-F0E6FA5E9FBE}" dt="2024-06-29T16:35:55.031" v="11967" actId="478"/>
          <ac:spMkLst>
            <pc:docMk/>
            <pc:sldMk cId="3670116966" sldId="340"/>
            <ac:spMk id="2" creationId="{07F4095F-ABA6-D33C-6744-A19D57901EFB}"/>
          </ac:spMkLst>
        </pc:spChg>
        <pc:spChg chg="del">
          <ac:chgData name="fatimaezzahra ghanam" userId="5a2feb4ae408984c" providerId="LiveId" clId="{6C716720-72C9-444B-942F-F0E6FA5E9FBE}" dt="2024-06-29T16:36:13.237" v="11968" actId="478"/>
          <ac:spMkLst>
            <pc:docMk/>
            <pc:sldMk cId="3670116966" sldId="340"/>
            <ac:spMk id="4" creationId="{00000000-0000-0000-0000-000000000000}"/>
          </ac:spMkLst>
        </pc:spChg>
        <pc:spChg chg="add del mod">
          <ac:chgData name="fatimaezzahra ghanam" userId="5a2feb4ae408984c" providerId="LiveId" clId="{6C716720-72C9-444B-942F-F0E6FA5E9FBE}" dt="2024-06-29T16:36:25.515" v="11970"/>
          <ac:spMkLst>
            <pc:docMk/>
            <pc:sldMk cId="3670116966" sldId="340"/>
            <ac:spMk id="5" creationId="{36566809-EC2A-DEB0-06E8-12BA995DA482}"/>
          </ac:spMkLst>
        </pc:spChg>
        <pc:spChg chg="add mod">
          <ac:chgData name="fatimaezzahra ghanam" userId="5a2feb4ae408984c" providerId="LiveId" clId="{6C716720-72C9-444B-942F-F0E6FA5E9FBE}" dt="2024-06-29T16:37:21.685" v="11982" actId="1076"/>
          <ac:spMkLst>
            <pc:docMk/>
            <pc:sldMk cId="3670116966" sldId="340"/>
            <ac:spMk id="6" creationId="{BD5F3738-8E54-A7A5-759C-79B461D995A1}"/>
          </ac:spMkLst>
        </pc:spChg>
        <pc:spChg chg="del">
          <ac:chgData name="fatimaezzahra ghanam" userId="5a2feb4ae408984c" providerId="LiveId" clId="{6C716720-72C9-444B-942F-F0E6FA5E9FBE}" dt="2024-06-29T16:34:25.038" v="11963" actId="478"/>
          <ac:spMkLst>
            <pc:docMk/>
            <pc:sldMk cId="3670116966" sldId="340"/>
            <ac:spMk id="7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9T16:35:13.539" v="11966" actId="478"/>
          <ac:spMkLst>
            <pc:docMk/>
            <pc:sldMk cId="3670116966" sldId="340"/>
            <ac:spMk id="8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9T16:34:28.540" v="11965" actId="478"/>
          <ac:spMkLst>
            <pc:docMk/>
            <pc:sldMk cId="3670116966" sldId="340"/>
            <ac:spMk id="9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9T16:34:26.861" v="11964" actId="478"/>
          <ac:spMkLst>
            <pc:docMk/>
            <pc:sldMk cId="3670116966" sldId="340"/>
            <ac:spMk id="10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9T16:36:15.751" v="11969" actId="478"/>
          <ac:spMkLst>
            <pc:docMk/>
            <pc:sldMk cId="3670116966" sldId="340"/>
            <ac:spMk id="11" creationId="{00000000-0000-0000-0000-000000000000}"/>
          </ac:spMkLst>
        </pc:spChg>
        <pc:spChg chg="add mod">
          <ac:chgData name="fatimaezzahra ghanam" userId="5a2feb4ae408984c" providerId="LiveId" clId="{6C716720-72C9-444B-942F-F0E6FA5E9FBE}" dt="2024-06-29T18:26:17.689" v="13999" actId="20577"/>
          <ac:spMkLst>
            <pc:docMk/>
            <pc:sldMk cId="3670116966" sldId="340"/>
            <ac:spMk id="38" creationId="{DD60C75B-4CE1-7DFA-D331-7C5045EF04CE}"/>
          </ac:spMkLst>
        </pc:spChg>
        <pc:spChg chg="add mod">
          <ac:chgData name="fatimaezzahra ghanam" userId="5a2feb4ae408984c" providerId="LiveId" clId="{6C716720-72C9-444B-942F-F0E6FA5E9FBE}" dt="2024-06-29T17:23:41.262" v="13074" actId="688"/>
          <ac:spMkLst>
            <pc:docMk/>
            <pc:sldMk cId="3670116966" sldId="340"/>
            <ac:spMk id="40" creationId="{0C4DCC71-D3AD-C680-4362-B9974BB69500}"/>
          </ac:spMkLst>
        </pc:spChg>
        <pc:spChg chg="add del mod">
          <ac:chgData name="fatimaezzahra ghanam" userId="5a2feb4ae408984c" providerId="LiveId" clId="{6C716720-72C9-444B-942F-F0E6FA5E9FBE}" dt="2024-06-29T17:24:05.678" v="13081" actId="478"/>
          <ac:spMkLst>
            <pc:docMk/>
            <pc:sldMk cId="3670116966" sldId="340"/>
            <ac:spMk id="41" creationId="{FE1C68E1-628C-E889-1610-CF0BCF493688}"/>
          </ac:spMkLst>
        </pc:spChg>
        <pc:spChg chg="add del mod">
          <ac:chgData name="fatimaezzahra ghanam" userId="5a2feb4ae408984c" providerId="LiveId" clId="{6C716720-72C9-444B-942F-F0E6FA5E9FBE}" dt="2024-06-29T17:24:08.696" v="13082" actId="478"/>
          <ac:spMkLst>
            <pc:docMk/>
            <pc:sldMk cId="3670116966" sldId="340"/>
            <ac:spMk id="42" creationId="{5790E34E-C179-FE57-B53C-5B10CB00082D}"/>
          </ac:spMkLst>
        </pc:spChg>
        <pc:spChg chg="add del mod">
          <ac:chgData name="fatimaezzahra ghanam" userId="5a2feb4ae408984c" providerId="LiveId" clId="{6C716720-72C9-444B-942F-F0E6FA5E9FBE}" dt="2024-06-29T17:24:03.691" v="13080" actId="478"/>
          <ac:spMkLst>
            <pc:docMk/>
            <pc:sldMk cId="3670116966" sldId="340"/>
            <ac:spMk id="43" creationId="{FC6CA15F-8571-84E3-A9C1-F36661B92B73}"/>
          </ac:spMkLst>
        </pc:spChg>
        <pc:spChg chg="add del mod">
          <ac:chgData name="fatimaezzahra ghanam" userId="5a2feb4ae408984c" providerId="LiveId" clId="{6C716720-72C9-444B-942F-F0E6FA5E9FBE}" dt="2024-06-29T17:24:00.619" v="13079" actId="478"/>
          <ac:spMkLst>
            <pc:docMk/>
            <pc:sldMk cId="3670116966" sldId="340"/>
            <ac:spMk id="44" creationId="{4DA3F9F5-4B9F-6366-F8FC-16A3FADA7887}"/>
          </ac:spMkLst>
        </pc:spChg>
        <pc:spChg chg="add mod">
          <ac:chgData name="fatimaezzahra ghanam" userId="5a2feb4ae408984c" providerId="LiveId" clId="{6C716720-72C9-444B-942F-F0E6FA5E9FBE}" dt="2024-06-29T17:26:09.898" v="13092" actId="20577"/>
          <ac:spMkLst>
            <pc:docMk/>
            <pc:sldMk cId="3670116966" sldId="340"/>
            <ac:spMk id="45" creationId="{B39CE1A1-35D7-04CE-0BCF-E9EF62838FA2}"/>
          </ac:spMkLst>
        </pc:spChg>
        <pc:spChg chg="add mod">
          <ac:chgData name="fatimaezzahra ghanam" userId="5a2feb4ae408984c" providerId="LiveId" clId="{6C716720-72C9-444B-942F-F0E6FA5E9FBE}" dt="2024-06-29T17:26:15.668" v="13094" actId="20577"/>
          <ac:spMkLst>
            <pc:docMk/>
            <pc:sldMk cId="3670116966" sldId="340"/>
            <ac:spMk id="46" creationId="{9516DD43-6370-F66C-7C1D-9F5072C8361F}"/>
          </ac:spMkLst>
        </pc:spChg>
        <pc:spChg chg="add mod">
          <ac:chgData name="fatimaezzahra ghanam" userId="5a2feb4ae408984c" providerId="LiveId" clId="{6C716720-72C9-444B-942F-F0E6FA5E9FBE}" dt="2024-06-29T17:26:22.384" v="13096" actId="20577"/>
          <ac:spMkLst>
            <pc:docMk/>
            <pc:sldMk cId="3670116966" sldId="340"/>
            <ac:spMk id="47" creationId="{E1A9B171-6776-A233-C4B2-3A111E50F76B}"/>
          </ac:spMkLst>
        </pc:spChg>
        <pc:picChg chg="del">
          <ac:chgData name="fatimaezzahra ghanam" userId="5a2feb4ae408984c" providerId="LiveId" clId="{6C716720-72C9-444B-942F-F0E6FA5E9FBE}" dt="2024-06-22T15:48:19.340" v="7420" actId="478"/>
          <ac:picMkLst>
            <pc:docMk/>
            <pc:sldMk cId="3670116966" sldId="340"/>
            <ac:picMk id="3" creationId="{5FCB3994-0D43-B96F-25BF-C6ABDFCD0D95}"/>
          </ac:picMkLst>
        </pc:picChg>
        <pc:picChg chg="del">
          <ac:chgData name="fatimaezzahra ghanam" userId="5a2feb4ae408984c" providerId="LiveId" clId="{6C716720-72C9-444B-942F-F0E6FA5E9FBE}" dt="2024-06-22T15:48:21.635" v="7421" actId="478"/>
          <ac:picMkLst>
            <pc:docMk/>
            <pc:sldMk cId="3670116966" sldId="340"/>
            <ac:picMk id="5" creationId="{60A0A1A3-4367-B81D-3C46-B4D19891DED3}"/>
          </ac:picMkLst>
        </pc:picChg>
        <pc:picChg chg="add del mod modCrop">
          <ac:chgData name="fatimaezzahra ghanam" userId="5a2feb4ae408984c" providerId="LiveId" clId="{6C716720-72C9-444B-942F-F0E6FA5E9FBE}" dt="2024-06-27T23:36:48.143" v="8544" actId="478"/>
          <ac:picMkLst>
            <pc:docMk/>
            <pc:sldMk cId="3670116966" sldId="340"/>
            <ac:picMk id="6" creationId="{1CD786F2-95F8-264A-BEEE-166B96499F4D}"/>
          </ac:picMkLst>
        </pc:picChg>
        <pc:picChg chg="add del mod modCrop">
          <ac:chgData name="fatimaezzahra ghanam" userId="5a2feb4ae408984c" providerId="LiveId" clId="{6C716720-72C9-444B-942F-F0E6FA5E9FBE}" dt="2024-06-27T23:36:49.771" v="8545" actId="478"/>
          <ac:picMkLst>
            <pc:docMk/>
            <pc:sldMk cId="3670116966" sldId="340"/>
            <ac:picMk id="12" creationId="{247922AF-27CD-7697-E49D-D3E6A9148A3A}"/>
          </ac:picMkLst>
        </pc:picChg>
        <pc:picChg chg="add mod modCrop">
          <ac:chgData name="fatimaezzahra ghanam" userId="5a2feb4ae408984c" providerId="LiveId" clId="{6C716720-72C9-444B-942F-F0E6FA5E9FBE}" dt="2024-06-29T17:41:25.476" v="13211"/>
          <ac:picMkLst>
            <pc:docMk/>
            <pc:sldMk cId="3670116966" sldId="340"/>
            <ac:picMk id="13" creationId="{E64450A5-7B3E-D560-2C09-8FB6DA2B54F9}"/>
          </ac:picMkLst>
        </pc:picChg>
        <pc:picChg chg="add del mod modCrop">
          <ac:chgData name="fatimaezzahra ghanam" userId="5a2feb4ae408984c" providerId="LiveId" clId="{6C716720-72C9-444B-942F-F0E6FA5E9FBE}" dt="2024-06-29T16:41:26.801" v="11991" actId="478"/>
          <ac:picMkLst>
            <pc:docMk/>
            <pc:sldMk cId="3670116966" sldId="340"/>
            <ac:picMk id="15" creationId="{6A543FC5-A274-EC53-120D-159E9D889C6D}"/>
          </ac:picMkLst>
        </pc:picChg>
        <pc:picChg chg="add mod modCrop">
          <ac:chgData name="fatimaezzahra ghanam" userId="5a2feb4ae408984c" providerId="LiveId" clId="{6C716720-72C9-444B-942F-F0E6FA5E9FBE}" dt="2024-06-29T17:43:41.636" v="13551"/>
          <ac:picMkLst>
            <pc:docMk/>
            <pc:sldMk cId="3670116966" sldId="340"/>
            <ac:picMk id="17" creationId="{6D071B16-ECE1-4FC8-D0B8-759FB44944A6}"/>
          </ac:picMkLst>
        </pc:picChg>
        <pc:picChg chg="add mod modCrop">
          <ac:chgData name="fatimaezzahra ghanam" userId="5a2feb4ae408984c" providerId="LiveId" clId="{6C716720-72C9-444B-942F-F0E6FA5E9FBE}" dt="2024-06-29T17:42:06.608" v="13338"/>
          <ac:picMkLst>
            <pc:docMk/>
            <pc:sldMk cId="3670116966" sldId="340"/>
            <ac:picMk id="19" creationId="{5943FCE9-88E6-3A14-BABF-26DF8C8AAA1F}"/>
          </ac:picMkLst>
        </pc:picChg>
        <pc:picChg chg="add mod modCrop">
          <ac:chgData name="fatimaezzahra ghanam" userId="5a2feb4ae408984c" providerId="LiveId" clId="{6C716720-72C9-444B-942F-F0E6FA5E9FBE}" dt="2024-06-29T17:43:15.734" v="13511"/>
          <ac:picMkLst>
            <pc:docMk/>
            <pc:sldMk cId="3670116966" sldId="340"/>
            <ac:picMk id="21" creationId="{7799A0B4-D0A5-E3F3-E49F-9C3A18BA52DE}"/>
          </ac:picMkLst>
        </pc:picChg>
        <pc:picChg chg="add mod modCrop">
          <ac:chgData name="fatimaezzahra ghanam" userId="5a2feb4ae408984c" providerId="LiveId" clId="{6C716720-72C9-444B-942F-F0E6FA5E9FBE}" dt="2024-06-29T17:19:11.498" v="13035" actId="1076"/>
          <ac:picMkLst>
            <pc:docMk/>
            <pc:sldMk cId="3670116966" sldId="340"/>
            <ac:picMk id="23" creationId="{9019ADDC-95D7-A745-23DF-B4805F4CF094}"/>
          </ac:picMkLst>
        </pc:picChg>
        <pc:picChg chg="add mod modCrop">
          <ac:chgData name="fatimaezzahra ghanam" userId="5a2feb4ae408984c" providerId="LiveId" clId="{6C716720-72C9-444B-942F-F0E6FA5E9FBE}" dt="2024-06-29T17:18:44.398" v="13028" actId="1076"/>
          <ac:picMkLst>
            <pc:docMk/>
            <pc:sldMk cId="3670116966" sldId="340"/>
            <ac:picMk id="25" creationId="{17FE08FC-ECB7-7507-7F39-D899364E30BC}"/>
          </ac:picMkLst>
        </pc:picChg>
        <pc:picChg chg="add mod modCrop">
          <ac:chgData name="fatimaezzahra ghanam" userId="5a2feb4ae408984c" providerId="LiveId" clId="{6C716720-72C9-444B-942F-F0E6FA5E9FBE}" dt="2024-06-29T17:18:48.231" v="13029" actId="1076"/>
          <ac:picMkLst>
            <pc:docMk/>
            <pc:sldMk cId="3670116966" sldId="340"/>
            <ac:picMk id="27" creationId="{19A96105-5181-6E2E-3115-BD1DC47D26C0}"/>
          </ac:picMkLst>
        </pc:picChg>
        <pc:picChg chg="add del mod">
          <ac:chgData name="fatimaezzahra ghanam" userId="5a2feb4ae408984c" providerId="LiveId" clId="{6C716720-72C9-444B-942F-F0E6FA5E9FBE}" dt="2024-06-29T16:51:37.514" v="12059" actId="478"/>
          <ac:picMkLst>
            <pc:docMk/>
            <pc:sldMk cId="3670116966" sldId="340"/>
            <ac:picMk id="29" creationId="{89F17A2F-E21F-4A4B-EE22-313D34A0238A}"/>
          </ac:picMkLst>
        </pc:picChg>
        <pc:picChg chg="add mod modCrop">
          <ac:chgData name="fatimaezzahra ghanam" userId="5a2feb4ae408984c" providerId="LiveId" clId="{6C716720-72C9-444B-942F-F0E6FA5E9FBE}" dt="2024-06-29T17:19:04.376" v="13033" actId="1076"/>
          <ac:picMkLst>
            <pc:docMk/>
            <pc:sldMk cId="3670116966" sldId="340"/>
            <ac:picMk id="31" creationId="{CB52A9AA-67EE-B915-3F5E-906F766E30D3}"/>
          </ac:picMkLst>
        </pc:picChg>
        <pc:picChg chg="add mod modCrop">
          <ac:chgData name="fatimaezzahra ghanam" userId="5a2feb4ae408984c" providerId="LiveId" clId="{6C716720-72C9-444B-942F-F0E6FA5E9FBE}" dt="2024-06-29T17:19:00.836" v="13032" actId="1076"/>
          <ac:picMkLst>
            <pc:docMk/>
            <pc:sldMk cId="3670116966" sldId="340"/>
            <ac:picMk id="33" creationId="{4DA475C6-FE2E-004D-FAE1-3170A126627A}"/>
          </ac:picMkLst>
        </pc:picChg>
        <pc:picChg chg="add mod modCrop">
          <ac:chgData name="fatimaezzahra ghanam" userId="5a2feb4ae408984c" providerId="LiveId" clId="{6C716720-72C9-444B-942F-F0E6FA5E9FBE}" dt="2024-06-29T17:18:17.100" v="13023" actId="1582"/>
          <ac:picMkLst>
            <pc:docMk/>
            <pc:sldMk cId="3670116966" sldId="340"/>
            <ac:picMk id="35" creationId="{B3433CE0-215A-040F-55C1-B8CE759902CE}"/>
          </ac:picMkLst>
        </pc:picChg>
        <pc:picChg chg="add mod modCrop">
          <ac:chgData name="fatimaezzahra ghanam" userId="5a2feb4ae408984c" providerId="LiveId" clId="{6C716720-72C9-444B-942F-F0E6FA5E9FBE}" dt="2024-06-29T17:21:14.277" v="13056" actId="14100"/>
          <ac:picMkLst>
            <pc:docMk/>
            <pc:sldMk cId="3670116966" sldId="340"/>
            <ac:picMk id="37" creationId="{65D7D41B-E8F1-E529-3592-5F8C5542703A}"/>
          </ac:picMkLst>
        </pc:picChg>
        <pc:picChg chg="add mod">
          <ac:chgData name="fatimaezzahra ghanam" userId="5a2feb4ae408984c" providerId="LiveId" clId="{6C716720-72C9-444B-942F-F0E6FA5E9FBE}" dt="2024-06-29T17:21:37.586" v="13060" actId="1076"/>
          <ac:picMkLst>
            <pc:docMk/>
            <pc:sldMk cId="3670116966" sldId="340"/>
            <ac:picMk id="39" creationId="{6A6C54FD-B4B7-DE60-E16B-F8C12B1455BC}"/>
          </ac:picMkLst>
        </pc:picChg>
      </pc:sldChg>
      <pc:sldChg chg="addSp delSp modSp del mod ord">
        <pc:chgData name="fatimaezzahra ghanam" userId="5a2feb4ae408984c" providerId="LiveId" clId="{6C716720-72C9-444B-942F-F0E6FA5E9FBE}" dt="2024-06-29T19:36:15.642" v="15089" actId="47"/>
        <pc:sldMkLst>
          <pc:docMk/>
          <pc:sldMk cId="4024199723" sldId="341"/>
        </pc:sldMkLst>
        <pc:spChg chg="mod">
          <ac:chgData name="fatimaezzahra ghanam" userId="5a2feb4ae408984c" providerId="LiveId" clId="{6C716720-72C9-444B-942F-F0E6FA5E9FBE}" dt="2024-06-27T23:09:37.821" v="8381" actId="14100"/>
          <ac:spMkLst>
            <pc:docMk/>
            <pc:sldMk cId="4024199723" sldId="341"/>
            <ac:spMk id="2" creationId="{07F4095F-ABA6-D33C-6744-A19D57901EFB}"/>
          </ac:spMkLst>
        </pc:spChg>
        <pc:spChg chg="add mod">
          <ac:chgData name="fatimaezzahra ghanam" userId="5a2feb4ae408984c" providerId="LiveId" clId="{6C716720-72C9-444B-942F-F0E6FA5E9FBE}" dt="2024-06-27T22:30:10.557" v="8179" actId="1076"/>
          <ac:spMkLst>
            <pc:docMk/>
            <pc:sldMk cId="4024199723" sldId="341"/>
            <ac:spMk id="3" creationId="{69F02393-1F52-28B8-C8C2-E3E930B39927}"/>
          </ac:spMkLst>
        </pc:spChg>
        <pc:spChg chg="mod">
          <ac:chgData name="fatimaezzahra ghanam" userId="5a2feb4ae408984c" providerId="LiveId" clId="{6C716720-72C9-444B-942F-F0E6FA5E9FBE}" dt="2024-06-27T22:06:11.578" v="7859" actId="14100"/>
          <ac:spMkLst>
            <pc:docMk/>
            <pc:sldMk cId="4024199723" sldId="341"/>
            <ac:spMk id="4" creationId="{00000000-0000-0000-0000-000000000000}"/>
          </ac:spMkLst>
        </pc:spChg>
        <pc:spChg chg="add mod">
          <ac:chgData name="fatimaezzahra ghanam" userId="5a2feb4ae408984c" providerId="LiveId" clId="{6C716720-72C9-444B-942F-F0E6FA5E9FBE}" dt="2024-06-27T22:04:03.489" v="7838" actId="1076"/>
          <ac:spMkLst>
            <pc:docMk/>
            <pc:sldMk cId="4024199723" sldId="341"/>
            <ac:spMk id="5" creationId="{4AA4B73C-2D6E-4E1E-4B8D-689ECA4F95B5}"/>
          </ac:spMkLst>
        </pc:spChg>
        <pc:spChg chg="add mod">
          <ac:chgData name="fatimaezzahra ghanam" userId="5a2feb4ae408984c" providerId="LiveId" clId="{6C716720-72C9-444B-942F-F0E6FA5E9FBE}" dt="2024-06-27T22:14:43.257" v="8008" actId="14100"/>
          <ac:spMkLst>
            <pc:docMk/>
            <pc:sldMk cId="4024199723" sldId="341"/>
            <ac:spMk id="6" creationId="{FCEF8662-A942-C961-0B25-6B102B45A10F}"/>
          </ac:spMkLst>
        </pc:spChg>
        <pc:spChg chg="add del mod">
          <ac:chgData name="fatimaezzahra ghanam" userId="5a2feb4ae408984c" providerId="LiveId" clId="{6C716720-72C9-444B-942F-F0E6FA5E9FBE}" dt="2024-06-27T22:05:04.476" v="7849" actId="478"/>
          <ac:spMkLst>
            <pc:docMk/>
            <pc:sldMk cId="4024199723" sldId="341"/>
            <ac:spMk id="12" creationId="{3A35FF6E-A450-135E-0C10-608021676F74}"/>
          </ac:spMkLst>
        </pc:spChg>
        <pc:spChg chg="add mod">
          <ac:chgData name="fatimaezzahra ghanam" userId="5a2feb4ae408984c" providerId="LiveId" clId="{6C716720-72C9-444B-942F-F0E6FA5E9FBE}" dt="2024-06-27T22:29:53.879" v="8177" actId="1076"/>
          <ac:spMkLst>
            <pc:docMk/>
            <pc:sldMk cId="4024199723" sldId="341"/>
            <ac:spMk id="13" creationId="{94E2967C-19E1-5ACD-BEF8-1E13A8739252}"/>
          </ac:spMkLst>
        </pc:spChg>
        <pc:spChg chg="add mod">
          <ac:chgData name="fatimaezzahra ghanam" userId="5a2feb4ae408984c" providerId="LiveId" clId="{6C716720-72C9-444B-942F-F0E6FA5E9FBE}" dt="2024-06-27T22:30:37.760" v="8184" actId="1076"/>
          <ac:spMkLst>
            <pc:docMk/>
            <pc:sldMk cId="4024199723" sldId="341"/>
            <ac:spMk id="14" creationId="{FD4EA904-E0B7-868A-7D79-D84BB0814986}"/>
          </ac:spMkLst>
        </pc:spChg>
        <pc:spChg chg="add mod">
          <ac:chgData name="fatimaezzahra ghanam" userId="5a2feb4ae408984c" providerId="LiveId" clId="{6C716720-72C9-444B-942F-F0E6FA5E9FBE}" dt="2024-06-27T23:13:40.244" v="8383" actId="208"/>
          <ac:spMkLst>
            <pc:docMk/>
            <pc:sldMk cId="4024199723" sldId="341"/>
            <ac:spMk id="15" creationId="{FE42559B-F235-A9AC-D2D9-52A7C2B9C184}"/>
          </ac:spMkLst>
        </pc:spChg>
        <pc:spChg chg="add mod">
          <ac:chgData name="fatimaezzahra ghanam" userId="5a2feb4ae408984c" providerId="LiveId" clId="{6C716720-72C9-444B-942F-F0E6FA5E9FBE}" dt="2024-06-27T23:00:06.569" v="8370" actId="14100"/>
          <ac:spMkLst>
            <pc:docMk/>
            <pc:sldMk cId="4024199723" sldId="341"/>
            <ac:spMk id="16" creationId="{29DA29F8-4EBB-3DC3-7B63-6F9B68B57ADF}"/>
          </ac:spMkLst>
        </pc:spChg>
        <pc:spChg chg="add mod">
          <ac:chgData name="fatimaezzahra ghanam" userId="5a2feb4ae408984c" providerId="LiveId" clId="{6C716720-72C9-444B-942F-F0E6FA5E9FBE}" dt="2024-06-27T22:14:39.227" v="8007" actId="1076"/>
          <ac:spMkLst>
            <pc:docMk/>
            <pc:sldMk cId="4024199723" sldId="341"/>
            <ac:spMk id="17" creationId="{200758CA-BB76-0A13-8F5A-37AC92F9B7CD}"/>
          </ac:spMkLst>
        </pc:spChg>
        <pc:spChg chg="add mod">
          <ac:chgData name="fatimaezzahra ghanam" userId="5a2feb4ae408984c" providerId="LiveId" clId="{6C716720-72C9-444B-942F-F0E6FA5E9FBE}" dt="2024-06-27T22:17:34.242" v="8065" actId="1076"/>
          <ac:spMkLst>
            <pc:docMk/>
            <pc:sldMk cId="4024199723" sldId="341"/>
            <ac:spMk id="18" creationId="{8E2669D8-79B4-9CAC-5635-FCFD4E941310}"/>
          </ac:spMkLst>
        </pc:spChg>
        <pc:spChg chg="add del mod">
          <ac:chgData name="fatimaezzahra ghanam" userId="5a2feb4ae408984c" providerId="LiveId" clId="{6C716720-72C9-444B-942F-F0E6FA5E9FBE}" dt="2024-06-27T22:10:42.586" v="7948"/>
          <ac:spMkLst>
            <pc:docMk/>
            <pc:sldMk cId="4024199723" sldId="341"/>
            <ac:spMk id="19" creationId="{E6D3ED9C-7CA8-60A1-3A9C-8BF81AB50999}"/>
          </ac:spMkLst>
        </pc:spChg>
        <pc:spChg chg="add mod">
          <ac:chgData name="fatimaezzahra ghanam" userId="5a2feb4ae408984c" providerId="LiveId" clId="{6C716720-72C9-444B-942F-F0E6FA5E9FBE}" dt="2024-06-27T22:30:43.929" v="8185" actId="1076"/>
          <ac:spMkLst>
            <pc:docMk/>
            <pc:sldMk cId="4024199723" sldId="341"/>
            <ac:spMk id="20" creationId="{A4C63570-92C6-F550-C16C-76E89209CA75}"/>
          </ac:spMkLst>
        </pc:spChg>
        <pc:spChg chg="add mod">
          <ac:chgData name="fatimaezzahra ghanam" userId="5a2feb4ae408984c" providerId="LiveId" clId="{6C716720-72C9-444B-942F-F0E6FA5E9FBE}" dt="2024-06-27T22:30:31.134" v="8183" actId="1076"/>
          <ac:spMkLst>
            <pc:docMk/>
            <pc:sldMk cId="4024199723" sldId="341"/>
            <ac:spMk id="21" creationId="{1EA30779-9898-8BE0-6924-CD3B7E9EE0E5}"/>
          </ac:spMkLst>
        </pc:spChg>
        <pc:spChg chg="add mod">
          <ac:chgData name="fatimaezzahra ghanam" userId="5a2feb4ae408984c" providerId="LiveId" clId="{6C716720-72C9-444B-942F-F0E6FA5E9FBE}" dt="2024-06-27T22:30:24.103" v="8182" actId="1076"/>
          <ac:spMkLst>
            <pc:docMk/>
            <pc:sldMk cId="4024199723" sldId="341"/>
            <ac:spMk id="23" creationId="{A139D366-DE97-D7EA-1085-3391FBD7C18D}"/>
          </ac:spMkLst>
        </pc:spChg>
        <pc:spChg chg="add del mod">
          <ac:chgData name="fatimaezzahra ghanam" userId="5a2feb4ae408984c" providerId="LiveId" clId="{6C716720-72C9-444B-942F-F0E6FA5E9FBE}" dt="2024-06-27T22:17:25.652" v="8063"/>
          <ac:spMkLst>
            <pc:docMk/>
            <pc:sldMk cId="4024199723" sldId="341"/>
            <ac:spMk id="25" creationId="{0CC83E27-9B71-EE45-2AA2-3F825F62EB41}"/>
          </ac:spMkLst>
        </pc:spChg>
        <pc:spChg chg="add mod">
          <ac:chgData name="fatimaezzahra ghanam" userId="5a2feb4ae408984c" providerId="LiveId" clId="{6C716720-72C9-444B-942F-F0E6FA5E9FBE}" dt="2024-06-27T22:25:20.921" v="8140" actId="1076"/>
          <ac:spMkLst>
            <pc:docMk/>
            <pc:sldMk cId="4024199723" sldId="341"/>
            <ac:spMk id="26" creationId="{9A696FDD-F432-0BE7-9624-E69CCD03E181}"/>
          </ac:spMkLst>
        </pc:spChg>
        <pc:spChg chg="add mod">
          <ac:chgData name="fatimaezzahra ghanam" userId="5a2feb4ae408984c" providerId="LiveId" clId="{6C716720-72C9-444B-942F-F0E6FA5E9FBE}" dt="2024-06-27T22:19:14.752" v="8088" actId="1076"/>
          <ac:spMkLst>
            <pc:docMk/>
            <pc:sldMk cId="4024199723" sldId="341"/>
            <ac:spMk id="27" creationId="{3494EE35-5468-F841-DD15-2A4B053D7791}"/>
          </ac:spMkLst>
        </pc:spChg>
        <pc:spChg chg="add mod">
          <ac:chgData name="fatimaezzahra ghanam" userId="5a2feb4ae408984c" providerId="LiveId" clId="{6C716720-72C9-444B-942F-F0E6FA5E9FBE}" dt="2024-06-27T22:19:56.417" v="8099" actId="1076"/>
          <ac:spMkLst>
            <pc:docMk/>
            <pc:sldMk cId="4024199723" sldId="341"/>
            <ac:spMk id="28" creationId="{789BD6CE-C988-B252-ABCB-75B6824041E1}"/>
          </ac:spMkLst>
        </pc:spChg>
        <pc:spChg chg="add mod">
          <ac:chgData name="fatimaezzahra ghanam" userId="5a2feb4ae408984c" providerId="LiveId" clId="{6C716720-72C9-444B-942F-F0E6FA5E9FBE}" dt="2024-06-27T23:02:58.815" v="8378" actId="1076"/>
          <ac:spMkLst>
            <pc:docMk/>
            <pc:sldMk cId="4024199723" sldId="341"/>
            <ac:spMk id="29" creationId="{CF416974-F5BA-990A-FCE1-1AB1ECAA92DD}"/>
          </ac:spMkLst>
        </pc:spChg>
        <pc:spChg chg="add mod">
          <ac:chgData name="fatimaezzahra ghanam" userId="5a2feb4ae408984c" providerId="LiveId" clId="{6C716720-72C9-444B-942F-F0E6FA5E9FBE}" dt="2024-06-27T23:02:51.098" v="8377" actId="1076"/>
          <ac:spMkLst>
            <pc:docMk/>
            <pc:sldMk cId="4024199723" sldId="341"/>
            <ac:spMk id="30" creationId="{C34C7B2E-859D-E027-9B37-405EA842C66E}"/>
          </ac:spMkLst>
        </pc:spChg>
        <pc:spChg chg="add mod">
          <ac:chgData name="fatimaezzahra ghanam" userId="5a2feb4ae408984c" providerId="LiveId" clId="{6C716720-72C9-444B-942F-F0E6FA5E9FBE}" dt="2024-06-27T22:22:47.527" v="8121" actId="1076"/>
          <ac:spMkLst>
            <pc:docMk/>
            <pc:sldMk cId="4024199723" sldId="341"/>
            <ac:spMk id="31" creationId="{0A4327C7-C98C-B633-542E-CF952B81A3DB}"/>
          </ac:spMkLst>
        </pc:spChg>
        <pc:spChg chg="add mod">
          <ac:chgData name="fatimaezzahra ghanam" userId="5a2feb4ae408984c" providerId="LiveId" clId="{6C716720-72C9-444B-942F-F0E6FA5E9FBE}" dt="2024-06-27T22:35:38.416" v="8221" actId="1076"/>
          <ac:spMkLst>
            <pc:docMk/>
            <pc:sldMk cId="4024199723" sldId="341"/>
            <ac:spMk id="45" creationId="{0EFFF267-A099-3995-B732-3FAAD2AD9558}"/>
          </ac:spMkLst>
        </pc:spChg>
        <pc:spChg chg="add mod">
          <ac:chgData name="fatimaezzahra ghanam" userId="5a2feb4ae408984c" providerId="LiveId" clId="{6C716720-72C9-444B-942F-F0E6FA5E9FBE}" dt="2024-06-27T22:35:44.538" v="8222" actId="1076"/>
          <ac:spMkLst>
            <pc:docMk/>
            <pc:sldMk cId="4024199723" sldId="341"/>
            <ac:spMk id="46" creationId="{C5750EC9-A202-5F3B-4D51-E0053C938790}"/>
          </ac:spMkLst>
        </pc:spChg>
        <pc:spChg chg="add del">
          <ac:chgData name="fatimaezzahra ghanam" userId="5a2feb4ae408984c" providerId="LiveId" clId="{6C716720-72C9-444B-942F-F0E6FA5E9FBE}" dt="2024-06-27T22:28:19.522" v="8166" actId="478"/>
          <ac:spMkLst>
            <pc:docMk/>
            <pc:sldMk cId="4024199723" sldId="341"/>
            <ac:spMk id="47" creationId="{41955C4B-1570-EEFD-51C8-24660FA5C5B5}"/>
          </ac:spMkLst>
        </pc:spChg>
        <pc:spChg chg="add mod">
          <ac:chgData name="fatimaezzahra ghanam" userId="5a2feb4ae408984c" providerId="LiveId" clId="{6C716720-72C9-444B-942F-F0E6FA5E9FBE}" dt="2024-06-27T22:35:50.533" v="8223" actId="1076"/>
          <ac:spMkLst>
            <pc:docMk/>
            <pc:sldMk cId="4024199723" sldId="341"/>
            <ac:spMk id="48" creationId="{8903CFEE-C9E6-8F48-4186-60970AC9C51E}"/>
          </ac:spMkLst>
        </pc:spChg>
        <pc:spChg chg="add del mod">
          <ac:chgData name="fatimaezzahra ghanam" userId="5a2feb4ae408984c" providerId="LiveId" clId="{6C716720-72C9-444B-942F-F0E6FA5E9FBE}" dt="2024-06-27T22:31:04.136" v="8188"/>
          <ac:spMkLst>
            <pc:docMk/>
            <pc:sldMk cId="4024199723" sldId="341"/>
            <ac:spMk id="49" creationId="{676B0D72-9C98-9C80-37E3-925D76D9D44D}"/>
          </ac:spMkLst>
        </pc:spChg>
        <pc:spChg chg="add mod">
          <ac:chgData name="fatimaezzahra ghanam" userId="5a2feb4ae408984c" providerId="LiveId" clId="{6C716720-72C9-444B-942F-F0E6FA5E9FBE}" dt="2024-06-27T22:55:32.641" v="8360" actId="1076"/>
          <ac:spMkLst>
            <pc:docMk/>
            <pc:sldMk cId="4024199723" sldId="341"/>
            <ac:spMk id="50" creationId="{D8FB3CAD-8351-1B95-A06E-3193EFF93AC3}"/>
          </ac:spMkLst>
        </pc:spChg>
        <pc:spChg chg="add mod">
          <ac:chgData name="fatimaezzahra ghanam" userId="5a2feb4ae408984c" providerId="LiveId" clId="{6C716720-72C9-444B-942F-F0E6FA5E9FBE}" dt="2024-06-27T22:55:25.743" v="8359" actId="1076"/>
          <ac:spMkLst>
            <pc:docMk/>
            <pc:sldMk cId="4024199723" sldId="341"/>
            <ac:spMk id="51" creationId="{1031A2F6-AB65-9871-0EBE-42A74891E512}"/>
          </ac:spMkLst>
        </pc:spChg>
        <pc:spChg chg="add mod">
          <ac:chgData name="fatimaezzahra ghanam" userId="5a2feb4ae408984c" providerId="LiveId" clId="{6C716720-72C9-444B-942F-F0E6FA5E9FBE}" dt="2024-06-27T22:55:16.523" v="8357" actId="1076"/>
          <ac:spMkLst>
            <pc:docMk/>
            <pc:sldMk cId="4024199723" sldId="341"/>
            <ac:spMk id="52" creationId="{9ACCFB7F-F3DB-8C67-65B0-5E2A2FFE0B1A}"/>
          </ac:spMkLst>
        </pc:spChg>
        <pc:spChg chg="add del mod">
          <ac:chgData name="fatimaezzahra ghanam" userId="5a2feb4ae408984c" providerId="LiveId" clId="{6C716720-72C9-444B-942F-F0E6FA5E9FBE}" dt="2024-06-27T22:35:19.056" v="8220"/>
          <ac:spMkLst>
            <pc:docMk/>
            <pc:sldMk cId="4024199723" sldId="341"/>
            <ac:spMk id="56" creationId="{9A252938-6021-0F12-E975-6241BE7AB35E}"/>
          </ac:spMkLst>
        </pc:spChg>
        <pc:spChg chg="add mod">
          <ac:chgData name="fatimaezzahra ghanam" userId="5a2feb4ae408984c" providerId="LiveId" clId="{6C716720-72C9-444B-942F-F0E6FA5E9FBE}" dt="2024-06-27T22:55:05.298" v="8355" actId="1076"/>
          <ac:spMkLst>
            <pc:docMk/>
            <pc:sldMk cId="4024199723" sldId="341"/>
            <ac:spMk id="60" creationId="{40AB638F-3C9C-1E71-211D-B9B1477C955F}"/>
          </ac:spMkLst>
        </pc:spChg>
        <pc:spChg chg="add mod">
          <ac:chgData name="fatimaezzahra ghanam" userId="5a2feb4ae408984c" providerId="LiveId" clId="{6C716720-72C9-444B-942F-F0E6FA5E9FBE}" dt="2024-06-27T23:02:26.461" v="8376" actId="1076"/>
          <ac:spMkLst>
            <pc:docMk/>
            <pc:sldMk cId="4024199723" sldId="341"/>
            <ac:spMk id="61" creationId="{81907F15-337D-4603-D4C3-C196BC1BB0B9}"/>
          </ac:spMkLst>
        </pc:spChg>
        <pc:spChg chg="add mod">
          <ac:chgData name="fatimaezzahra ghanam" userId="5a2feb4ae408984c" providerId="LiveId" clId="{6C716720-72C9-444B-942F-F0E6FA5E9FBE}" dt="2024-06-27T22:40:05.137" v="8266" actId="1076"/>
          <ac:spMkLst>
            <pc:docMk/>
            <pc:sldMk cId="4024199723" sldId="341"/>
            <ac:spMk id="62" creationId="{F1263E07-BEE1-6288-4BCD-E1CA7299AFB4}"/>
          </ac:spMkLst>
        </pc:spChg>
        <pc:spChg chg="add mod">
          <ac:chgData name="fatimaezzahra ghanam" userId="5a2feb4ae408984c" providerId="LiveId" clId="{6C716720-72C9-444B-942F-F0E6FA5E9FBE}" dt="2024-06-27T22:39:59.774" v="8265" actId="1076"/>
          <ac:spMkLst>
            <pc:docMk/>
            <pc:sldMk cId="4024199723" sldId="341"/>
            <ac:spMk id="63" creationId="{D4583D23-5064-0EBD-4F24-492ED96451FA}"/>
          </ac:spMkLst>
        </pc:spChg>
        <pc:spChg chg="add mod">
          <ac:chgData name="fatimaezzahra ghanam" userId="5a2feb4ae408984c" providerId="LiveId" clId="{6C716720-72C9-444B-942F-F0E6FA5E9FBE}" dt="2024-06-27T22:55:43.013" v="8361" actId="1076"/>
          <ac:spMkLst>
            <pc:docMk/>
            <pc:sldMk cId="4024199723" sldId="341"/>
            <ac:spMk id="72" creationId="{1C607528-A629-6563-AF2B-44C655E81333}"/>
          </ac:spMkLst>
        </pc:spChg>
        <pc:spChg chg="add mod">
          <ac:chgData name="fatimaezzahra ghanam" userId="5a2feb4ae408984c" providerId="LiveId" clId="{6C716720-72C9-444B-942F-F0E6FA5E9FBE}" dt="2024-06-27T23:02:16.315" v="8375" actId="1076"/>
          <ac:spMkLst>
            <pc:docMk/>
            <pc:sldMk cId="4024199723" sldId="341"/>
            <ac:spMk id="74" creationId="{57ED4D0A-F7F7-392D-A367-D3240C68B64A}"/>
          </ac:spMkLst>
        </pc:spChg>
        <pc:picChg chg="del">
          <ac:chgData name="fatimaezzahra ghanam" userId="5a2feb4ae408984c" providerId="LiveId" clId="{6C716720-72C9-444B-942F-F0E6FA5E9FBE}" dt="2024-06-27T18:20:00.783" v="7771" actId="478"/>
          <ac:picMkLst>
            <pc:docMk/>
            <pc:sldMk cId="4024199723" sldId="341"/>
            <ac:picMk id="22" creationId="{77B192BA-735E-D2A7-825A-A780453E42A2}"/>
          </ac:picMkLst>
        </pc:picChg>
        <pc:picChg chg="del">
          <ac:chgData name="fatimaezzahra ghanam" userId="5a2feb4ae408984c" providerId="LiveId" clId="{6C716720-72C9-444B-942F-F0E6FA5E9FBE}" dt="2024-06-27T18:19:58.984" v="7770" actId="478"/>
          <ac:picMkLst>
            <pc:docMk/>
            <pc:sldMk cId="4024199723" sldId="341"/>
            <ac:picMk id="24" creationId="{C237C99E-1DB0-94FD-AD0F-F795C19FD988}"/>
          </ac:picMkLst>
        </pc:picChg>
        <pc:cxnChg chg="add mod">
          <ac:chgData name="fatimaezzahra ghanam" userId="5a2feb4ae408984c" providerId="LiveId" clId="{6C716720-72C9-444B-942F-F0E6FA5E9FBE}" dt="2024-06-27T22:36:09.429" v="8226" actId="14100"/>
          <ac:cxnSpMkLst>
            <pc:docMk/>
            <pc:sldMk cId="4024199723" sldId="341"/>
            <ac:cxnSpMk id="33" creationId="{D1A39A3F-1686-EF03-89D3-08F874E119DD}"/>
          </ac:cxnSpMkLst>
        </pc:cxnChg>
        <pc:cxnChg chg="add mod">
          <ac:chgData name="fatimaezzahra ghanam" userId="5a2feb4ae408984c" providerId="LiveId" clId="{6C716720-72C9-444B-942F-F0E6FA5E9FBE}" dt="2024-06-27T22:33:29.551" v="8212" actId="14100"/>
          <ac:cxnSpMkLst>
            <pc:docMk/>
            <pc:sldMk cId="4024199723" sldId="341"/>
            <ac:cxnSpMk id="35" creationId="{B72C49D1-0FFB-BA82-8B2B-8AD385604D26}"/>
          </ac:cxnSpMkLst>
        </pc:cxnChg>
        <pc:cxnChg chg="add mod">
          <ac:chgData name="fatimaezzahra ghanam" userId="5a2feb4ae408984c" providerId="LiveId" clId="{6C716720-72C9-444B-942F-F0E6FA5E9FBE}" dt="2024-06-27T22:33:39.452" v="8213" actId="14100"/>
          <ac:cxnSpMkLst>
            <pc:docMk/>
            <pc:sldMk cId="4024199723" sldId="341"/>
            <ac:cxnSpMk id="40" creationId="{FC7EA752-6F83-7A50-7AA6-76A8C2F0A1B1}"/>
          </ac:cxnSpMkLst>
        </pc:cxnChg>
        <pc:cxnChg chg="add mod">
          <ac:chgData name="fatimaezzahra ghanam" userId="5a2feb4ae408984c" providerId="LiveId" clId="{6C716720-72C9-444B-942F-F0E6FA5E9FBE}" dt="2024-06-27T22:36:34.636" v="8229" actId="1582"/>
          <ac:cxnSpMkLst>
            <pc:docMk/>
            <pc:sldMk cId="4024199723" sldId="341"/>
            <ac:cxnSpMk id="59" creationId="{41FC79CD-38D3-72BB-7448-D5197112F4B1}"/>
          </ac:cxnSpMkLst>
        </pc:cxnChg>
        <pc:cxnChg chg="add mod">
          <ac:chgData name="fatimaezzahra ghanam" userId="5a2feb4ae408984c" providerId="LiveId" clId="{6C716720-72C9-444B-942F-F0E6FA5E9FBE}" dt="2024-06-27T22:59:47.137" v="8369" actId="1076"/>
          <ac:cxnSpMkLst>
            <pc:docMk/>
            <pc:sldMk cId="4024199723" sldId="341"/>
            <ac:cxnSpMk id="65" creationId="{CEE00CD0-5BE0-EA03-E0AA-2D8EB156F547}"/>
          </ac:cxnSpMkLst>
        </pc:cxnChg>
        <pc:cxnChg chg="add mod">
          <ac:chgData name="fatimaezzahra ghanam" userId="5a2feb4ae408984c" providerId="LiveId" clId="{6C716720-72C9-444B-942F-F0E6FA5E9FBE}" dt="2024-06-27T23:00:11.234" v="8371" actId="14100"/>
          <ac:cxnSpMkLst>
            <pc:docMk/>
            <pc:sldMk cId="4024199723" sldId="341"/>
            <ac:cxnSpMk id="66" creationId="{82C41E79-C2FA-7B72-DF1C-E6BBA585ED82}"/>
          </ac:cxnSpMkLst>
        </pc:cxnChg>
        <pc:cxnChg chg="add mod">
          <ac:chgData name="fatimaezzahra ghanam" userId="5a2feb4ae408984c" providerId="LiveId" clId="{6C716720-72C9-444B-942F-F0E6FA5E9FBE}" dt="2024-06-27T22:52:39.261" v="8350" actId="14100"/>
          <ac:cxnSpMkLst>
            <pc:docMk/>
            <pc:sldMk cId="4024199723" sldId="341"/>
            <ac:cxnSpMk id="67" creationId="{482D9751-5BFD-BEEB-1B53-FB91F4193B64}"/>
          </ac:cxnSpMkLst>
        </pc:cxnChg>
        <pc:cxnChg chg="add mod">
          <ac:chgData name="fatimaezzahra ghanam" userId="5a2feb4ae408984c" providerId="LiveId" clId="{6C716720-72C9-444B-942F-F0E6FA5E9FBE}" dt="2024-06-27T23:02:11.094" v="8374" actId="14100"/>
          <ac:cxnSpMkLst>
            <pc:docMk/>
            <pc:sldMk cId="4024199723" sldId="341"/>
            <ac:cxnSpMk id="68" creationId="{66A5F48D-EAD0-C69F-B953-432C5C04BEF7}"/>
          </ac:cxnSpMkLst>
        </pc:cxnChg>
        <pc:cxnChg chg="add mod">
          <ac:chgData name="fatimaezzahra ghanam" userId="5a2feb4ae408984c" providerId="LiveId" clId="{6C716720-72C9-444B-942F-F0E6FA5E9FBE}" dt="2024-06-27T22:54:48.969" v="8353" actId="14100"/>
          <ac:cxnSpMkLst>
            <pc:docMk/>
            <pc:sldMk cId="4024199723" sldId="341"/>
            <ac:cxnSpMk id="69" creationId="{D746DB1E-D993-1FDE-09E7-676CD2E8C702}"/>
          </ac:cxnSpMkLst>
        </pc:cxnChg>
        <pc:cxnChg chg="add del mod">
          <ac:chgData name="fatimaezzahra ghanam" userId="5a2feb4ae408984c" providerId="LiveId" clId="{6C716720-72C9-444B-942F-F0E6FA5E9FBE}" dt="2024-06-27T22:50:10.415" v="8332" actId="478"/>
          <ac:cxnSpMkLst>
            <pc:docMk/>
            <pc:sldMk cId="4024199723" sldId="341"/>
            <ac:cxnSpMk id="78" creationId="{43B593BD-F218-8EA7-3BD1-4DBDE897F2FF}"/>
          </ac:cxnSpMkLst>
        </pc:cxnChg>
      </pc:sldChg>
      <pc:sldChg chg="addSp delSp modSp mod">
        <pc:chgData name="fatimaezzahra ghanam" userId="5a2feb4ae408984c" providerId="LiveId" clId="{6C716720-72C9-444B-942F-F0E6FA5E9FBE}" dt="2024-06-29T19:59:09.397" v="15283" actId="1076"/>
        <pc:sldMkLst>
          <pc:docMk/>
          <pc:sldMk cId="3784459171" sldId="342"/>
        </pc:sldMkLst>
        <pc:spChg chg="mod">
          <ac:chgData name="fatimaezzahra ghanam" userId="5a2feb4ae408984c" providerId="LiveId" clId="{6C716720-72C9-444B-942F-F0E6FA5E9FBE}" dt="2024-06-29T19:51:17.941" v="15139" actId="1076"/>
          <ac:spMkLst>
            <pc:docMk/>
            <pc:sldMk cId="3784459171" sldId="342"/>
            <ac:spMk id="2" creationId="{07F4095F-ABA6-D33C-6744-A19D57901EFB}"/>
          </ac:spMkLst>
        </pc:spChg>
        <pc:spChg chg="del mod">
          <ac:chgData name="fatimaezzahra ghanam" userId="5a2feb4ae408984c" providerId="LiveId" clId="{6C716720-72C9-444B-942F-F0E6FA5E9FBE}" dt="2024-06-29T19:01:24.845" v="14814" actId="478"/>
          <ac:spMkLst>
            <pc:docMk/>
            <pc:sldMk cId="3784459171" sldId="342"/>
            <ac:spMk id="4" creationId="{00000000-0000-0000-0000-000000000000}"/>
          </ac:spMkLst>
        </pc:spChg>
        <pc:spChg chg="add del mod">
          <ac:chgData name="fatimaezzahra ghanam" userId="5a2feb4ae408984c" providerId="LiveId" clId="{6C716720-72C9-444B-942F-F0E6FA5E9FBE}" dt="2024-06-29T19:01:28.772" v="14815" actId="478"/>
          <ac:spMkLst>
            <pc:docMk/>
            <pc:sldMk cId="3784459171" sldId="342"/>
            <ac:spMk id="5" creationId="{8605E07E-5BED-AC81-E35F-960AB263E6F7}"/>
          </ac:spMkLst>
        </pc:spChg>
        <pc:spChg chg="del">
          <ac:chgData name="fatimaezzahra ghanam" userId="5a2feb4ae408984c" providerId="LiveId" clId="{6C716720-72C9-444B-942F-F0E6FA5E9FBE}" dt="2024-06-29T18:40:01.691" v="14809" actId="478"/>
          <ac:spMkLst>
            <pc:docMk/>
            <pc:sldMk cId="3784459171" sldId="342"/>
            <ac:spMk id="8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9T18:39:58.897" v="14808" actId="478"/>
          <ac:spMkLst>
            <pc:docMk/>
            <pc:sldMk cId="3784459171" sldId="342"/>
            <ac:spMk id="11" creationId="{00000000-0000-0000-0000-000000000000}"/>
          </ac:spMkLst>
        </pc:spChg>
        <pc:spChg chg="add mod">
          <ac:chgData name="fatimaezzahra ghanam" userId="5a2feb4ae408984c" providerId="LiveId" clId="{6C716720-72C9-444B-942F-F0E6FA5E9FBE}" dt="2024-06-29T19:58:58.735" v="15282" actId="20577"/>
          <ac:spMkLst>
            <pc:docMk/>
            <pc:sldMk cId="3784459171" sldId="342"/>
            <ac:spMk id="13" creationId="{0ABE246E-92B7-ED03-53A2-42A4347795F7}"/>
          </ac:spMkLst>
        </pc:spChg>
        <pc:graphicFrameChg chg="add mod modGraphic">
          <ac:chgData name="fatimaezzahra ghanam" userId="5a2feb4ae408984c" providerId="LiveId" clId="{6C716720-72C9-444B-942F-F0E6FA5E9FBE}" dt="2024-06-29T19:57:38.332" v="15233" actId="1076"/>
          <ac:graphicFrameMkLst>
            <pc:docMk/>
            <pc:sldMk cId="3784459171" sldId="342"/>
            <ac:graphicFrameMk id="9" creationId="{049BD0A2-F153-1790-12F1-00F5E131538C}"/>
          </ac:graphicFrameMkLst>
        </pc:graphicFrameChg>
        <pc:picChg chg="add del mod modCrop">
          <ac:chgData name="fatimaezzahra ghanam" userId="5a2feb4ae408984c" providerId="LiveId" clId="{6C716720-72C9-444B-942F-F0E6FA5E9FBE}" dt="2024-06-29T19:50:35.457" v="15131" actId="478"/>
          <ac:picMkLst>
            <pc:docMk/>
            <pc:sldMk cId="3784459171" sldId="342"/>
            <ac:picMk id="7" creationId="{BC045473-B747-9A96-F4FF-C73709BE6ADF}"/>
          </ac:picMkLst>
        </pc:picChg>
        <pc:picChg chg="add mod modCrop">
          <ac:chgData name="fatimaezzahra ghanam" userId="5a2feb4ae408984c" providerId="LiveId" clId="{6C716720-72C9-444B-942F-F0E6FA5E9FBE}" dt="2024-06-29T19:59:09.397" v="15283" actId="1076"/>
          <ac:picMkLst>
            <pc:docMk/>
            <pc:sldMk cId="3784459171" sldId="342"/>
            <ac:picMk id="10" creationId="{44E7D8A5-5120-4824-F720-F46999C6259D}"/>
          </ac:picMkLst>
        </pc:picChg>
        <pc:picChg chg="add mod">
          <ac:chgData name="fatimaezzahra ghanam" userId="5a2feb4ae408984c" providerId="LiveId" clId="{6C716720-72C9-444B-942F-F0E6FA5E9FBE}" dt="2024-06-29T19:57:47.658" v="15236" actId="1076"/>
          <ac:picMkLst>
            <pc:docMk/>
            <pc:sldMk cId="3784459171" sldId="342"/>
            <ac:picMk id="12" creationId="{9775E174-4C7E-567A-B539-E0CDCC44F675}"/>
          </ac:picMkLst>
        </pc:picChg>
      </pc:sldChg>
      <pc:sldChg chg="addSp delSp modSp mod">
        <pc:chgData name="fatimaezzahra ghanam" userId="5a2feb4ae408984c" providerId="LiveId" clId="{6C716720-72C9-444B-942F-F0E6FA5E9FBE}" dt="2024-06-29T18:37:34.014" v="14666" actId="14100"/>
        <pc:sldMkLst>
          <pc:docMk/>
          <pc:sldMk cId="3517141114" sldId="343"/>
        </pc:sldMkLst>
        <pc:spChg chg="del">
          <ac:chgData name="fatimaezzahra ghanam" userId="5a2feb4ae408984c" providerId="LiveId" clId="{6C716720-72C9-444B-942F-F0E6FA5E9FBE}" dt="2024-06-29T17:59:05.396" v="13766" actId="478"/>
          <ac:spMkLst>
            <pc:docMk/>
            <pc:sldMk cId="3517141114" sldId="343"/>
            <ac:spMk id="2" creationId="{07F4095F-ABA6-D33C-6744-A19D57901EFB}"/>
          </ac:spMkLst>
        </pc:spChg>
        <pc:spChg chg="del">
          <ac:chgData name="fatimaezzahra ghanam" userId="5a2feb4ae408984c" providerId="LiveId" clId="{6C716720-72C9-444B-942F-F0E6FA5E9FBE}" dt="2024-06-29T17:59:09.732" v="13767" actId="478"/>
          <ac:spMkLst>
            <pc:docMk/>
            <pc:sldMk cId="3517141114" sldId="343"/>
            <ac:spMk id="4" creationId="{00000000-0000-0000-0000-000000000000}"/>
          </ac:spMkLst>
        </pc:spChg>
        <pc:spChg chg="add del mod">
          <ac:chgData name="fatimaezzahra ghanam" userId="5a2feb4ae408984c" providerId="LiveId" clId="{6C716720-72C9-444B-942F-F0E6FA5E9FBE}" dt="2024-06-29T17:59:29.136" v="13770"/>
          <ac:spMkLst>
            <pc:docMk/>
            <pc:sldMk cId="3517141114" sldId="343"/>
            <ac:spMk id="5" creationId="{F1C5912D-30EE-DEC4-BEA9-493DCC44BF33}"/>
          </ac:spMkLst>
        </pc:spChg>
        <pc:spChg chg="add mod">
          <ac:chgData name="fatimaezzahra ghanam" userId="5a2feb4ae408984c" providerId="LiveId" clId="{6C716720-72C9-444B-942F-F0E6FA5E9FBE}" dt="2024-06-29T18:00:12.898" v="13785" actId="1076"/>
          <ac:spMkLst>
            <pc:docMk/>
            <pc:sldMk cId="3517141114" sldId="343"/>
            <ac:spMk id="6" creationId="{09320820-19E7-6565-98AD-792198706854}"/>
          </ac:spMkLst>
        </pc:spChg>
        <pc:spChg chg="del">
          <ac:chgData name="fatimaezzahra ghanam" userId="5a2feb4ae408984c" providerId="LiveId" clId="{6C716720-72C9-444B-942F-F0E6FA5E9FBE}" dt="2024-06-29T17:59:12.112" v="13768" actId="478"/>
          <ac:spMkLst>
            <pc:docMk/>
            <pc:sldMk cId="3517141114" sldId="343"/>
            <ac:spMk id="8" creationId="{00000000-0000-0000-0000-000000000000}"/>
          </ac:spMkLst>
        </pc:spChg>
        <pc:spChg chg="del">
          <ac:chgData name="fatimaezzahra ghanam" userId="5a2feb4ae408984c" providerId="LiveId" clId="{6C716720-72C9-444B-942F-F0E6FA5E9FBE}" dt="2024-06-29T17:59:14.291" v="13769" actId="478"/>
          <ac:spMkLst>
            <pc:docMk/>
            <pc:sldMk cId="3517141114" sldId="343"/>
            <ac:spMk id="11" creationId="{00000000-0000-0000-0000-000000000000}"/>
          </ac:spMkLst>
        </pc:spChg>
        <pc:spChg chg="add mod">
          <ac:chgData name="fatimaezzahra ghanam" userId="5a2feb4ae408984c" providerId="LiveId" clId="{6C716720-72C9-444B-942F-F0E6FA5E9FBE}" dt="2024-06-29T18:26:09.689" v="13998" actId="20577"/>
          <ac:spMkLst>
            <pc:docMk/>
            <pc:sldMk cId="3517141114" sldId="343"/>
            <ac:spMk id="30" creationId="{2E899AE5-0B67-2877-F9A7-99AE637A72BE}"/>
          </ac:spMkLst>
        </pc:spChg>
        <pc:picChg chg="add mod modCrop">
          <ac:chgData name="fatimaezzahra ghanam" userId="5a2feb4ae408984c" providerId="LiveId" clId="{6C716720-72C9-444B-942F-F0E6FA5E9FBE}" dt="2024-06-29T18:30:07.929" v="14420"/>
          <ac:picMkLst>
            <pc:docMk/>
            <pc:sldMk cId="3517141114" sldId="343"/>
            <ac:picMk id="9" creationId="{ED1D7359-47D9-ECA3-A585-9677F26290F9}"/>
          </ac:picMkLst>
        </pc:picChg>
        <pc:picChg chg="add mod modCrop">
          <ac:chgData name="fatimaezzahra ghanam" userId="5a2feb4ae408984c" providerId="LiveId" clId="{6C716720-72C9-444B-942F-F0E6FA5E9FBE}" dt="2024-06-29T18:29:16.729" v="14329"/>
          <ac:picMkLst>
            <pc:docMk/>
            <pc:sldMk cId="3517141114" sldId="343"/>
            <ac:picMk id="12" creationId="{6497CEE0-B9F2-8C3C-8D39-F518B37DD63E}"/>
          </ac:picMkLst>
        </pc:picChg>
        <pc:picChg chg="add del mod modCrop">
          <ac:chgData name="fatimaezzahra ghanam" userId="5a2feb4ae408984c" providerId="LiveId" clId="{6C716720-72C9-444B-942F-F0E6FA5E9FBE}" dt="2024-06-29T18:16:16.281" v="13895" actId="478"/>
          <ac:picMkLst>
            <pc:docMk/>
            <pc:sldMk cId="3517141114" sldId="343"/>
            <ac:picMk id="14" creationId="{702D0835-57F5-0E74-7956-88E228F50DC9}"/>
          </ac:picMkLst>
        </pc:picChg>
        <pc:picChg chg="add del mod modCrop">
          <ac:chgData name="fatimaezzahra ghanam" userId="5a2feb4ae408984c" providerId="LiveId" clId="{6C716720-72C9-444B-942F-F0E6FA5E9FBE}" dt="2024-06-29T18:34:40.660" v="14613" actId="478"/>
          <ac:picMkLst>
            <pc:docMk/>
            <pc:sldMk cId="3517141114" sldId="343"/>
            <ac:picMk id="16" creationId="{40C5B86E-8670-F656-F3B3-2E80DBC0E711}"/>
          </ac:picMkLst>
        </pc:picChg>
        <pc:picChg chg="add mod modCrop">
          <ac:chgData name="fatimaezzahra ghanam" userId="5a2feb4ae408984c" providerId="LiveId" clId="{6C716720-72C9-444B-942F-F0E6FA5E9FBE}" dt="2024-06-29T18:29:59.686" v="14401"/>
          <ac:picMkLst>
            <pc:docMk/>
            <pc:sldMk cId="3517141114" sldId="343"/>
            <ac:picMk id="18" creationId="{41902291-A8BD-1242-9A95-D840EB713B46}"/>
          </ac:picMkLst>
        </pc:picChg>
        <pc:picChg chg="add mod modCrop">
          <ac:chgData name="fatimaezzahra ghanam" userId="5a2feb4ae408984c" providerId="LiveId" clId="{6C716720-72C9-444B-942F-F0E6FA5E9FBE}" dt="2024-06-29T18:27:00.766" v="14017"/>
          <ac:picMkLst>
            <pc:docMk/>
            <pc:sldMk cId="3517141114" sldId="343"/>
            <ac:picMk id="20" creationId="{0C81DA1C-0067-7381-3045-18CA98AF27D1}"/>
          </ac:picMkLst>
        </pc:picChg>
        <pc:picChg chg="add mod modCrop">
          <ac:chgData name="fatimaezzahra ghanam" userId="5a2feb4ae408984c" providerId="LiveId" clId="{6C716720-72C9-444B-942F-F0E6FA5E9FBE}" dt="2024-06-29T18:27:10.163" v="14034"/>
          <ac:picMkLst>
            <pc:docMk/>
            <pc:sldMk cId="3517141114" sldId="343"/>
            <ac:picMk id="22" creationId="{BCF30208-097E-F332-2852-60FD6236DA0A}"/>
          </ac:picMkLst>
        </pc:picChg>
        <pc:picChg chg="add mod modCrop">
          <ac:chgData name="fatimaezzahra ghanam" userId="5a2feb4ae408984c" providerId="LiveId" clId="{6C716720-72C9-444B-942F-F0E6FA5E9FBE}" dt="2024-06-29T18:27:25.708" v="14080"/>
          <ac:picMkLst>
            <pc:docMk/>
            <pc:sldMk cId="3517141114" sldId="343"/>
            <ac:picMk id="24" creationId="{15B39A93-B59D-3479-9D3A-53C204114C0D}"/>
          </ac:picMkLst>
        </pc:picChg>
        <pc:picChg chg="add mod modCrop">
          <ac:chgData name="fatimaezzahra ghanam" userId="5a2feb4ae408984c" providerId="LiveId" clId="{6C716720-72C9-444B-942F-F0E6FA5E9FBE}" dt="2024-06-29T18:27:16.692" v="14053"/>
          <ac:picMkLst>
            <pc:docMk/>
            <pc:sldMk cId="3517141114" sldId="343"/>
            <ac:picMk id="26" creationId="{BC4D434B-FEBD-C001-215B-91FEB6AE05C3}"/>
          </ac:picMkLst>
        </pc:picChg>
        <pc:picChg chg="add mod modCrop">
          <ac:chgData name="fatimaezzahra ghanam" userId="5a2feb4ae408984c" providerId="LiveId" clId="{6C716720-72C9-444B-942F-F0E6FA5E9FBE}" dt="2024-06-29T18:27:31.227" v="14095"/>
          <ac:picMkLst>
            <pc:docMk/>
            <pc:sldMk cId="3517141114" sldId="343"/>
            <ac:picMk id="28" creationId="{3ED47466-3D54-9CEE-FF7F-C7DA990544E6}"/>
          </ac:picMkLst>
        </pc:picChg>
        <pc:picChg chg="add mod">
          <ac:chgData name="fatimaezzahra ghanam" userId="5a2feb4ae408984c" providerId="LiveId" clId="{6C716720-72C9-444B-942F-F0E6FA5E9FBE}" dt="2024-06-29T18:25:55.929" v="13996" actId="14100"/>
          <ac:picMkLst>
            <pc:docMk/>
            <pc:sldMk cId="3517141114" sldId="343"/>
            <ac:picMk id="29" creationId="{CE35C274-9ABF-8D11-A203-8DDF967E8AAD}"/>
          </ac:picMkLst>
        </pc:picChg>
        <pc:picChg chg="add mod modCrop">
          <ac:chgData name="fatimaezzahra ghanam" userId="5a2feb4ae408984c" providerId="LiveId" clId="{6C716720-72C9-444B-942F-F0E6FA5E9FBE}" dt="2024-06-29T18:37:34.014" v="14666" actId="14100"/>
          <ac:picMkLst>
            <pc:docMk/>
            <pc:sldMk cId="3517141114" sldId="343"/>
            <ac:picMk id="32" creationId="{16BAEE53-5CA7-A71C-EE71-052FDC27285C}"/>
          </ac:picMkLst>
        </pc:picChg>
      </pc:sldChg>
      <pc:sldChg chg="modSp del mod">
        <pc:chgData name="fatimaezzahra ghanam" userId="5a2feb4ae408984c" providerId="LiveId" clId="{6C716720-72C9-444B-942F-F0E6FA5E9FBE}" dt="2024-06-29T17:47:51.995" v="13595" actId="47"/>
        <pc:sldMkLst>
          <pc:docMk/>
          <pc:sldMk cId="1752879423" sldId="344"/>
        </pc:sldMkLst>
        <pc:spChg chg="mod">
          <ac:chgData name="fatimaezzahra ghanam" userId="5a2feb4ae408984c" providerId="LiveId" clId="{6C716720-72C9-444B-942F-F0E6FA5E9FBE}" dt="2024-06-29T17:45:53.654" v="13594" actId="20577"/>
          <ac:spMkLst>
            <pc:docMk/>
            <pc:sldMk cId="1752879423" sldId="344"/>
            <ac:spMk id="2" creationId="{07F4095F-ABA6-D33C-6744-A19D57901EFB}"/>
          </ac:spMkLst>
        </pc:spChg>
      </pc:sldChg>
      <pc:sldChg chg="addSp delSp modSp mod">
        <pc:chgData name="fatimaezzahra ghanam" userId="5a2feb4ae408984c" providerId="LiveId" clId="{6C716720-72C9-444B-942F-F0E6FA5E9FBE}" dt="2024-06-29T17:58:00.923" v="13765" actId="1076"/>
        <pc:sldMkLst>
          <pc:docMk/>
          <pc:sldMk cId="4034569319" sldId="345"/>
        </pc:sldMkLst>
        <pc:spChg chg="mod">
          <ac:chgData name="fatimaezzahra ghanam" userId="5a2feb4ae408984c" providerId="LiveId" clId="{6C716720-72C9-444B-942F-F0E6FA5E9FBE}" dt="2024-06-29T17:48:55.229" v="13638" actId="207"/>
          <ac:spMkLst>
            <pc:docMk/>
            <pc:sldMk cId="4034569319" sldId="345"/>
            <ac:spMk id="4" creationId="{00000000-0000-0000-0000-000000000000}"/>
          </ac:spMkLst>
        </pc:spChg>
        <pc:spChg chg="add mod">
          <ac:chgData name="fatimaezzahra ghanam" userId="5a2feb4ae408984c" providerId="LiveId" clId="{6C716720-72C9-444B-942F-F0E6FA5E9FBE}" dt="2024-06-29T17:57:10.370" v="13757" actId="1076"/>
          <ac:spMkLst>
            <pc:docMk/>
            <pc:sldMk cId="4034569319" sldId="345"/>
            <ac:spMk id="12" creationId="{81D2743F-A899-0030-A52B-DDFB17E45E3A}"/>
          </ac:spMkLst>
        </pc:spChg>
        <pc:spChg chg="add mod">
          <ac:chgData name="fatimaezzahra ghanam" userId="5a2feb4ae408984c" providerId="LiveId" clId="{6C716720-72C9-444B-942F-F0E6FA5E9FBE}" dt="2024-06-29T17:53:56.282" v="13679" actId="1076"/>
          <ac:spMkLst>
            <pc:docMk/>
            <pc:sldMk cId="4034569319" sldId="345"/>
            <ac:spMk id="13" creationId="{804BDE57-EE64-2BA1-FAA1-DB4F6DCA41BB}"/>
          </ac:spMkLst>
        </pc:spChg>
        <pc:spChg chg="del mod">
          <ac:chgData name="fatimaezzahra ghanam" userId="5a2feb4ae408984c" providerId="LiveId" clId="{6C716720-72C9-444B-942F-F0E6FA5E9FBE}" dt="2024-06-29T17:50:49.486" v="13648" actId="478"/>
          <ac:spMkLst>
            <pc:docMk/>
            <pc:sldMk cId="4034569319" sldId="345"/>
            <ac:spMk id="14" creationId="{DDC78FC9-F2CD-B1F8-D9DE-A484030F478D}"/>
          </ac:spMkLst>
        </pc:spChg>
        <pc:spChg chg="del">
          <ac:chgData name="fatimaezzahra ghanam" userId="5a2feb4ae408984c" providerId="LiveId" clId="{6C716720-72C9-444B-942F-F0E6FA5E9FBE}" dt="2024-06-29T17:51:11.197" v="13652" actId="478"/>
          <ac:spMkLst>
            <pc:docMk/>
            <pc:sldMk cId="4034569319" sldId="345"/>
            <ac:spMk id="15" creationId="{598AEE93-5E97-7F60-18AB-664F877B9BBF}"/>
          </ac:spMkLst>
        </pc:spChg>
        <pc:spChg chg="mod">
          <ac:chgData name="fatimaezzahra ghanam" userId="5a2feb4ae408984c" providerId="LiveId" clId="{6C716720-72C9-444B-942F-F0E6FA5E9FBE}" dt="2024-06-29T17:56:35.729" v="13750" actId="1076"/>
          <ac:spMkLst>
            <pc:docMk/>
            <pc:sldMk cId="4034569319" sldId="345"/>
            <ac:spMk id="32" creationId="{7E1E7C3A-2B2B-42D2-EAC7-DF95AD7B09D1}"/>
          </ac:spMkLst>
        </pc:spChg>
        <pc:spChg chg="mod">
          <ac:chgData name="fatimaezzahra ghanam" userId="5a2feb4ae408984c" providerId="LiveId" clId="{6C716720-72C9-444B-942F-F0E6FA5E9FBE}" dt="2024-06-29T17:55:06.877" v="13709" actId="1076"/>
          <ac:spMkLst>
            <pc:docMk/>
            <pc:sldMk cId="4034569319" sldId="345"/>
            <ac:spMk id="47" creationId="{763A9B51-3AB0-A224-779F-CE44E9A31BC2}"/>
          </ac:spMkLst>
        </pc:spChg>
        <pc:spChg chg="mod">
          <ac:chgData name="fatimaezzahra ghanam" userId="5a2feb4ae408984c" providerId="LiveId" clId="{6C716720-72C9-444B-942F-F0E6FA5E9FBE}" dt="2024-06-29T17:56:30.837" v="13749" actId="1076"/>
          <ac:spMkLst>
            <pc:docMk/>
            <pc:sldMk cId="4034569319" sldId="345"/>
            <ac:spMk id="49" creationId="{D74BF098-393B-21AC-D035-3215476D70BB}"/>
          </ac:spMkLst>
        </pc:spChg>
        <pc:picChg chg="add mod modCrop">
          <ac:chgData name="fatimaezzahra ghanam" userId="5a2feb4ae408984c" providerId="LiveId" clId="{6C716720-72C9-444B-942F-F0E6FA5E9FBE}" dt="2024-06-29T17:53:44.467" v="13678" actId="1076"/>
          <ac:picMkLst>
            <pc:docMk/>
            <pc:sldMk cId="4034569319" sldId="345"/>
            <ac:picMk id="5" creationId="{A4DCE258-0C29-1BF7-0296-6B4A38C249E8}"/>
          </ac:picMkLst>
        </pc:picChg>
        <pc:picChg chg="del">
          <ac:chgData name="fatimaezzahra ghanam" userId="5a2feb4ae408984c" providerId="LiveId" clId="{6C716720-72C9-444B-942F-F0E6FA5E9FBE}" dt="2024-06-29T17:49:43.867" v="13641" actId="478"/>
          <ac:picMkLst>
            <pc:docMk/>
            <pc:sldMk cId="4034569319" sldId="345"/>
            <ac:picMk id="6" creationId="{4DD84E3F-E923-C143-519A-60A77AD4EF65}"/>
          </ac:picMkLst>
        </pc:picChg>
        <pc:picChg chg="mod">
          <ac:chgData name="fatimaezzahra ghanam" userId="5a2feb4ae408984c" providerId="LiveId" clId="{6C716720-72C9-444B-942F-F0E6FA5E9FBE}" dt="2024-06-29T17:58:00.923" v="13765" actId="1076"/>
          <ac:picMkLst>
            <pc:docMk/>
            <pc:sldMk cId="4034569319" sldId="345"/>
            <ac:picMk id="21" creationId="{F6E2416D-351C-0DA9-5A7A-5C6D26FA23CB}"/>
          </ac:picMkLst>
        </pc:picChg>
        <pc:cxnChg chg="add mod">
          <ac:chgData name="fatimaezzahra ghanam" userId="5a2feb4ae408984c" providerId="LiveId" clId="{6C716720-72C9-444B-942F-F0E6FA5E9FBE}" dt="2024-06-29T17:56:45.718" v="13752" actId="14100"/>
          <ac:cxnSpMkLst>
            <pc:docMk/>
            <pc:sldMk cId="4034569319" sldId="345"/>
            <ac:cxnSpMk id="16" creationId="{92B979AF-A97F-447C-9D83-52568B9F699E}"/>
          </ac:cxnSpMkLst>
        </pc:cxnChg>
        <pc:cxnChg chg="del mod">
          <ac:chgData name="fatimaezzahra ghanam" userId="5a2feb4ae408984c" providerId="LiveId" clId="{6C716720-72C9-444B-942F-F0E6FA5E9FBE}" dt="2024-06-29T17:54:18.745" v="13684" actId="478"/>
          <ac:cxnSpMkLst>
            <pc:docMk/>
            <pc:sldMk cId="4034569319" sldId="345"/>
            <ac:cxnSpMk id="17" creationId="{78EBEECB-5FF7-3E4F-9D52-49C2ABAD2BCB}"/>
          </ac:cxnSpMkLst>
        </pc:cxnChg>
        <pc:cxnChg chg="add mod">
          <ac:chgData name="fatimaezzahra ghanam" userId="5a2feb4ae408984c" providerId="LiveId" clId="{6C716720-72C9-444B-942F-F0E6FA5E9FBE}" dt="2024-06-29T17:55:18.820" v="13710" actId="14100"/>
          <ac:cxnSpMkLst>
            <pc:docMk/>
            <pc:sldMk cId="4034569319" sldId="345"/>
            <ac:cxnSpMk id="18" creationId="{07D5B80B-F279-F6AC-D282-538B90D1C58C}"/>
          </ac:cxnSpMkLst>
        </pc:cxnChg>
        <pc:cxnChg chg="del mod">
          <ac:chgData name="fatimaezzahra ghanam" userId="5a2feb4ae408984c" providerId="LiveId" clId="{6C716720-72C9-444B-942F-F0E6FA5E9FBE}" dt="2024-06-29T17:51:25.106" v="13655" actId="478"/>
          <ac:cxnSpMkLst>
            <pc:docMk/>
            <pc:sldMk cId="4034569319" sldId="345"/>
            <ac:cxnSpMk id="19" creationId="{F4150F46-7F9B-3F2E-7A5C-F76D41CD0093}"/>
          </ac:cxnSpMkLst>
        </pc:cxnChg>
        <pc:cxnChg chg="add mod">
          <ac:chgData name="fatimaezzahra ghanam" userId="5a2feb4ae408984c" providerId="LiveId" clId="{6C716720-72C9-444B-942F-F0E6FA5E9FBE}" dt="2024-06-29T17:57:19.585" v="13759" actId="14100"/>
          <ac:cxnSpMkLst>
            <pc:docMk/>
            <pc:sldMk cId="4034569319" sldId="345"/>
            <ac:cxnSpMk id="20" creationId="{8E55D155-E0BA-9CE0-1476-B309BA76E836}"/>
          </ac:cxnSpMkLst>
        </pc:cxnChg>
        <pc:cxnChg chg="add mod">
          <ac:chgData name="fatimaezzahra ghanam" userId="5a2feb4ae408984c" providerId="LiveId" clId="{6C716720-72C9-444B-942F-F0E6FA5E9FBE}" dt="2024-06-29T17:56:57.437" v="13754" actId="14100"/>
          <ac:cxnSpMkLst>
            <pc:docMk/>
            <pc:sldMk cId="4034569319" sldId="345"/>
            <ac:cxnSpMk id="22" creationId="{ACB8489F-E55D-BF9C-AFBC-2C0265063529}"/>
          </ac:cxnSpMkLst>
        </pc:cxnChg>
        <pc:cxnChg chg="del">
          <ac:chgData name="fatimaezzahra ghanam" userId="5a2feb4ae408984c" providerId="LiveId" clId="{6C716720-72C9-444B-942F-F0E6FA5E9FBE}" dt="2024-06-29T17:51:27.997" v="13656" actId="478"/>
          <ac:cxnSpMkLst>
            <pc:docMk/>
            <pc:sldMk cId="4034569319" sldId="345"/>
            <ac:cxnSpMk id="28" creationId="{18B1735F-5913-C959-FD40-9E27157A7224}"/>
          </ac:cxnSpMkLst>
        </pc:cxnChg>
        <pc:cxnChg chg="del">
          <ac:chgData name="fatimaezzahra ghanam" userId="5a2feb4ae408984c" providerId="LiveId" clId="{6C716720-72C9-444B-942F-F0E6FA5E9FBE}" dt="2024-06-29T17:52:52.731" v="13669" actId="478"/>
          <ac:cxnSpMkLst>
            <pc:docMk/>
            <pc:sldMk cId="4034569319" sldId="345"/>
            <ac:cxnSpMk id="50" creationId="{03AE633C-AF47-CA47-2D64-E407195A241B}"/>
          </ac:cxnSpMkLst>
        </pc:cxnChg>
      </pc:sldChg>
      <pc:sldChg chg="modSp mod">
        <pc:chgData name="fatimaezzahra ghanam" userId="5a2feb4ae408984c" providerId="LiveId" clId="{6C716720-72C9-444B-942F-F0E6FA5E9FBE}" dt="2024-06-29T19:26:52.176" v="15057" actId="20577"/>
        <pc:sldMkLst>
          <pc:docMk/>
          <pc:sldMk cId="2581948298" sldId="346"/>
        </pc:sldMkLst>
        <pc:spChg chg="mod">
          <ac:chgData name="fatimaezzahra ghanam" userId="5a2feb4ae408984c" providerId="LiveId" clId="{6C716720-72C9-444B-942F-F0E6FA5E9FBE}" dt="2024-06-29T19:16:25.290" v="14996"/>
          <ac:spMkLst>
            <pc:docMk/>
            <pc:sldMk cId="2581948298" sldId="346"/>
            <ac:spMk id="2" creationId="{07F4095F-ABA6-D33C-6744-A19D57901EFB}"/>
          </ac:spMkLst>
        </pc:spChg>
        <pc:spChg chg="mod">
          <ac:chgData name="fatimaezzahra ghanam" userId="5a2feb4ae408984c" providerId="LiveId" clId="{6C716720-72C9-444B-942F-F0E6FA5E9FBE}" dt="2024-06-29T19:16:40.485" v="14997" actId="1076"/>
          <ac:spMkLst>
            <pc:docMk/>
            <pc:sldMk cId="2581948298" sldId="346"/>
            <ac:spMk id="3" creationId="{69F02393-1F52-28B8-C8C2-E3E930B39927}"/>
          </ac:spMkLst>
        </pc:spChg>
        <pc:spChg chg="mod">
          <ac:chgData name="fatimaezzahra ghanam" userId="5a2feb4ae408984c" providerId="LiveId" clId="{6C716720-72C9-444B-942F-F0E6FA5E9FBE}" dt="2024-06-29T19:26:52.176" v="15057" actId="20577"/>
          <ac:spMkLst>
            <pc:docMk/>
            <pc:sldMk cId="2581948298" sldId="346"/>
            <ac:spMk id="4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9T11:49:17.75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46F69-7A74-4430-A5B7-8FC43796459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39048-A6BA-4F01-BC33-CDCA6D02F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81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77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84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39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60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15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59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68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64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42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38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5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02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32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5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79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239048-A6BA-4F01-BC33-CDCA6D02FD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096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878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09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239048-A6BA-4F01-BC33-CDCA6D02FD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4207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92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99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06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39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838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94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38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33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15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12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04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39048-A6BA-4F01-BC33-CDCA6D02FD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29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36584-5D84-41FD-B565-AAE1A2B00020}" type="datetime1">
              <a:rPr lang="en-US" smtClean="0"/>
              <a:t>7/13/2024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FC13A-1D02-4708-BBBF-7BBD82AE2E8E}" type="datetime1">
              <a:rPr lang="en-US" smtClean="0"/>
              <a:t>7/13/2024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446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CB474-CB8A-4E01-AAFA-0DF09740458F}" type="datetime1">
              <a:rPr lang="en-US" smtClean="0"/>
              <a:t>7/13/2024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92492" y="5985119"/>
            <a:ext cx="3695507" cy="430188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375252" cy="641490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7461098" y="1342617"/>
            <a:ext cx="6363970" cy="1910714"/>
          </a:xfrm>
          <a:custGeom>
            <a:avLst/>
            <a:gdLst/>
            <a:ahLst/>
            <a:cxnLst/>
            <a:rect l="l" t="t" r="r" b="b"/>
            <a:pathLst>
              <a:path w="6363969" h="1910714">
                <a:moveTo>
                  <a:pt x="466191" y="894600"/>
                </a:moveTo>
                <a:lnTo>
                  <a:pt x="449884" y="860056"/>
                </a:lnTo>
                <a:lnTo>
                  <a:pt x="421513" y="824230"/>
                </a:lnTo>
                <a:lnTo>
                  <a:pt x="273050" y="675665"/>
                </a:lnTo>
                <a:lnTo>
                  <a:pt x="205219" y="653884"/>
                </a:lnTo>
                <a:lnTo>
                  <a:pt x="172986" y="667181"/>
                </a:lnTo>
                <a:lnTo>
                  <a:pt x="149479" y="693534"/>
                </a:lnTo>
                <a:lnTo>
                  <a:pt x="140373" y="730580"/>
                </a:lnTo>
                <a:lnTo>
                  <a:pt x="140373" y="1198600"/>
                </a:lnTo>
                <a:lnTo>
                  <a:pt x="149479" y="1235659"/>
                </a:lnTo>
                <a:lnTo>
                  <a:pt x="169913" y="1258544"/>
                </a:lnTo>
                <a:lnTo>
                  <a:pt x="264744" y="1258544"/>
                </a:lnTo>
                <a:lnTo>
                  <a:pt x="273050" y="1253528"/>
                </a:lnTo>
                <a:lnTo>
                  <a:pt x="421513" y="1105052"/>
                </a:lnTo>
                <a:lnTo>
                  <a:pt x="449884" y="1069086"/>
                </a:lnTo>
                <a:lnTo>
                  <a:pt x="466191" y="1034453"/>
                </a:lnTo>
                <a:lnTo>
                  <a:pt x="466191" y="894600"/>
                </a:lnTo>
                <a:close/>
              </a:path>
              <a:path w="6363969" h="1910714">
                <a:moveTo>
                  <a:pt x="6363475" y="918743"/>
                </a:moveTo>
                <a:lnTo>
                  <a:pt x="5633644" y="177304"/>
                </a:lnTo>
                <a:lnTo>
                  <a:pt x="1166761" y="177304"/>
                </a:lnTo>
                <a:lnTo>
                  <a:pt x="1166761" y="964869"/>
                </a:lnTo>
                <a:lnTo>
                  <a:pt x="1163789" y="996073"/>
                </a:lnTo>
                <a:lnTo>
                  <a:pt x="1162164" y="1001534"/>
                </a:lnTo>
                <a:lnTo>
                  <a:pt x="1164615" y="982472"/>
                </a:lnTo>
                <a:lnTo>
                  <a:pt x="1164615" y="947166"/>
                </a:lnTo>
                <a:lnTo>
                  <a:pt x="1162253" y="928725"/>
                </a:lnTo>
                <a:lnTo>
                  <a:pt x="1163713" y="933602"/>
                </a:lnTo>
                <a:lnTo>
                  <a:pt x="1166761" y="964869"/>
                </a:lnTo>
                <a:lnTo>
                  <a:pt x="1166761" y="177304"/>
                </a:lnTo>
                <a:lnTo>
                  <a:pt x="1158621" y="177304"/>
                </a:lnTo>
                <a:lnTo>
                  <a:pt x="1158621" y="1013510"/>
                </a:lnTo>
                <a:lnTo>
                  <a:pt x="1154836" y="1026312"/>
                </a:lnTo>
                <a:lnTo>
                  <a:pt x="1148689" y="1037958"/>
                </a:lnTo>
                <a:lnTo>
                  <a:pt x="1158621" y="1013510"/>
                </a:lnTo>
                <a:lnTo>
                  <a:pt x="1158621" y="177304"/>
                </a:lnTo>
                <a:lnTo>
                  <a:pt x="1158100" y="177304"/>
                </a:lnTo>
                <a:lnTo>
                  <a:pt x="1158100" y="914831"/>
                </a:lnTo>
                <a:lnTo>
                  <a:pt x="1149261" y="893089"/>
                </a:lnTo>
                <a:lnTo>
                  <a:pt x="1154645" y="903262"/>
                </a:lnTo>
                <a:lnTo>
                  <a:pt x="1158100" y="914831"/>
                </a:lnTo>
                <a:lnTo>
                  <a:pt x="1158100" y="177304"/>
                </a:lnTo>
                <a:lnTo>
                  <a:pt x="1142631" y="177304"/>
                </a:lnTo>
                <a:lnTo>
                  <a:pt x="1142631" y="1049439"/>
                </a:lnTo>
                <a:lnTo>
                  <a:pt x="1139850" y="1054709"/>
                </a:lnTo>
                <a:lnTo>
                  <a:pt x="1122032" y="1076426"/>
                </a:lnTo>
                <a:lnTo>
                  <a:pt x="1142631" y="1049439"/>
                </a:lnTo>
                <a:lnTo>
                  <a:pt x="1142631" y="177304"/>
                </a:lnTo>
                <a:lnTo>
                  <a:pt x="1142047" y="177304"/>
                </a:lnTo>
                <a:lnTo>
                  <a:pt x="1142047" y="879436"/>
                </a:lnTo>
                <a:lnTo>
                  <a:pt x="1123391" y="854976"/>
                </a:lnTo>
                <a:lnTo>
                  <a:pt x="1139634" y="874852"/>
                </a:lnTo>
                <a:lnTo>
                  <a:pt x="1142047" y="879436"/>
                </a:lnTo>
                <a:lnTo>
                  <a:pt x="1142047" y="177304"/>
                </a:lnTo>
                <a:lnTo>
                  <a:pt x="446811" y="177304"/>
                </a:lnTo>
                <a:lnTo>
                  <a:pt x="317309" y="47840"/>
                </a:lnTo>
                <a:lnTo>
                  <a:pt x="282435" y="21259"/>
                </a:lnTo>
                <a:lnTo>
                  <a:pt x="243166" y="5321"/>
                </a:lnTo>
                <a:lnTo>
                  <a:pt x="201714" y="0"/>
                </a:lnTo>
                <a:lnTo>
                  <a:pt x="160274" y="5321"/>
                </a:lnTo>
                <a:lnTo>
                  <a:pt x="121031" y="21259"/>
                </a:lnTo>
                <a:lnTo>
                  <a:pt x="86207" y="47840"/>
                </a:lnTo>
                <a:lnTo>
                  <a:pt x="0" y="134048"/>
                </a:lnTo>
                <a:lnTo>
                  <a:pt x="715111" y="849261"/>
                </a:lnTo>
                <a:lnTo>
                  <a:pt x="741692" y="884097"/>
                </a:lnTo>
                <a:lnTo>
                  <a:pt x="757643" y="923353"/>
                </a:lnTo>
                <a:lnTo>
                  <a:pt x="762952" y="964819"/>
                </a:lnTo>
                <a:lnTo>
                  <a:pt x="757643" y="1006271"/>
                </a:lnTo>
                <a:lnTo>
                  <a:pt x="741692" y="1045527"/>
                </a:lnTo>
                <a:lnTo>
                  <a:pt x="715111" y="1080363"/>
                </a:lnTo>
                <a:lnTo>
                  <a:pt x="0" y="1796097"/>
                </a:lnTo>
                <a:lnTo>
                  <a:pt x="86106" y="1882305"/>
                </a:lnTo>
                <a:lnTo>
                  <a:pt x="120980" y="1908708"/>
                </a:lnTo>
                <a:lnTo>
                  <a:pt x="125780" y="1910651"/>
                </a:lnTo>
                <a:lnTo>
                  <a:pt x="277583" y="1910651"/>
                </a:lnTo>
                <a:lnTo>
                  <a:pt x="282371" y="1908708"/>
                </a:lnTo>
                <a:lnTo>
                  <a:pt x="317207" y="1882305"/>
                </a:lnTo>
                <a:lnTo>
                  <a:pt x="484378" y="1715096"/>
                </a:lnTo>
                <a:lnTo>
                  <a:pt x="5669991" y="1715096"/>
                </a:lnTo>
                <a:lnTo>
                  <a:pt x="6363475" y="1010958"/>
                </a:lnTo>
                <a:lnTo>
                  <a:pt x="6363475" y="918743"/>
                </a:lnTo>
                <a:close/>
              </a:path>
            </a:pathLst>
          </a:custGeom>
          <a:solidFill>
            <a:srgbClr val="1B57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670271" y="3230447"/>
            <a:ext cx="6409690" cy="1911985"/>
          </a:xfrm>
          <a:custGeom>
            <a:avLst/>
            <a:gdLst/>
            <a:ahLst/>
            <a:cxnLst/>
            <a:rect l="l" t="t" r="r" b="b"/>
            <a:pathLst>
              <a:path w="6409690" h="1911985">
                <a:moveTo>
                  <a:pt x="6257493" y="688530"/>
                </a:moveTo>
                <a:lnTo>
                  <a:pt x="6238481" y="667232"/>
                </a:lnTo>
                <a:lnTo>
                  <a:pt x="6206261" y="653935"/>
                </a:lnTo>
                <a:lnTo>
                  <a:pt x="6171006" y="655980"/>
                </a:lnTo>
                <a:lnTo>
                  <a:pt x="5989967" y="824280"/>
                </a:lnTo>
                <a:lnTo>
                  <a:pt x="5961405" y="860234"/>
                </a:lnTo>
                <a:lnTo>
                  <a:pt x="5942368" y="900353"/>
                </a:lnTo>
                <a:lnTo>
                  <a:pt x="5932843" y="942975"/>
                </a:lnTo>
                <a:lnTo>
                  <a:pt x="5932843" y="986421"/>
                </a:lnTo>
                <a:lnTo>
                  <a:pt x="5942368" y="1029030"/>
                </a:lnTo>
                <a:lnTo>
                  <a:pt x="5961405" y="1069149"/>
                </a:lnTo>
                <a:lnTo>
                  <a:pt x="5989967" y="1105103"/>
                </a:lnTo>
                <a:lnTo>
                  <a:pt x="6138430" y="1253667"/>
                </a:lnTo>
                <a:lnTo>
                  <a:pt x="6146558" y="1258595"/>
                </a:lnTo>
                <a:lnTo>
                  <a:pt x="6241656" y="1258595"/>
                </a:lnTo>
                <a:lnTo>
                  <a:pt x="6257493" y="1240853"/>
                </a:lnTo>
                <a:lnTo>
                  <a:pt x="6257493" y="688530"/>
                </a:lnTo>
                <a:close/>
              </a:path>
              <a:path w="6409690" h="1911985">
                <a:moveTo>
                  <a:pt x="6409423" y="131851"/>
                </a:moveTo>
                <a:lnTo>
                  <a:pt x="6325057" y="47485"/>
                </a:lnTo>
                <a:lnTo>
                  <a:pt x="6290183" y="21069"/>
                </a:lnTo>
                <a:lnTo>
                  <a:pt x="6250914" y="5232"/>
                </a:lnTo>
                <a:lnTo>
                  <a:pt x="6209855" y="0"/>
                </a:lnTo>
                <a:lnTo>
                  <a:pt x="6209055" y="0"/>
                </a:lnTo>
                <a:lnTo>
                  <a:pt x="6167996" y="5232"/>
                </a:lnTo>
                <a:lnTo>
                  <a:pt x="6128728" y="21069"/>
                </a:lnTo>
                <a:lnTo>
                  <a:pt x="6093853" y="47485"/>
                </a:lnTo>
                <a:lnTo>
                  <a:pt x="5916930" y="224396"/>
                </a:lnTo>
                <a:lnTo>
                  <a:pt x="5916930" y="177342"/>
                </a:lnTo>
                <a:lnTo>
                  <a:pt x="5286133" y="177342"/>
                </a:lnTo>
                <a:lnTo>
                  <a:pt x="5286133" y="1072629"/>
                </a:lnTo>
                <a:lnTo>
                  <a:pt x="5271681" y="1054925"/>
                </a:lnTo>
                <a:lnTo>
                  <a:pt x="5269331" y="1050493"/>
                </a:lnTo>
                <a:lnTo>
                  <a:pt x="5286133" y="1072629"/>
                </a:lnTo>
                <a:lnTo>
                  <a:pt x="5286133" y="177342"/>
                </a:lnTo>
                <a:lnTo>
                  <a:pt x="5283238" y="177342"/>
                </a:lnTo>
                <a:lnTo>
                  <a:pt x="5283238" y="860742"/>
                </a:lnTo>
                <a:lnTo>
                  <a:pt x="5269522" y="878827"/>
                </a:lnTo>
                <a:lnTo>
                  <a:pt x="5271516" y="875068"/>
                </a:lnTo>
                <a:lnTo>
                  <a:pt x="5283238" y="860742"/>
                </a:lnTo>
                <a:lnTo>
                  <a:pt x="5283238" y="177342"/>
                </a:lnTo>
                <a:lnTo>
                  <a:pt x="5261508" y="177342"/>
                </a:lnTo>
                <a:lnTo>
                  <a:pt x="5261508" y="1035697"/>
                </a:lnTo>
                <a:lnTo>
                  <a:pt x="5256669" y="1026515"/>
                </a:lnTo>
                <a:lnTo>
                  <a:pt x="5253444" y="1015733"/>
                </a:lnTo>
                <a:lnTo>
                  <a:pt x="5261508" y="1035697"/>
                </a:lnTo>
                <a:lnTo>
                  <a:pt x="5261508" y="177342"/>
                </a:lnTo>
                <a:lnTo>
                  <a:pt x="5261343" y="177342"/>
                </a:lnTo>
                <a:lnTo>
                  <a:pt x="5261343" y="894321"/>
                </a:lnTo>
                <a:lnTo>
                  <a:pt x="5253380" y="914006"/>
                </a:lnTo>
                <a:lnTo>
                  <a:pt x="5256517" y="903465"/>
                </a:lnTo>
                <a:lnTo>
                  <a:pt x="5261343" y="894321"/>
                </a:lnTo>
                <a:lnTo>
                  <a:pt x="5261343" y="177342"/>
                </a:lnTo>
                <a:lnTo>
                  <a:pt x="5248808" y="177342"/>
                </a:lnTo>
                <a:lnTo>
                  <a:pt x="5248808" y="1000239"/>
                </a:lnTo>
                <a:lnTo>
                  <a:pt x="5247602" y="996175"/>
                </a:lnTo>
                <a:lnTo>
                  <a:pt x="5245366" y="973277"/>
                </a:lnTo>
                <a:lnTo>
                  <a:pt x="5248808" y="1000239"/>
                </a:lnTo>
                <a:lnTo>
                  <a:pt x="5248808" y="177342"/>
                </a:lnTo>
                <a:lnTo>
                  <a:pt x="5248795" y="929449"/>
                </a:lnTo>
                <a:lnTo>
                  <a:pt x="5245379" y="956195"/>
                </a:lnTo>
                <a:lnTo>
                  <a:pt x="5247538" y="933704"/>
                </a:lnTo>
                <a:lnTo>
                  <a:pt x="5248795" y="929449"/>
                </a:lnTo>
                <a:lnTo>
                  <a:pt x="5248795" y="177342"/>
                </a:lnTo>
                <a:lnTo>
                  <a:pt x="775944" y="177342"/>
                </a:lnTo>
                <a:lnTo>
                  <a:pt x="0" y="964399"/>
                </a:lnTo>
                <a:lnTo>
                  <a:pt x="739279" y="1715147"/>
                </a:lnTo>
                <a:lnTo>
                  <a:pt x="5916930" y="1715147"/>
                </a:lnTo>
                <a:lnTo>
                  <a:pt x="5916930" y="1705063"/>
                </a:lnTo>
                <a:lnTo>
                  <a:pt x="6093853" y="1881936"/>
                </a:lnTo>
                <a:lnTo>
                  <a:pt x="6128728" y="1908517"/>
                </a:lnTo>
                <a:lnTo>
                  <a:pt x="6136424" y="1911642"/>
                </a:lnTo>
                <a:lnTo>
                  <a:pt x="6282499" y="1911642"/>
                </a:lnTo>
                <a:lnTo>
                  <a:pt x="6290183" y="1908517"/>
                </a:lnTo>
                <a:lnTo>
                  <a:pt x="6325057" y="1881936"/>
                </a:lnTo>
                <a:lnTo>
                  <a:pt x="6409423" y="1797570"/>
                </a:lnTo>
                <a:lnTo>
                  <a:pt x="6409423" y="1793900"/>
                </a:lnTo>
                <a:lnTo>
                  <a:pt x="5695848" y="1080516"/>
                </a:lnTo>
                <a:lnTo>
                  <a:pt x="5669216" y="1045679"/>
                </a:lnTo>
                <a:lnTo>
                  <a:pt x="5653252" y="1006424"/>
                </a:lnTo>
                <a:lnTo>
                  <a:pt x="5647931" y="964971"/>
                </a:lnTo>
                <a:lnTo>
                  <a:pt x="5653252" y="923505"/>
                </a:lnTo>
                <a:lnTo>
                  <a:pt x="5669216" y="884262"/>
                </a:lnTo>
                <a:lnTo>
                  <a:pt x="5695848" y="849414"/>
                </a:lnTo>
                <a:lnTo>
                  <a:pt x="6409423" y="135521"/>
                </a:lnTo>
                <a:lnTo>
                  <a:pt x="6409423" y="131851"/>
                </a:lnTo>
                <a:close/>
              </a:path>
            </a:pathLst>
          </a:custGeom>
          <a:solidFill>
            <a:srgbClr val="387D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749547" y="1741354"/>
            <a:ext cx="844550" cy="1008380"/>
          </a:xfrm>
          <a:custGeom>
            <a:avLst/>
            <a:gdLst/>
            <a:ahLst/>
            <a:cxnLst/>
            <a:rect l="l" t="t" r="r" b="b"/>
            <a:pathLst>
              <a:path w="844550" h="1008380">
                <a:moveTo>
                  <a:pt x="590177" y="1008380"/>
                </a:moveTo>
                <a:lnTo>
                  <a:pt x="60909" y="1008380"/>
                </a:lnTo>
                <a:lnTo>
                  <a:pt x="56664" y="1007110"/>
                </a:lnTo>
                <a:lnTo>
                  <a:pt x="48260" y="1005840"/>
                </a:lnTo>
                <a:lnTo>
                  <a:pt x="16045" y="985520"/>
                </a:lnTo>
                <a:lnTo>
                  <a:pt x="13344" y="982980"/>
                </a:lnTo>
                <a:lnTo>
                  <a:pt x="0" y="947420"/>
                </a:lnTo>
                <a:lnTo>
                  <a:pt x="8" y="59690"/>
                </a:lnTo>
                <a:lnTo>
                  <a:pt x="16107" y="21590"/>
                </a:lnTo>
                <a:lnTo>
                  <a:pt x="22160" y="15240"/>
                </a:lnTo>
                <a:lnTo>
                  <a:pt x="25452" y="12700"/>
                </a:lnTo>
                <a:lnTo>
                  <a:pt x="32566" y="7620"/>
                </a:lnTo>
                <a:lnTo>
                  <a:pt x="36321" y="6350"/>
                </a:lnTo>
                <a:lnTo>
                  <a:pt x="44224" y="2540"/>
                </a:lnTo>
                <a:lnTo>
                  <a:pt x="48297" y="1270"/>
                </a:lnTo>
                <a:lnTo>
                  <a:pt x="56686" y="0"/>
                </a:lnTo>
                <a:lnTo>
                  <a:pt x="594426" y="0"/>
                </a:lnTo>
                <a:lnTo>
                  <a:pt x="602842" y="1270"/>
                </a:lnTo>
                <a:lnTo>
                  <a:pt x="606928" y="2540"/>
                </a:lnTo>
                <a:lnTo>
                  <a:pt x="614854" y="6350"/>
                </a:lnTo>
                <a:lnTo>
                  <a:pt x="618619" y="7620"/>
                </a:lnTo>
                <a:lnTo>
                  <a:pt x="625752" y="12700"/>
                </a:lnTo>
                <a:lnTo>
                  <a:pt x="629052" y="15240"/>
                </a:lnTo>
                <a:lnTo>
                  <a:pt x="635117" y="21590"/>
                </a:lnTo>
                <a:lnTo>
                  <a:pt x="637825" y="25400"/>
                </a:lnTo>
                <a:lnTo>
                  <a:pt x="642589" y="31750"/>
                </a:lnTo>
                <a:lnTo>
                  <a:pt x="643930" y="34290"/>
                </a:lnTo>
                <a:lnTo>
                  <a:pt x="57188" y="34290"/>
                </a:lnTo>
                <a:lnTo>
                  <a:pt x="49652" y="38100"/>
                </a:lnTo>
                <a:lnTo>
                  <a:pt x="34455" y="60960"/>
                </a:lnTo>
                <a:lnTo>
                  <a:pt x="34458" y="631190"/>
                </a:lnTo>
                <a:lnTo>
                  <a:pt x="34576" y="951230"/>
                </a:lnTo>
                <a:lnTo>
                  <a:pt x="37592" y="958850"/>
                </a:lnTo>
                <a:lnTo>
                  <a:pt x="48001" y="969010"/>
                </a:lnTo>
                <a:lnTo>
                  <a:pt x="53207" y="971550"/>
                </a:lnTo>
                <a:lnTo>
                  <a:pt x="59247" y="972820"/>
                </a:lnTo>
                <a:lnTo>
                  <a:pt x="62098" y="972820"/>
                </a:lnTo>
                <a:lnTo>
                  <a:pt x="65321" y="974090"/>
                </a:lnTo>
                <a:lnTo>
                  <a:pt x="643232" y="974090"/>
                </a:lnTo>
                <a:lnTo>
                  <a:pt x="642561" y="975360"/>
                </a:lnTo>
                <a:lnTo>
                  <a:pt x="637797" y="982980"/>
                </a:lnTo>
                <a:lnTo>
                  <a:pt x="635090" y="985520"/>
                </a:lnTo>
                <a:lnTo>
                  <a:pt x="629028" y="991870"/>
                </a:lnTo>
                <a:lnTo>
                  <a:pt x="594425" y="1007110"/>
                </a:lnTo>
                <a:lnTo>
                  <a:pt x="590177" y="1008380"/>
                </a:lnTo>
                <a:close/>
              </a:path>
              <a:path w="844550" h="1008380">
                <a:moveTo>
                  <a:pt x="639708" y="236220"/>
                </a:moveTo>
                <a:lnTo>
                  <a:pt x="571261" y="236220"/>
                </a:lnTo>
                <a:lnTo>
                  <a:pt x="593772" y="223520"/>
                </a:lnTo>
                <a:lnTo>
                  <a:pt x="618446" y="208280"/>
                </a:lnTo>
                <a:lnTo>
                  <a:pt x="616748" y="133350"/>
                </a:lnTo>
                <a:lnTo>
                  <a:pt x="616656" y="55880"/>
                </a:lnTo>
                <a:lnTo>
                  <a:pt x="613640" y="49530"/>
                </a:lnTo>
                <a:lnTo>
                  <a:pt x="607577" y="43180"/>
                </a:lnTo>
                <a:lnTo>
                  <a:pt x="603200" y="38100"/>
                </a:lnTo>
                <a:lnTo>
                  <a:pt x="597953" y="35560"/>
                </a:lnTo>
                <a:lnTo>
                  <a:pt x="591836" y="34290"/>
                </a:lnTo>
                <a:lnTo>
                  <a:pt x="643930" y="34290"/>
                </a:lnTo>
                <a:lnTo>
                  <a:pt x="651208" y="140970"/>
                </a:lnTo>
                <a:lnTo>
                  <a:pt x="651320" y="158750"/>
                </a:lnTo>
                <a:lnTo>
                  <a:pt x="651403" y="189230"/>
                </a:lnTo>
                <a:lnTo>
                  <a:pt x="721307" y="189230"/>
                </a:lnTo>
                <a:lnTo>
                  <a:pt x="705047" y="198120"/>
                </a:lnTo>
                <a:lnTo>
                  <a:pt x="696940" y="203200"/>
                </a:lnTo>
                <a:lnTo>
                  <a:pt x="639708" y="236220"/>
                </a:lnTo>
                <a:close/>
              </a:path>
              <a:path w="844550" h="1008380">
                <a:moveTo>
                  <a:pt x="524174" y="793750"/>
                </a:moveTo>
                <a:lnTo>
                  <a:pt x="126910" y="793750"/>
                </a:lnTo>
                <a:lnTo>
                  <a:pt x="119940" y="792480"/>
                </a:lnTo>
                <a:lnTo>
                  <a:pt x="116556" y="791210"/>
                </a:lnTo>
                <a:lnTo>
                  <a:pt x="109994" y="788670"/>
                </a:lnTo>
                <a:lnTo>
                  <a:pt x="106878" y="786130"/>
                </a:lnTo>
                <a:lnTo>
                  <a:pt x="100975" y="782320"/>
                </a:lnTo>
                <a:lnTo>
                  <a:pt x="98245" y="781050"/>
                </a:lnTo>
                <a:lnTo>
                  <a:pt x="93229" y="775970"/>
                </a:lnTo>
                <a:lnTo>
                  <a:pt x="90990" y="772160"/>
                </a:lnTo>
                <a:lnTo>
                  <a:pt x="87051" y="767080"/>
                </a:lnTo>
                <a:lnTo>
                  <a:pt x="79944" y="124460"/>
                </a:lnTo>
                <a:lnTo>
                  <a:pt x="80290" y="121920"/>
                </a:lnTo>
                <a:lnTo>
                  <a:pt x="81675" y="114300"/>
                </a:lnTo>
                <a:lnTo>
                  <a:pt x="82702" y="110490"/>
                </a:lnTo>
                <a:lnTo>
                  <a:pt x="85423" y="104140"/>
                </a:lnTo>
                <a:lnTo>
                  <a:pt x="87091" y="101600"/>
                </a:lnTo>
                <a:lnTo>
                  <a:pt x="91042" y="95250"/>
                </a:lnTo>
                <a:lnTo>
                  <a:pt x="127030" y="74930"/>
                </a:lnTo>
                <a:lnTo>
                  <a:pt x="130553" y="73660"/>
                </a:lnTo>
                <a:lnTo>
                  <a:pt x="517097" y="73660"/>
                </a:lnTo>
                <a:lnTo>
                  <a:pt x="527919" y="74930"/>
                </a:lnTo>
                <a:lnTo>
                  <a:pt x="537910" y="78740"/>
                </a:lnTo>
                <a:lnTo>
                  <a:pt x="547069" y="82550"/>
                </a:lnTo>
                <a:lnTo>
                  <a:pt x="555396" y="90170"/>
                </a:lnTo>
                <a:lnTo>
                  <a:pt x="562024" y="97790"/>
                </a:lnTo>
                <a:lnTo>
                  <a:pt x="566775" y="106680"/>
                </a:lnTo>
                <a:lnTo>
                  <a:pt x="568487" y="111760"/>
                </a:lnTo>
                <a:lnTo>
                  <a:pt x="129561" y="111760"/>
                </a:lnTo>
                <a:lnTo>
                  <a:pt x="125677" y="113030"/>
                </a:lnTo>
                <a:lnTo>
                  <a:pt x="119218" y="120650"/>
                </a:lnTo>
                <a:lnTo>
                  <a:pt x="117607" y="124460"/>
                </a:lnTo>
                <a:lnTo>
                  <a:pt x="117756" y="744220"/>
                </a:lnTo>
                <a:lnTo>
                  <a:pt x="119368" y="748030"/>
                </a:lnTo>
                <a:lnTo>
                  <a:pt x="127662" y="755650"/>
                </a:lnTo>
                <a:lnTo>
                  <a:pt x="569001" y="755650"/>
                </a:lnTo>
                <a:lnTo>
                  <a:pt x="568487" y="756920"/>
                </a:lnTo>
                <a:lnTo>
                  <a:pt x="550133" y="782320"/>
                </a:lnTo>
                <a:lnTo>
                  <a:pt x="544221" y="787400"/>
                </a:lnTo>
                <a:lnTo>
                  <a:pt x="541101" y="788670"/>
                </a:lnTo>
                <a:lnTo>
                  <a:pt x="534533" y="791210"/>
                </a:lnTo>
                <a:lnTo>
                  <a:pt x="531147" y="792480"/>
                </a:lnTo>
                <a:lnTo>
                  <a:pt x="524174" y="793750"/>
                </a:lnTo>
                <a:close/>
              </a:path>
              <a:path w="844550" h="1008380">
                <a:moveTo>
                  <a:pt x="416623" y="674370"/>
                </a:moveTo>
                <a:lnTo>
                  <a:pt x="403440" y="674370"/>
                </a:lnTo>
                <a:lnTo>
                  <a:pt x="399226" y="668020"/>
                </a:lnTo>
                <a:lnTo>
                  <a:pt x="396376" y="655320"/>
                </a:lnTo>
                <a:lnTo>
                  <a:pt x="390465" y="626110"/>
                </a:lnTo>
                <a:lnTo>
                  <a:pt x="384508" y="598170"/>
                </a:lnTo>
                <a:lnTo>
                  <a:pt x="378597" y="570230"/>
                </a:lnTo>
                <a:lnTo>
                  <a:pt x="372826" y="541020"/>
                </a:lnTo>
                <a:lnTo>
                  <a:pt x="372604" y="538480"/>
                </a:lnTo>
                <a:lnTo>
                  <a:pt x="371610" y="537210"/>
                </a:lnTo>
                <a:lnTo>
                  <a:pt x="368079" y="533400"/>
                </a:lnTo>
                <a:lnTo>
                  <a:pt x="365975" y="532130"/>
                </a:lnTo>
                <a:lnTo>
                  <a:pt x="363530" y="532130"/>
                </a:lnTo>
                <a:lnTo>
                  <a:pt x="351859" y="529590"/>
                </a:lnTo>
                <a:lnTo>
                  <a:pt x="340625" y="525780"/>
                </a:lnTo>
                <a:lnTo>
                  <a:pt x="335237" y="521970"/>
                </a:lnTo>
                <a:lnTo>
                  <a:pt x="324920" y="516890"/>
                </a:lnTo>
                <a:lnTo>
                  <a:pt x="320068" y="513080"/>
                </a:lnTo>
                <a:lnTo>
                  <a:pt x="310974" y="505460"/>
                </a:lnTo>
                <a:lnTo>
                  <a:pt x="306801" y="500380"/>
                </a:lnTo>
                <a:lnTo>
                  <a:pt x="299202" y="491490"/>
                </a:lnTo>
                <a:lnTo>
                  <a:pt x="282016" y="453390"/>
                </a:lnTo>
                <a:lnTo>
                  <a:pt x="279578" y="435610"/>
                </a:lnTo>
                <a:lnTo>
                  <a:pt x="279680" y="422910"/>
                </a:lnTo>
                <a:lnTo>
                  <a:pt x="290740" y="382270"/>
                </a:lnTo>
                <a:lnTo>
                  <a:pt x="321477" y="346710"/>
                </a:lnTo>
                <a:lnTo>
                  <a:pt x="377476" y="325120"/>
                </a:lnTo>
                <a:lnTo>
                  <a:pt x="387188" y="322580"/>
                </a:lnTo>
                <a:lnTo>
                  <a:pt x="396970" y="321310"/>
                </a:lnTo>
                <a:lnTo>
                  <a:pt x="409390" y="318770"/>
                </a:lnTo>
                <a:lnTo>
                  <a:pt x="411125" y="317500"/>
                </a:lnTo>
                <a:lnTo>
                  <a:pt x="414843" y="317500"/>
                </a:lnTo>
                <a:lnTo>
                  <a:pt x="448699" y="306070"/>
                </a:lnTo>
                <a:lnTo>
                  <a:pt x="459587" y="300990"/>
                </a:lnTo>
                <a:lnTo>
                  <a:pt x="462562" y="299720"/>
                </a:lnTo>
                <a:lnTo>
                  <a:pt x="467891" y="297180"/>
                </a:lnTo>
                <a:lnTo>
                  <a:pt x="496600" y="280670"/>
                </a:lnTo>
                <a:lnTo>
                  <a:pt x="513574" y="270510"/>
                </a:lnTo>
                <a:lnTo>
                  <a:pt x="533582" y="259080"/>
                </a:lnTo>
                <a:lnTo>
                  <a:pt x="533582" y="128270"/>
                </a:lnTo>
                <a:lnTo>
                  <a:pt x="533436" y="124460"/>
                </a:lnTo>
                <a:lnTo>
                  <a:pt x="532182" y="120650"/>
                </a:lnTo>
                <a:lnTo>
                  <a:pt x="527209" y="115570"/>
                </a:lnTo>
                <a:lnTo>
                  <a:pt x="524043" y="113030"/>
                </a:lnTo>
                <a:lnTo>
                  <a:pt x="520196" y="111760"/>
                </a:lnTo>
                <a:lnTo>
                  <a:pt x="568487" y="111760"/>
                </a:lnTo>
                <a:lnTo>
                  <a:pt x="569771" y="115570"/>
                </a:lnTo>
                <a:lnTo>
                  <a:pt x="571013" y="125730"/>
                </a:lnTo>
                <a:lnTo>
                  <a:pt x="571261" y="125730"/>
                </a:lnTo>
                <a:lnTo>
                  <a:pt x="571261" y="236220"/>
                </a:lnTo>
                <a:lnTo>
                  <a:pt x="639708" y="236220"/>
                </a:lnTo>
                <a:lnTo>
                  <a:pt x="476815" y="330200"/>
                </a:lnTo>
                <a:lnTo>
                  <a:pt x="474808" y="331470"/>
                </a:lnTo>
                <a:lnTo>
                  <a:pt x="473321" y="332740"/>
                </a:lnTo>
                <a:lnTo>
                  <a:pt x="472353" y="335280"/>
                </a:lnTo>
                <a:lnTo>
                  <a:pt x="471763" y="336550"/>
                </a:lnTo>
                <a:lnTo>
                  <a:pt x="471598" y="337820"/>
                </a:lnTo>
                <a:lnTo>
                  <a:pt x="471858" y="339090"/>
                </a:lnTo>
                <a:lnTo>
                  <a:pt x="471838" y="340360"/>
                </a:lnTo>
                <a:lnTo>
                  <a:pt x="471981" y="340360"/>
                </a:lnTo>
                <a:lnTo>
                  <a:pt x="472100" y="341630"/>
                </a:lnTo>
                <a:lnTo>
                  <a:pt x="472348" y="342900"/>
                </a:lnTo>
                <a:lnTo>
                  <a:pt x="472725" y="342900"/>
                </a:lnTo>
                <a:lnTo>
                  <a:pt x="473365" y="345440"/>
                </a:lnTo>
                <a:lnTo>
                  <a:pt x="439260" y="345440"/>
                </a:lnTo>
                <a:lnTo>
                  <a:pt x="428969" y="347980"/>
                </a:lnTo>
                <a:lnTo>
                  <a:pt x="418747" y="349250"/>
                </a:lnTo>
                <a:lnTo>
                  <a:pt x="408619" y="351790"/>
                </a:lnTo>
                <a:lnTo>
                  <a:pt x="397987" y="354330"/>
                </a:lnTo>
                <a:lnTo>
                  <a:pt x="396623" y="354330"/>
                </a:lnTo>
                <a:lnTo>
                  <a:pt x="359440" y="364490"/>
                </a:lnTo>
                <a:lnTo>
                  <a:pt x="327096" y="387350"/>
                </a:lnTo>
                <a:lnTo>
                  <a:pt x="312706" y="424180"/>
                </a:lnTo>
                <a:lnTo>
                  <a:pt x="312511" y="431800"/>
                </a:lnTo>
                <a:lnTo>
                  <a:pt x="313705" y="439420"/>
                </a:lnTo>
                <a:lnTo>
                  <a:pt x="314548" y="447040"/>
                </a:lnTo>
                <a:lnTo>
                  <a:pt x="334025" y="481330"/>
                </a:lnTo>
                <a:lnTo>
                  <a:pt x="367625" y="500380"/>
                </a:lnTo>
                <a:lnTo>
                  <a:pt x="639910" y="500380"/>
                </a:lnTo>
                <a:lnTo>
                  <a:pt x="756062" y="516890"/>
                </a:lnTo>
                <a:lnTo>
                  <a:pt x="473593" y="516890"/>
                </a:lnTo>
                <a:lnTo>
                  <a:pt x="473736" y="518160"/>
                </a:lnTo>
                <a:lnTo>
                  <a:pt x="475422" y="525780"/>
                </a:lnTo>
                <a:lnTo>
                  <a:pt x="437897" y="525780"/>
                </a:lnTo>
                <a:lnTo>
                  <a:pt x="434674" y="527050"/>
                </a:lnTo>
                <a:lnTo>
                  <a:pt x="430212" y="527050"/>
                </a:lnTo>
                <a:lnTo>
                  <a:pt x="427610" y="528320"/>
                </a:lnTo>
                <a:lnTo>
                  <a:pt x="412488" y="530860"/>
                </a:lnTo>
                <a:lnTo>
                  <a:pt x="404804" y="533400"/>
                </a:lnTo>
                <a:lnTo>
                  <a:pt x="410397" y="558800"/>
                </a:lnTo>
                <a:lnTo>
                  <a:pt x="421397" y="612140"/>
                </a:lnTo>
                <a:lnTo>
                  <a:pt x="426990" y="637540"/>
                </a:lnTo>
                <a:lnTo>
                  <a:pt x="427114" y="638810"/>
                </a:lnTo>
                <a:lnTo>
                  <a:pt x="498635" y="638810"/>
                </a:lnTo>
                <a:lnTo>
                  <a:pt x="499269" y="645160"/>
                </a:lnTo>
                <a:lnTo>
                  <a:pt x="497111" y="652780"/>
                </a:lnTo>
                <a:lnTo>
                  <a:pt x="491654" y="656590"/>
                </a:lnTo>
                <a:lnTo>
                  <a:pt x="482641" y="660400"/>
                </a:lnTo>
                <a:lnTo>
                  <a:pt x="482021" y="660400"/>
                </a:lnTo>
                <a:lnTo>
                  <a:pt x="474460" y="661670"/>
                </a:lnTo>
                <a:lnTo>
                  <a:pt x="466776" y="664210"/>
                </a:lnTo>
                <a:lnTo>
                  <a:pt x="459215" y="665480"/>
                </a:lnTo>
                <a:lnTo>
                  <a:pt x="450382" y="666750"/>
                </a:lnTo>
                <a:lnTo>
                  <a:pt x="441538" y="669290"/>
                </a:lnTo>
                <a:lnTo>
                  <a:pt x="432670" y="670560"/>
                </a:lnTo>
                <a:lnTo>
                  <a:pt x="423767" y="673100"/>
                </a:lnTo>
                <a:lnTo>
                  <a:pt x="420218" y="673100"/>
                </a:lnTo>
                <a:lnTo>
                  <a:pt x="416623" y="674370"/>
                </a:lnTo>
                <a:close/>
              </a:path>
              <a:path w="844550" h="1008380">
                <a:moveTo>
                  <a:pt x="721307" y="189230"/>
                </a:moveTo>
                <a:lnTo>
                  <a:pt x="651403" y="189230"/>
                </a:lnTo>
                <a:lnTo>
                  <a:pt x="653808" y="186690"/>
                </a:lnTo>
                <a:lnTo>
                  <a:pt x="656163" y="185420"/>
                </a:lnTo>
                <a:lnTo>
                  <a:pt x="658642" y="184150"/>
                </a:lnTo>
                <a:lnTo>
                  <a:pt x="689999" y="165100"/>
                </a:lnTo>
                <a:lnTo>
                  <a:pt x="723093" y="146050"/>
                </a:lnTo>
                <a:lnTo>
                  <a:pt x="732658" y="140970"/>
                </a:lnTo>
                <a:lnTo>
                  <a:pt x="750732" y="129540"/>
                </a:lnTo>
                <a:lnTo>
                  <a:pt x="751971" y="129540"/>
                </a:lnTo>
                <a:lnTo>
                  <a:pt x="758273" y="158750"/>
                </a:lnTo>
                <a:lnTo>
                  <a:pt x="763617" y="184150"/>
                </a:lnTo>
                <a:lnTo>
                  <a:pt x="729414" y="184150"/>
                </a:lnTo>
                <a:lnTo>
                  <a:pt x="721307" y="189230"/>
                </a:lnTo>
                <a:close/>
              </a:path>
              <a:path w="844550" h="1008380">
                <a:moveTo>
                  <a:pt x="835317" y="523240"/>
                </a:moveTo>
                <a:lnTo>
                  <a:pt x="800681" y="523240"/>
                </a:lnTo>
                <a:lnTo>
                  <a:pt x="758293" y="321310"/>
                </a:lnTo>
                <a:lnTo>
                  <a:pt x="749988" y="281940"/>
                </a:lnTo>
                <a:lnTo>
                  <a:pt x="748997" y="278130"/>
                </a:lnTo>
                <a:lnTo>
                  <a:pt x="748129" y="273050"/>
                </a:lnTo>
                <a:lnTo>
                  <a:pt x="747138" y="267970"/>
                </a:lnTo>
                <a:lnTo>
                  <a:pt x="743586" y="251460"/>
                </a:lnTo>
                <a:lnTo>
                  <a:pt x="736436" y="217170"/>
                </a:lnTo>
                <a:lnTo>
                  <a:pt x="732884" y="200660"/>
                </a:lnTo>
                <a:lnTo>
                  <a:pt x="731645" y="195580"/>
                </a:lnTo>
                <a:lnTo>
                  <a:pt x="729414" y="184150"/>
                </a:lnTo>
                <a:lnTo>
                  <a:pt x="763617" y="184150"/>
                </a:lnTo>
                <a:lnTo>
                  <a:pt x="770830" y="218440"/>
                </a:lnTo>
                <a:lnTo>
                  <a:pt x="777132" y="247650"/>
                </a:lnTo>
                <a:lnTo>
                  <a:pt x="835317" y="523240"/>
                </a:lnTo>
                <a:close/>
              </a:path>
              <a:path w="844550" h="1008380">
                <a:moveTo>
                  <a:pt x="639910" y="500380"/>
                </a:moveTo>
                <a:lnTo>
                  <a:pt x="377288" y="500380"/>
                </a:lnTo>
                <a:lnTo>
                  <a:pt x="387907" y="499110"/>
                </a:lnTo>
                <a:lnTo>
                  <a:pt x="398491" y="499110"/>
                </a:lnTo>
                <a:lnTo>
                  <a:pt x="409039" y="497840"/>
                </a:lnTo>
                <a:lnTo>
                  <a:pt x="419553" y="495300"/>
                </a:lnTo>
                <a:lnTo>
                  <a:pt x="423271" y="495300"/>
                </a:lnTo>
                <a:lnTo>
                  <a:pt x="444404" y="491490"/>
                </a:lnTo>
                <a:lnTo>
                  <a:pt x="455098" y="488950"/>
                </a:lnTo>
                <a:lnTo>
                  <a:pt x="465908" y="487680"/>
                </a:lnTo>
                <a:lnTo>
                  <a:pt x="469255" y="487680"/>
                </a:lnTo>
                <a:lnTo>
                  <a:pt x="439260" y="345440"/>
                </a:lnTo>
                <a:lnTo>
                  <a:pt x="473365" y="345440"/>
                </a:lnTo>
                <a:lnTo>
                  <a:pt x="475922" y="355600"/>
                </a:lnTo>
                <a:lnTo>
                  <a:pt x="481758" y="383540"/>
                </a:lnTo>
                <a:lnTo>
                  <a:pt x="489893" y="422910"/>
                </a:lnTo>
                <a:lnTo>
                  <a:pt x="499993" y="473710"/>
                </a:lnTo>
                <a:lnTo>
                  <a:pt x="501232" y="476250"/>
                </a:lnTo>
                <a:lnTo>
                  <a:pt x="503959" y="481330"/>
                </a:lnTo>
                <a:lnTo>
                  <a:pt x="639910" y="500380"/>
                </a:lnTo>
                <a:close/>
              </a:path>
              <a:path w="844550" h="1008380">
                <a:moveTo>
                  <a:pt x="569001" y="755650"/>
                </a:moveTo>
                <a:lnTo>
                  <a:pt x="521597" y="755650"/>
                </a:lnTo>
                <a:lnTo>
                  <a:pt x="525481" y="754380"/>
                </a:lnTo>
                <a:lnTo>
                  <a:pt x="528748" y="751840"/>
                </a:lnTo>
                <a:lnTo>
                  <a:pt x="531963" y="748030"/>
                </a:lnTo>
                <a:lnTo>
                  <a:pt x="533574" y="744220"/>
                </a:lnTo>
                <a:lnTo>
                  <a:pt x="533582" y="525780"/>
                </a:lnTo>
                <a:lnTo>
                  <a:pt x="520401" y="523240"/>
                </a:lnTo>
                <a:lnTo>
                  <a:pt x="507244" y="521970"/>
                </a:lnTo>
                <a:lnTo>
                  <a:pt x="480906" y="518160"/>
                </a:lnTo>
                <a:lnTo>
                  <a:pt x="476072" y="518160"/>
                </a:lnTo>
                <a:lnTo>
                  <a:pt x="473593" y="516890"/>
                </a:lnTo>
                <a:lnTo>
                  <a:pt x="756062" y="516890"/>
                </a:lnTo>
                <a:lnTo>
                  <a:pt x="794856" y="521970"/>
                </a:lnTo>
                <a:lnTo>
                  <a:pt x="800681" y="523240"/>
                </a:lnTo>
                <a:lnTo>
                  <a:pt x="835317" y="523240"/>
                </a:lnTo>
                <a:lnTo>
                  <a:pt x="836926" y="530860"/>
                </a:lnTo>
                <a:lnTo>
                  <a:pt x="571261" y="530860"/>
                </a:lnTo>
                <a:lnTo>
                  <a:pt x="571141" y="744220"/>
                </a:lnTo>
                <a:lnTo>
                  <a:pt x="570908" y="746760"/>
                </a:lnTo>
                <a:lnTo>
                  <a:pt x="569516" y="754380"/>
                </a:lnTo>
                <a:lnTo>
                  <a:pt x="569001" y="755650"/>
                </a:lnTo>
                <a:close/>
              </a:path>
              <a:path w="844550" h="1008380">
                <a:moveTo>
                  <a:pt x="498635" y="638810"/>
                </a:moveTo>
                <a:lnTo>
                  <a:pt x="427114" y="638810"/>
                </a:lnTo>
                <a:lnTo>
                  <a:pt x="457108" y="631190"/>
                </a:lnTo>
                <a:lnTo>
                  <a:pt x="461322" y="631190"/>
                </a:lnTo>
                <a:lnTo>
                  <a:pt x="463429" y="629920"/>
                </a:lnTo>
                <a:lnTo>
                  <a:pt x="452228" y="577850"/>
                </a:lnTo>
                <a:lnTo>
                  <a:pt x="441119" y="525780"/>
                </a:lnTo>
                <a:lnTo>
                  <a:pt x="475422" y="525780"/>
                </a:lnTo>
                <a:lnTo>
                  <a:pt x="480168" y="548640"/>
                </a:lnTo>
                <a:lnTo>
                  <a:pt x="492403" y="607060"/>
                </a:lnTo>
                <a:lnTo>
                  <a:pt x="498382" y="636270"/>
                </a:lnTo>
                <a:lnTo>
                  <a:pt x="498635" y="638810"/>
                </a:lnTo>
                <a:close/>
              </a:path>
              <a:path w="844550" h="1008380">
                <a:moveTo>
                  <a:pt x="643232" y="974090"/>
                </a:moveTo>
                <a:lnTo>
                  <a:pt x="594362" y="974090"/>
                </a:lnTo>
                <a:lnTo>
                  <a:pt x="601633" y="970280"/>
                </a:lnTo>
                <a:lnTo>
                  <a:pt x="607700" y="963930"/>
                </a:lnTo>
                <a:lnTo>
                  <a:pt x="613739" y="958850"/>
                </a:lnTo>
                <a:lnTo>
                  <a:pt x="616755" y="951230"/>
                </a:lnTo>
                <a:lnTo>
                  <a:pt x="616748" y="535940"/>
                </a:lnTo>
                <a:lnTo>
                  <a:pt x="571261" y="530860"/>
                </a:lnTo>
                <a:lnTo>
                  <a:pt x="836926" y="530860"/>
                </a:lnTo>
                <a:lnTo>
                  <a:pt x="839071" y="541020"/>
                </a:lnTo>
                <a:lnTo>
                  <a:pt x="651205" y="541020"/>
                </a:lnTo>
                <a:lnTo>
                  <a:pt x="651200" y="947420"/>
                </a:lnTo>
                <a:lnTo>
                  <a:pt x="650778" y="951230"/>
                </a:lnTo>
                <a:lnTo>
                  <a:pt x="649099" y="960120"/>
                </a:lnTo>
                <a:lnTo>
                  <a:pt x="647858" y="963930"/>
                </a:lnTo>
                <a:lnTo>
                  <a:pt x="644573" y="971550"/>
                </a:lnTo>
                <a:lnTo>
                  <a:pt x="643232" y="974090"/>
                </a:lnTo>
                <a:close/>
              </a:path>
              <a:path w="844550" h="1008380">
                <a:moveTo>
                  <a:pt x="844434" y="566420"/>
                </a:moveTo>
                <a:lnTo>
                  <a:pt x="802169" y="561340"/>
                </a:lnTo>
                <a:lnTo>
                  <a:pt x="651205" y="541020"/>
                </a:lnTo>
                <a:lnTo>
                  <a:pt x="839071" y="541020"/>
                </a:lnTo>
                <a:lnTo>
                  <a:pt x="844434" y="566420"/>
                </a:lnTo>
                <a:close/>
              </a:path>
              <a:path w="844550" h="1008380">
                <a:moveTo>
                  <a:pt x="329184" y="934720"/>
                </a:moveTo>
                <a:lnTo>
                  <a:pt x="322023" y="934720"/>
                </a:lnTo>
                <a:lnTo>
                  <a:pt x="318476" y="933450"/>
                </a:lnTo>
                <a:lnTo>
                  <a:pt x="311452" y="932180"/>
                </a:lnTo>
                <a:lnTo>
                  <a:pt x="278269" y="906780"/>
                </a:lnTo>
                <a:lnTo>
                  <a:pt x="276589" y="904240"/>
                </a:lnTo>
                <a:lnTo>
                  <a:pt x="273849" y="897890"/>
                </a:lnTo>
                <a:lnTo>
                  <a:pt x="272814" y="894080"/>
                </a:lnTo>
                <a:lnTo>
                  <a:pt x="271417" y="886460"/>
                </a:lnTo>
                <a:lnTo>
                  <a:pt x="271068" y="883920"/>
                </a:lnTo>
                <a:lnTo>
                  <a:pt x="271068" y="876300"/>
                </a:lnTo>
                <a:lnTo>
                  <a:pt x="282248" y="847090"/>
                </a:lnTo>
                <a:lnTo>
                  <a:pt x="284509" y="843280"/>
                </a:lnTo>
                <a:lnTo>
                  <a:pt x="289573" y="838200"/>
                </a:lnTo>
                <a:lnTo>
                  <a:pt x="292328" y="836930"/>
                </a:lnTo>
                <a:lnTo>
                  <a:pt x="298282" y="831850"/>
                </a:lnTo>
                <a:lnTo>
                  <a:pt x="301425" y="830580"/>
                </a:lnTo>
                <a:lnTo>
                  <a:pt x="308042" y="828040"/>
                </a:lnTo>
                <a:lnTo>
                  <a:pt x="311452" y="826770"/>
                </a:lnTo>
                <a:lnTo>
                  <a:pt x="318476" y="825500"/>
                </a:lnTo>
                <a:lnTo>
                  <a:pt x="332731" y="825500"/>
                </a:lnTo>
                <a:lnTo>
                  <a:pt x="358879" y="836930"/>
                </a:lnTo>
                <a:lnTo>
                  <a:pt x="361634" y="838200"/>
                </a:lnTo>
                <a:lnTo>
                  <a:pt x="366698" y="843280"/>
                </a:lnTo>
                <a:lnTo>
                  <a:pt x="368959" y="847090"/>
                </a:lnTo>
                <a:lnTo>
                  <a:pt x="372937" y="852170"/>
                </a:lnTo>
                <a:lnTo>
                  <a:pt x="374617" y="855980"/>
                </a:lnTo>
                <a:lnTo>
                  <a:pt x="322481" y="855980"/>
                </a:lnTo>
                <a:lnTo>
                  <a:pt x="319477" y="857250"/>
                </a:lnTo>
                <a:lnTo>
                  <a:pt x="302054" y="876300"/>
                </a:lnTo>
                <a:lnTo>
                  <a:pt x="302054" y="882650"/>
                </a:lnTo>
                <a:lnTo>
                  <a:pt x="319477" y="902970"/>
                </a:lnTo>
                <a:lnTo>
                  <a:pt x="375165" y="902970"/>
                </a:lnTo>
                <a:lnTo>
                  <a:pt x="374617" y="904240"/>
                </a:lnTo>
                <a:lnTo>
                  <a:pt x="372937" y="906780"/>
                </a:lnTo>
                <a:lnTo>
                  <a:pt x="368959" y="913130"/>
                </a:lnTo>
                <a:lnTo>
                  <a:pt x="366698" y="915670"/>
                </a:lnTo>
                <a:lnTo>
                  <a:pt x="332731" y="933450"/>
                </a:lnTo>
                <a:lnTo>
                  <a:pt x="329184" y="934720"/>
                </a:lnTo>
                <a:close/>
              </a:path>
              <a:path w="844550" h="1008380">
                <a:moveTo>
                  <a:pt x="375165" y="902970"/>
                </a:moveTo>
                <a:lnTo>
                  <a:pt x="331723" y="902970"/>
                </a:lnTo>
                <a:lnTo>
                  <a:pt x="337484" y="900430"/>
                </a:lnTo>
                <a:lnTo>
                  <a:pt x="340028" y="899160"/>
                </a:lnTo>
                <a:lnTo>
                  <a:pt x="349153" y="876300"/>
                </a:lnTo>
                <a:lnTo>
                  <a:pt x="348555" y="873760"/>
                </a:lnTo>
                <a:lnTo>
                  <a:pt x="328726" y="855980"/>
                </a:lnTo>
                <a:lnTo>
                  <a:pt x="374617" y="855980"/>
                </a:lnTo>
                <a:lnTo>
                  <a:pt x="377358" y="862330"/>
                </a:lnTo>
                <a:lnTo>
                  <a:pt x="378392" y="866140"/>
                </a:lnTo>
                <a:lnTo>
                  <a:pt x="379790" y="872490"/>
                </a:lnTo>
                <a:lnTo>
                  <a:pt x="380139" y="876300"/>
                </a:lnTo>
                <a:lnTo>
                  <a:pt x="380139" y="883920"/>
                </a:lnTo>
                <a:lnTo>
                  <a:pt x="379790" y="886460"/>
                </a:lnTo>
                <a:lnTo>
                  <a:pt x="378392" y="894080"/>
                </a:lnTo>
                <a:lnTo>
                  <a:pt x="377358" y="897890"/>
                </a:lnTo>
                <a:lnTo>
                  <a:pt x="375165" y="902970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7309180" y="5460072"/>
            <a:ext cx="6363970" cy="1910714"/>
          </a:xfrm>
          <a:custGeom>
            <a:avLst/>
            <a:gdLst/>
            <a:ahLst/>
            <a:cxnLst/>
            <a:rect l="l" t="t" r="r" b="b"/>
            <a:pathLst>
              <a:path w="6363969" h="1910715">
                <a:moveTo>
                  <a:pt x="466191" y="894600"/>
                </a:moveTo>
                <a:lnTo>
                  <a:pt x="449884" y="860056"/>
                </a:lnTo>
                <a:lnTo>
                  <a:pt x="421513" y="824230"/>
                </a:lnTo>
                <a:lnTo>
                  <a:pt x="273037" y="675652"/>
                </a:lnTo>
                <a:lnTo>
                  <a:pt x="205219" y="653872"/>
                </a:lnTo>
                <a:lnTo>
                  <a:pt x="172986" y="667181"/>
                </a:lnTo>
                <a:lnTo>
                  <a:pt x="149479" y="693521"/>
                </a:lnTo>
                <a:lnTo>
                  <a:pt x="140373" y="730580"/>
                </a:lnTo>
                <a:lnTo>
                  <a:pt x="140373" y="1198600"/>
                </a:lnTo>
                <a:lnTo>
                  <a:pt x="149479" y="1235646"/>
                </a:lnTo>
                <a:lnTo>
                  <a:pt x="169913" y="1258544"/>
                </a:lnTo>
                <a:lnTo>
                  <a:pt x="264744" y="1258544"/>
                </a:lnTo>
                <a:lnTo>
                  <a:pt x="273037" y="1253515"/>
                </a:lnTo>
                <a:lnTo>
                  <a:pt x="421513" y="1105052"/>
                </a:lnTo>
                <a:lnTo>
                  <a:pt x="449884" y="1069073"/>
                </a:lnTo>
                <a:lnTo>
                  <a:pt x="466191" y="1034453"/>
                </a:lnTo>
                <a:lnTo>
                  <a:pt x="466191" y="894600"/>
                </a:lnTo>
                <a:close/>
              </a:path>
              <a:path w="6363969" h="1910715">
                <a:moveTo>
                  <a:pt x="6363475" y="918743"/>
                </a:moveTo>
                <a:lnTo>
                  <a:pt x="5633631" y="177292"/>
                </a:lnTo>
                <a:lnTo>
                  <a:pt x="1166761" y="177292"/>
                </a:lnTo>
                <a:lnTo>
                  <a:pt x="1166761" y="964857"/>
                </a:lnTo>
                <a:lnTo>
                  <a:pt x="1163789" y="996073"/>
                </a:lnTo>
                <a:lnTo>
                  <a:pt x="1162151" y="1001585"/>
                </a:lnTo>
                <a:lnTo>
                  <a:pt x="1164615" y="982472"/>
                </a:lnTo>
                <a:lnTo>
                  <a:pt x="1164615" y="947166"/>
                </a:lnTo>
                <a:lnTo>
                  <a:pt x="1162227" y="928649"/>
                </a:lnTo>
                <a:lnTo>
                  <a:pt x="1163713" y="933589"/>
                </a:lnTo>
                <a:lnTo>
                  <a:pt x="1166761" y="964857"/>
                </a:lnTo>
                <a:lnTo>
                  <a:pt x="1166761" y="177292"/>
                </a:lnTo>
                <a:lnTo>
                  <a:pt x="1158646" y="177292"/>
                </a:lnTo>
                <a:lnTo>
                  <a:pt x="1158646" y="1013434"/>
                </a:lnTo>
                <a:lnTo>
                  <a:pt x="1154836" y="1026299"/>
                </a:lnTo>
                <a:lnTo>
                  <a:pt x="1148689" y="1037945"/>
                </a:lnTo>
                <a:lnTo>
                  <a:pt x="1158646" y="1013434"/>
                </a:lnTo>
                <a:lnTo>
                  <a:pt x="1158646" y="177292"/>
                </a:lnTo>
                <a:lnTo>
                  <a:pt x="1158125" y="177292"/>
                </a:lnTo>
                <a:lnTo>
                  <a:pt x="1158125" y="914933"/>
                </a:lnTo>
                <a:lnTo>
                  <a:pt x="1149235" y="893038"/>
                </a:lnTo>
                <a:lnTo>
                  <a:pt x="1154645" y="903262"/>
                </a:lnTo>
                <a:lnTo>
                  <a:pt x="1158125" y="914933"/>
                </a:lnTo>
                <a:lnTo>
                  <a:pt x="1158125" y="177292"/>
                </a:lnTo>
                <a:lnTo>
                  <a:pt x="1142619" y="177292"/>
                </a:lnTo>
                <a:lnTo>
                  <a:pt x="1142619" y="1049451"/>
                </a:lnTo>
                <a:lnTo>
                  <a:pt x="1139850" y="1054709"/>
                </a:lnTo>
                <a:lnTo>
                  <a:pt x="1122032" y="1076426"/>
                </a:lnTo>
                <a:lnTo>
                  <a:pt x="1142619" y="1049451"/>
                </a:lnTo>
                <a:lnTo>
                  <a:pt x="1142619" y="177292"/>
                </a:lnTo>
                <a:lnTo>
                  <a:pt x="1142060" y="177292"/>
                </a:lnTo>
                <a:lnTo>
                  <a:pt x="1142060" y="879449"/>
                </a:lnTo>
                <a:lnTo>
                  <a:pt x="1123353" y="854938"/>
                </a:lnTo>
                <a:lnTo>
                  <a:pt x="1139634" y="874839"/>
                </a:lnTo>
                <a:lnTo>
                  <a:pt x="1142060" y="879449"/>
                </a:lnTo>
                <a:lnTo>
                  <a:pt x="1142060" y="177292"/>
                </a:lnTo>
                <a:lnTo>
                  <a:pt x="446798" y="177292"/>
                </a:lnTo>
                <a:lnTo>
                  <a:pt x="317309" y="47840"/>
                </a:lnTo>
                <a:lnTo>
                  <a:pt x="282435" y="21259"/>
                </a:lnTo>
                <a:lnTo>
                  <a:pt x="243166" y="5308"/>
                </a:lnTo>
                <a:lnTo>
                  <a:pt x="201714" y="0"/>
                </a:lnTo>
                <a:lnTo>
                  <a:pt x="160274" y="5308"/>
                </a:lnTo>
                <a:lnTo>
                  <a:pt x="121031" y="21259"/>
                </a:lnTo>
                <a:lnTo>
                  <a:pt x="86194" y="47840"/>
                </a:lnTo>
                <a:lnTo>
                  <a:pt x="0" y="134048"/>
                </a:lnTo>
                <a:lnTo>
                  <a:pt x="715111" y="849261"/>
                </a:lnTo>
                <a:lnTo>
                  <a:pt x="741692" y="884097"/>
                </a:lnTo>
                <a:lnTo>
                  <a:pt x="757631" y="923353"/>
                </a:lnTo>
                <a:lnTo>
                  <a:pt x="762952" y="964819"/>
                </a:lnTo>
                <a:lnTo>
                  <a:pt x="757631" y="1006271"/>
                </a:lnTo>
                <a:lnTo>
                  <a:pt x="741692" y="1045527"/>
                </a:lnTo>
                <a:lnTo>
                  <a:pt x="715111" y="1080363"/>
                </a:lnTo>
                <a:lnTo>
                  <a:pt x="0" y="1796097"/>
                </a:lnTo>
                <a:lnTo>
                  <a:pt x="86093" y="1882292"/>
                </a:lnTo>
                <a:lnTo>
                  <a:pt x="120967" y="1908708"/>
                </a:lnTo>
                <a:lnTo>
                  <a:pt x="125768" y="1910638"/>
                </a:lnTo>
                <a:lnTo>
                  <a:pt x="277571" y="1910638"/>
                </a:lnTo>
                <a:lnTo>
                  <a:pt x="282371" y="1908708"/>
                </a:lnTo>
                <a:lnTo>
                  <a:pt x="317207" y="1882292"/>
                </a:lnTo>
                <a:lnTo>
                  <a:pt x="484365" y="1715096"/>
                </a:lnTo>
                <a:lnTo>
                  <a:pt x="5669991" y="1715096"/>
                </a:lnTo>
                <a:lnTo>
                  <a:pt x="6363475" y="1010958"/>
                </a:lnTo>
                <a:lnTo>
                  <a:pt x="6363475" y="918743"/>
                </a:lnTo>
                <a:close/>
              </a:path>
            </a:pathLst>
          </a:custGeom>
          <a:solidFill>
            <a:srgbClr val="1B57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5518353" y="7347902"/>
            <a:ext cx="6409690" cy="1911985"/>
          </a:xfrm>
          <a:custGeom>
            <a:avLst/>
            <a:gdLst/>
            <a:ahLst/>
            <a:cxnLst/>
            <a:rect l="l" t="t" r="r" b="b"/>
            <a:pathLst>
              <a:path w="6409690" h="1911984">
                <a:moveTo>
                  <a:pt x="6257493" y="688530"/>
                </a:moveTo>
                <a:lnTo>
                  <a:pt x="6238481" y="667232"/>
                </a:lnTo>
                <a:lnTo>
                  <a:pt x="6206261" y="653923"/>
                </a:lnTo>
                <a:lnTo>
                  <a:pt x="6171006" y="655980"/>
                </a:lnTo>
                <a:lnTo>
                  <a:pt x="5989967" y="824268"/>
                </a:lnTo>
                <a:lnTo>
                  <a:pt x="5961405" y="860234"/>
                </a:lnTo>
                <a:lnTo>
                  <a:pt x="5942368" y="900353"/>
                </a:lnTo>
                <a:lnTo>
                  <a:pt x="5932843" y="942962"/>
                </a:lnTo>
                <a:lnTo>
                  <a:pt x="5932843" y="986409"/>
                </a:lnTo>
                <a:lnTo>
                  <a:pt x="5942368" y="1029030"/>
                </a:lnTo>
                <a:lnTo>
                  <a:pt x="5961405" y="1069149"/>
                </a:lnTo>
                <a:lnTo>
                  <a:pt x="5989967" y="1105103"/>
                </a:lnTo>
                <a:lnTo>
                  <a:pt x="6138430" y="1253667"/>
                </a:lnTo>
                <a:lnTo>
                  <a:pt x="6146558" y="1258595"/>
                </a:lnTo>
                <a:lnTo>
                  <a:pt x="6241656" y="1258595"/>
                </a:lnTo>
                <a:lnTo>
                  <a:pt x="6257493" y="1240840"/>
                </a:lnTo>
                <a:lnTo>
                  <a:pt x="6257493" y="688530"/>
                </a:lnTo>
                <a:close/>
              </a:path>
              <a:path w="6409690" h="1911984">
                <a:moveTo>
                  <a:pt x="6409423" y="131851"/>
                </a:moveTo>
                <a:lnTo>
                  <a:pt x="6325057" y="47485"/>
                </a:lnTo>
                <a:lnTo>
                  <a:pt x="6290183" y="21069"/>
                </a:lnTo>
                <a:lnTo>
                  <a:pt x="6250914" y="5219"/>
                </a:lnTo>
                <a:lnTo>
                  <a:pt x="6209855" y="0"/>
                </a:lnTo>
                <a:lnTo>
                  <a:pt x="6209055" y="0"/>
                </a:lnTo>
                <a:lnTo>
                  <a:pt x="6167996" y="5219"/>
                </a:lnTo>
                <a:lnTo>
                  <a:pt x="6128728" y="21069"/>
                </a:lnTo>
                <a:lnTo>
                  <a:pt x="6093853" y="47485"/>
                </a:lnTo>
                <a:lnTo>
                  <a:pt x="5916930" y="224396"/>
                </a:lnTo>
                <a:lnTo>
                  <a:pt x="5916930" y="177342"/>
                </a:lnTo>
                <a:lnTo>
                  <a:pt x="5286133" y="177342"/>
                </a:lnTo>
                <a:lnTo>
                  <a:pt x="5286133" y="1072629"/>
                </a:lnTo>
                <a:lnTo>
                  <a:pt x="5271681" y="1054925"/>
                </a:lnTo>
                <a:lnTo>
                  <a:pt x="5269331" y="1050493"/>
                </a:lnTo>
                <a:lnTo>
                  <a:pt x="5286133" y="1072629"/>
                </a:lnTo>
                <a:lnTo>
                  <a:pt x="5286133" y="177342"/>
                </a:lnTo>
                <a:lnTo>
                  <a:pt x="5283251" y="177342"/>
                </a:lnTo>
                <a:lnTo>
                  <a:pt x="5283251" y="860717"/>
                </a:lnTo>
                <a:lnTo>
                  <a:pt x="5269509" y="878827"/>
                </a:lnTo>
                <a:lnTo>
                  <a:pt x="5271503" y="875068"/>
                </a:lnTo>
                <a:lnTo>
                  <a:pt x="5283251" y="860717"/>
                </a:lnTo>
                <a:lnTo>
                  <a:pt x="5283251" y="177342"/>
                </a:lnTo>
                <a:lnTo>
                  <a:pt x="5261483" y="177342"/>
                </a:lnTo>
                <a:lnTo>
                  <a:pt x="5261483" y="1035634"/>
                </a:lnTo>
                <a:lnTo>
                  <a:pt x="5256669" y="1026502"/>
                </a:lnTo>
                <a:lnTo>
                  <a:pt x="5253482" y="1015847"/>
                </a:lnTo>
                <a:lnTo>
                  <a:pt x="5261483" y="1035634"/>
                </a:lnTo>
                <a:lnTo>
                  <a:pt x="5261483" y="177342"/>
                </a:lnTo>
                <a:lnTo>
                  <a:pt x="5261305" y="177342"/>
                </a:lnTo>
                <a:lnTo>
                  <a:pt x="5261305" y="894397"/>
                </a:lnTo>
                <a:lnTo>
                  <a:pt x="5253418" y="913892"/>
                </a:lnTo>
                <a:lnTo>
                  <a:pt x="5256517" y="903465"/>
                </a:lnTo>
                <a:lnTo>
                  <a:pt x="5261305" y="894397"/>
                </a:lnTo>
                <a:lnTo>
                  <a:pt x="5261305" y="177342"/>
                </a:lnTo>
                <a:lnTo>
                  <a:pt x="5248795" y="177342"/>
                </a:lnTo>
                <a:lnTo>
                  <a:pt x="5248795" y="1000175"/>
                </a:lnTo>
                <a:lnTo>
                  <a:pt x="5247602" y="996175"/>
                </a:lnTo>
                <a:lnTo>
                  <a:pt x="5245366" y="973328"/>
                </a:lnTo>
                <a:lnTo>
                  <a:pt x="5248795" y="1000175"/>
                </a:lnTo>
                <a:lnTo>
                  <a:pt x="5248795" y="177342"/>
                </a:lnTo>
                <a:lnTo>
                  <a:pt x="5248783" y="929513"/>
                </a:lnTo>
                <a:lnTo>
                  <a:pt x="5245392" y="956068"/>
                </a:lnTo>
                <a:lnTo>
                  <a:pt x="5247538" y="933704"/>
                </a:lnTo>
                <a:lnTo>
                  <a:pt x="5248783" y="929513"/>
                </a:lnTo>
                <a:lnTo>
                  <a:pt x="5248783" y="177342"/>
                </a:lnTo>
                <a:lnTo>
                  <a:pt x="775944" y="177342"/>
                </a:lnTo>
                <a:lnTo>
                  <a:pt x="0" y="964399"/>
                </a:lnTo>
                <a:lnTo>
                  <a:pt x="739279" y="1715147"/>
                </a:lnTo>
                <a:lnTo>
                  <a:pt x="5916930" y="1715147"/>
                </a:lnTo>
                <a:lnTo>
                  <a:pt x="5916930" y="1705063"/>
                </a:lnTo>
                <a:lnTo>
                  <a:pt x="6093853" y="1881936"/>
                </a:lnTo>
                <a:lnTo>
                  <a:pt x="6128728" y="1908517"/>
                </a:lnTo>
                <a:lnTo>
                  <a:pt x="6136411" y="1911642"/>
                </a:lnTo>
                <a:lnTo>
                  <a:pt x="6282499" y="1911642"/>
                </a:lnTo>
                <a:lnTo>
                  <a:pt x="6290183" y="1908517"/>
                </a:lnTo>
                <a:lnTo>
                  <a:pt x="6325057" y="1881936"/>
                </a:lnTo>
                <a:lnTo>
                  <a:pt x="6409423" y="1797570"/>
                </a:lnTo>
                <a:lnTo>
                  <a:pt x="6409423" y="1793900"/>
                </a:lnTo>
                <a:lnTo>
                  <a:pt x="5695835" y="1080516"/>
                </a:lnTo>
                <a:lnTo>
                  <a:pt x="5669216" y="1045679"/>
                </a:lnTo>
                <a:lnTo>
                  <a:pt x="5653252" y="1006424"/>
                </a:lnTo>
                <a:lnTo>
                  <a:pt x="5647918" y="964958"/>
                </a:lnTo>
                <a:lnTo>
                  <a:pt x="5653252" y="923505"/>
                </a:lnTo>
                <a:lnTo>
                  <a:pt x="5669216" y="884250"/>
                </a:lnTo>
                <a:lnTo>
                  <a:pt x="5695835" y="849414"/>
                </a:lnTo>
                <a:lnTo>
                  <a:pt x="6409423" y="135521"/>
                </a:lnTo>
                <a:lnTo>
                  <a:pt x="6409423" y="131851"/>
                </a:lnTo>
                <a:close/>
              </a:path>
            </a:pathLst>
          </a:custGeom>
          <a:solidFill>
            <a:srgbClr val="387D5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90627" y="3612843"/>
            <a:ext cx="970887" cy="1049020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8477940" y="5957902"/>
            <a:ext cx="929005" cy="896619"/>
          </a:xfrm>
          <a:custGeom>
            <a:avLst/>
            <a:gdLst/>
            <a:ahLst/>
            <a:cxnLst/>
            <a:rect l="l" t="t" r="r" b="b"/>
            <a:pathLst>
              <a:path w="929004" h="896620">
                <a:moveTo>
                  <a:pt x="261811" y="523239"/>
                </a:moveTo>
                <a:lnTo>
                  <a:pt x="209054" y="518159"/>
                </a:lnTo>
                <a:lnTo>
                  <a:pt x="159912" y="502919"/>
                </a:lnTo>
                <a:lnTo>
                  <a:pt x="115439" y="478789"/>
                </a:lnTo>
                <a:lnTo>
                  <a:pt x="76693" y="445769"/>
                </a:lnTo>
                <a:lnTo>
                  <a:pt x="44723" y="407669"/>
                </a:lnTo>
                <a:lnTo>
                  <a:pt x="20580" y="363219"/>
                </a:lnTo>
                <a:lnTo>
                  <a:pt x="5321" y="313689"/>
                </a:lnTo>
                <a:lnTo>
                  <a:pt x="0" y="261619"/>
                </a:lnTo>
                <a:lnTo>
                  <a:pt x="5321" y="208279"/>
                </a:lnTo>
                <a:lnTo>
                  <a:pt x="20580" y="158749"/>
                </a:lnTo>
                <a:lnTo>
                  <a:pt x="44723" y="114299"/>
                </a:lnTo>
                <a:lnTo>
                  <a:pt x="76693" y="76199"/>
                </a:lnTo>
                <a:lnTo>
                  <a:pt x="115430" y="44449"/>
                </a:lnTo>
                <a:lnTo>
                  <a:pt x="159903" y="20319"/>
                </a:lnTo>
                <a:lnTo>
                  <a:pt x="209051" y="5079"/>
                </a:lnTo>
                <a:lnTo>
                  <a:pt x="261811" y="0"/>
                </a:lnTo>
                <a:lnTo>
                  <a:pt x="314567" y="5079"/>
                </a:lnTo>
                <a:lnTo>
                  <a:pt x="363709" y="20319"/>
                </a:lnTo>
                <a:lnTo>
                  <a:pt x="380094" y="29209"/>
                </a:lnTo>
                <a:lnTo>
                  <a:pt x="261811" y="29209"/>
                </a:lnTo>
                <a:lnTo>
                  <a:pt x="215066" y="34289"/>
                </a:lnTo>
                <a:lnTo>
                  <a:pt x="171524" y="46989"/>
                </a:lnTo>
                <a:lnTo>
                  <a:pt x="132120" y="68579"/>
                </a:lnTo>
                <a:lnTo>
                  <a:pt x="97793" y="97789"/>
                </a:lnTo>
                <a:lnTo>
                  <a:pt x="69472" y="132079"/>
                </a:lnTo>
                <a:lnTo>
                  <a:pt x="48084" y="171449"/>
                </a:lnTo>
                <a:lnTo>
                  <a:pt x="34565" y="214629"/>
                </a:lnTo>
                <a:lnTo>
                  <a:pt x="29850" y="261619"/>
                </a:lnTo>
                <a:lnTo>
                  <a:pt x="34561" y="307339"/>
                </a:lnTo>
                <a:lnTo>
                  <a:pt x="48075" y="351789"/>
                </a:lnTo>
                <a:lnTo>
                  <a:pt x="69462" y="391159"/>
                </a:lnTo>
                <a:lnTo>
                  <a:pt x="97793" y="425449"/>
                </a:lnTo>
                <a:lnTo>
                  <a:pt x="132120" y="453389"/>
                </a:lnTo>
                <a:lnTo>
                  <a:pt x="171524" y="474979"/>
                </a:lnTo>
                <a:lnTo>
                  <a:pt x="215067" y="488949"/>
                </a:lnTo>
                <a:lnTo>
                  <a:pt x="261811" y="492759"/>
                </a:lnTo>
                <a:lnTo>
                  <a:pt x="382435" y="492759"/>
                </a:lnTo>
                <a:lnTo>
                  <a:pt x="363709" y="502919"/>
                </a:lnTo>
                <a:lnTo>
                  <a:pt x="314567" y="518159"/>
                </a:lnTo>
                <a:lnTo>
                  <a:pt x="261811" y="523239"/>
                </a:lnTo>
                <a:close/>
              </a:path>
              <a:path w="929004" h="896620">
                <a:moveTo>
                  <a:pt x="382435" y="492759"/>
                </a:moveTo>
                <a:lnTo>
                  <a:pt x="261811" y="492759"/>
                </a:lnTo>
                <a:lnTo>
                  <a:pt x="308555" y="488949"/>
                </a:lnTo>
                <a:lnTo>
                  <a:pt x="352098" y="474979"/>
                </a:lnTo>
                <a:lnTo>
                  <a:pt x="391501" y="453389"/>
                </a:lnTo>
                <a:lnTo>
                  <a:pt x="425828" y="425449"/>
                </a:lnTo>
                <a:lnTo>
                  <a:pt x="454149" y="391159"/>
                </a:lnTo>
                <a:lnTo>
                  <a:pt x="475537" y="351789"/>
                </a:lnTo>
                <a:lnTo>
                  <a:pt x="489056" y="307339"/>
                </a:lnTo>
                <a:lnTo>
                  <a:pt x="493771" y="261619"/>
                </a:lnTo>
                <a:lnTo>
                  <a:pt x="489056" y="214629"/>
                </a:lnTo>
                <a:lnTo>
                  <a:pt x="475537" y="171449"/>
                </a:lnTo>
                <a:lnTo>
                  <a:pt x="454149" y="132079"/>
                </a:lnTo>
                <a:lnTo>
                  <a:pt x="425828" y="97789"/>
                </a:lnTo>
                <a:lnTo>
                  <a:pt x="391501" y="68579"/>
                </a:lnTo>
                <a:lnTo>
                  <a:pt x="352098" y="46989"/>
                </a:lnTo>
                <a:lnTo>
                  <a:pt x="308555" y="34289"/>
                </a:lnTo>
                <a:lnTo>
                  <a:pt x="261811" y="29209"/>
                </a:lnTo>
                <a:lnTo>
                  <a:pt x="380094" y="29209"/>
                </a:lnTo>
                <a:lnTo>
                  <a:pt x="446928" y="76199"/>
                </a:lnTo>
                <a:lnTo>
                  <a:pt x="478898" y="114299"/>
                </a:lnTo>
                <a:lnTo>
                  <a:pt x="503041" y="158749"/>
                </a:lnTo>
                <a:lnTo>
                  <a:pt x="518300" y="208279"/>
                </a:lnTo>
                <a:lnTo>
                  <a:pt x="523622" y="261619"/>
                </a:lnTo>
                <a:lnTo>
                  <a:pt x="518300" y="313689"/>
                </a:lnTo>
                <a:lnTo>
                  <a:pt x="503041" y="363219"/>
                </a:lnTo>
                <a:lnTo>
                  <a:pt x="478898" y="407669"/>
                </a:lnTo>
                <a:lnTo>
                  <a:pt x="446928" y="445769"/>
                </a:lnTo>
                <a:lnTo>
                  <a:pt x="408182" y="478789"/>
                </a:lnTo>
                <a:lnTo>
                  <a:pt x="382435" y="492759"/>
                </a:lnTo>
                <a:close/>
              </a:path>
              <a:path w="929004" h="896620">
                <a:moveTo>
                  <a:pt x="276666" y="140969"/>
                </a:moveTo>
                <a:lnTo>
                  <a:pt x="246955" y="140969"/>
                </a:lnTo>
                <a:lnTo>
                  <a:pt x="246955" y="104139"/>
                </a:lnTo>
                <a:lnTo>
                  <a:pt x="253617" y="97789"/>
                </a:lnTo>
                <a:lnTo>
                  <a:pt x="270028" y="97789"/>
                </a:lnTo>
                <a:lnTo>
                  <a:pt x="276666" y="104139"/>
                </a:lnTo>
                <a:lnTo>
                  <a:pt x="276666" y="140969"/>
                </a:lnTo>
                <a:close/>
              </a:path>
              <a:path w="929004" h="896620">
                <a:moveTo>
                  <a:pt x="790336" y="297179"/>
                </a:moveTo>
                <a:lnTo>
                  <a:pt x="740610" y="297179"/>
                </a:lnTo>
                <a:lnTo>
                  <a:pt x="727364" y="276859"/>
                </a:lnTo>
                <a:lnTo>
                  <a:pt x="712485" y="256539"/>
                </a:lnTo>
                <a:lnTo>
                  <a:pt x="678215" y="220979"/>
                </a:lnTo>
                <a:lnTo>
                  <a:pt x="625044" y="182879"/>
                </a:lnTo>
                <a:lnTo>
                  <a:pt x="564405" y="156209"/>
                </a:lnTo>
                <a:lnTo>
                  <a:pt x="556513" y="153669"/>
                </a:lnTo>
                <a:lnTo>
                  <a:pt x="552080" y="146049"/>
                </a:lnTo>
                <a:lnTo>
                  <a:pt x="554471" y="137159"/>
                </a:lnTo>
                <a:lnTo>
                  <a:pt x="556838" y="129539"/>
                </a:lnTo>
                <a:lnTo>
                  <a:pt x="565148" y="125729"/>
                </a:lnTo>
                <a:lnTo>
                  <a:pt x="573017" y="128269"/>
                </a:lnTo>
                <a:lnTo>
                  <a:pt x="639634" y="156209"/>
                </a:lnTo>
                <a:lnTo>
                  <a:pt x="698015" y="198119"/>
                </a:lnTo>
                <a:lnTo>
                  <a:pt x="734241" y="236219"/>
                </a:lnTo>
                <a:lnTo>
                  <a:pt x="764286" y="279399"/>
                </a:lnTo>
                <a:lnTo>
                  <a:pt x="795070" y="279399"/>
                </a:lnTo>
                <a:lnTo>
                  <a:pt x="790336" y="297179"/>
                </a:lnTo>
                <a:close/>
              </a:path>
              <a:path w="929004" h="896620">
                <a:moveTo>
                  <a:pt x="333338" y="350519"/>
                </a:moveTo>
                <a:lnTo>
                  <a:pt x="284448" y="350519"/>
                </a:lnTo>
                <a:lnTo>
                  <a:pt x="291467" y="347979"/>
                </a:lnTo>
                <a:lnTo>
                  <a:pt x="297829" y="344169"/>
                </a:lnTo>
                <a:lnTo>
                  <a:pt x="314409" y="313689"/>
                </a:lnTo>
                <a:lnTo>
                  <a:pt x="313643" y="306069"/>
                </a:lnTo>
                <a:lnTo>
                  <a:pt x="284438" y="276859"/>
                </a:lnTo>
                <a:lnTo>
                  <a:pt x="276922" y="275589"/>
                </a:lnTo>
                <a:lnTo>
                  <a:pt x="246699" y="275589"/>
                </a:lnTo>
                <a:lnTo>
                  <a:pt x="233167" y="274319"/>
                </a:lnTo>
                <a:lnTo>
                  <a:pt x="199137" y="256539"/>
                </a:lnTo>
                <a:lnTo>
                  <a:pt x="180737" y="222249"/>
                </a:lnTo>
                <a:lnTo>
                  <a:pt x="179361" y="208279"/>
                </a:lnTo>
                <a:lnTo>
                  <a:pt x="180737" y="195579"/>
                </a:lnTo>
                <a:lnTo>
                  <a:pt x="199137" y="161289"/>
                </a:lnTo>
                <a:lnTo>
                  <a:pt x="233167" y="142239"/>
                </a:lnTo>
                <a:lnTo>
                  <a:pt x="246699" y="140969"/>
                </a:lnTo>
                <a:lnTo>
                  <a:pt x="276922" y="140969"/>
                </a:lnTo>
                <a:lnTo>
                  <a:pt x="314516" y="152399"/>
                </a:lnTo>
                <a:lnTo>
                  <a:pt x="332715" y="171449"/>
                </a:lnTo>
                <a:lnTo>
                  <a:pt x="239173" y="171449"/>
                </a:lnTo>
                <a:lnTo>
                  <a:pt x="232154" y="173989"/>
                </a:lnTo>
                <a:lnTo>
                  <a:pt x="209212" y="208279"/>
                </a:lnTo>
                <a:lnTo>
                  <a:pt x="209978" y="215899"/>
                </a:lnTo>
                <a:lnTo>
                  <a:pt x="239183" y="245109"/>
                </a:lnTo>
                <a:lnTo>
                  <a:pt x="246699" y="246379"/>
                </a:lnTo>
                <a:lnTo>
                  <a:pt x="276922" y="246379"/>
                </a:lnTo>
                <a:lnTo>
                  <a:pt x="290454" y="247649"/>
                </a:lnTo>
                <a:lnTo>
                  <a:pt x="324484" y="265429"/>
                </a:lnTo>
                <a:lnTo>
                  <a:pt x="342884" y="299719"/>
                </a:lnTo>
                <a:lnTo>
                  <a:pt x="344135" y="312419"/>
                </a:lnTo>
                <a:lnTo>
                  <a:pt x="344135" y="314959"/>
                </a:lnTo>
                <a:lnTo>
                  <a:pt x="342884" y="327659"/>
                </a:lnTo>
                <a:lnTo>
                  <a:pt x="338942" y="339089"/>
                </a:lnTo>
                <a:lnTo>
                  <a:pt x="333338" y="350519"/>
                </a:lnTo>
                <a:close/>
              </a:path>
              <a:path w="929004" h="896620">
                <a:moveTo>
                  <a:pt x="337575" y="223519"/>
                </a:moveTo>
                <a:lnTo>
                  <a:pt x="321095" y="223519"/>
                </a:lnTo>
                <a:lnTo>
                  <a:pt x="314410" y="217169"/>
                </a:lnTo>
                <a:lnTo>
                  <a:pt x="314410" y="208279"/>
                </a:lnTo>
                <a:lnTo>
                  <a:pt x="313643" y="200659"/>
                </a:lnTo>
                <a:lnTo>
                  <a:pt x="284438" y="171449"/>
                </a:lnTo>
                <a:lnTo>
                  <a:pt x="332715" y="171449"/>
                </a:lnTo>
                <a:lnTo>
                  <a:pt x="338942" y="182879"/>
                </a:lnTo>
                <a:lnTo>
                  <a:pt x="342884" y="195579"/>
                </a:lnTo>
                <a:lnTo>
                  <a:pt x="344260" y="208279"/>
                </a:lnTo>
                <a:lnTo>
                  <a:pt x="344260" y="217169"/>
                </a:lnTo>
                <a:lnTo>
                  <a:pt x="337575" y="223519"/>
                </a:lnTo>
                <a:close/>
              </a:path>
              <a:path w="929004" h="896620">
                <a:moveTo>
                  <a:pt x="795070" y="279399"/>
                </a:moveTo>
                <a:lnTo>
                  <a:pt x="764286" y="279399"/>
                </a:lnTo>
                <a:lnTo>
                  <a:pt x="775080" y="238759"/>
                </a:lnTo>
                <a:lnTo>
                  <a:pt x="777169" y="231139"/>
                </a:lnTo>
                <a:lnTo>
                  <a:pt x="785316" y="226059"/>
                </a:lnTo>
                <a:lnTo>
                  <a:pt x="801194" y="229869"/>
                </a:lnTo>
                <a:lnTo>
                  <a:pt x="805952" y="238759"/>
                </a:lnTo>
                <a:lnTo>
                  <a:pt x="803863" y="246379"/>
                </a:lnTo>
                <a:lnTo>
                  <a:pt x="795070" y="279399"/>
                </a:lnTo>
                <a:close/>
              </a:path>
              <a:path w="929004" h="896620">
                <a:moveTo>
                  <a:pt x="772271" y="335279"/>
                </a:moveTo>
                <a:lnTo>
                  <a:pt x="765238" y="335279"/>
                </a:lnTo>
                <a:lnTo>
                  <a:pt x="689566" y="314959"/>
                </a:lnTo>
                <a:lnTo>
                  <a:pt x="681627" y="312419"/>
                </a:lnTo>
                <a:lnTo>
                  <a:pt x="676869" y="304799"/>
                </a:lnTo>
                <a:lnTo>
                  <a:pt x="681047" y="288289"/>
                </a:lnTo>
                <a:lnTo>
                  <a:pt x="689194" y="284479"/>
                </a:lnTo>
                <a:lnTo>
                  <a:pt x="697133" y="285749"/>
                </a:lnTo>
                <a:lnTo>
                  <a:pt x="740610" y="297179"/>
                </a:lnTo>
                <a:lnTo>
                  <a:pt x="790336" y="297179"/>
                </a:lnTo>
                <a:lnTo>
                  <a:pt x="781881" y="328929"/>
                </a:lnTo>
                <a:lnTo>
                  <a:pt x="778678" y="332739"/>
                </a:lnTo>
                <a:lnTo>
                  <a:pt x="774639" y="334009"/>
                </a:lnTo>
                <a:lnTo>
                  <a:pt x="773710" y="334009"/>
                </a:lnTo>
                <a:lnTo>
                  <a:pt x="772271" y="335279"/>
                </a:lnTo>
                <a:close/>
              </a:path>
              <a:path w="929004" h="896620">
                <a:moveTo>
                  <a:pt x="276922" y="380999"/>
                </a:moveTo>
                <a:lnTo>
                  <a:pt x="246699" y="380999"/>
                </a:lnTo>
                <a:lnTo>
                  <a:pt x="233167" y="379729"/>
                </a:lnTo>
                <a:lnTo>
                  <a:pt x="199137" y="360679"/>
                </a:lnTo>
                <a:lnTo>
                  <a:pt x="179486" y="314959"/>
                </a:lnTo>
                <a:lnTo>
                  <a:pt x="179361" y="304799"/>
                </a:lnTo>
                <a:lnTo>
                  <a:pt x="186046" y="298449"/>
                </a:lnTo>
                <a:lnTo>
                  <a:pt x="202526" y="298449"/>
                </a:lnTo>
                <a:lnTo>
                  <a:pt x="209212" y="304799"/>
                </a:lnTo>
                <a:lnTo>
                  <a:pt x="209212" y="313689"/>
                </a:lnTo>
                <a:lnTo>
                  <a:pt x="209978" y="321309"/>
                </a:lnTo>
                <a:lnTo>
                  <a:pt x="239183" y="350519"/>
                </a:lnTo>
                <a:lnTo>
                  <a:pt x="333338" y="350519"/>
                </a:lnTo>
                <a:lnTo>
                  <a:pt x="332715" y="351789"/>
                </a:lnTo>
                <a:lnTo>
                  <a:pt x="324484" y="360679"/>
                </a:lnTo>
                <a:lnTo>
                  <a:pt x="314516" y="369569"/>
                </a:lnTo>
                <a:lnTo>
                  <a:pt x="303079" y="375919"/>
                </a:lnTo>
                <a:lnTo>
                  <a:pt x="290454" y="379729"/>
                </a:lnTo>
                <a:lnTo>
                  <a:pt x="276922" y="380999"/>
                </a:lnTo>
                <a:close/>
              </a:path>
              <a:path w="929004" h="896620">
                <a:moveTo>
                  <a:pt x="666679" y="896619"/>
                </a:moveTo>
                <a:lnTo>
                  <a:pt x="613922" y="890269"/>
                </a:lnTo>
                <a:lnTo>
                  <a:pt x="564780" y="875029"/>
                </a:lnTo>
                <a:lnTo>
                  <a:pt x="520308" y="850899"/>
                </a:lnTo>
                <a:lnTo>
                  <a:pt x="481561" y="819149"/>
                </a:lnTo>
                <a:lnTo>
                  <a:pt x="449591" y="781049"/>
                </a:lnTo>
                <a:lnTo>
                  <a:pt x="425448" y="736599"/>
                </a:lnTo>
                <a:lnTo>
                  <a:pt x="410189" y="687069"/>
                </a:lnTo>
                <a:lnTo>
                  <a:pt x="404868" y="633729"/>
                </a:lnTo>
                <a:lnTo>
                  <a:pt x="410189" y="581659"/>
                </a:lnTo>
                <a:lnTo>
                  <a:pt x="425448" y="532129"/>
                </a:lnTo>
                <a:lnTo>
                  <a:pt x="449591" y="487679"/>
                </a:lnTo>
                <a:lnTo>
                  <a:pt x="481561" y="449579"/>
                </a:lnTo>
                <a:lnTo>
                  <a:pt x="520308" y="416559"/>
                </a:lnTo>
                <a:lnTo>
                  <a:pt x="564780" y="392429"/>
                </a:lnTo>
                <a:lnTo>
                  <a:pt x="613922" y="377189"/>
                </a:lnTo>
                <a:lnTo>
                  <a:pt x="666679" y="372109"/>
                </a:lnTo>
                <a:lnTo>
                  <a:pt x="719435" y="377189"/>
                </a:lnTo>
                <a:lnTo>
                  <a:pt x="768578" y="392429"/>
                </a:lnTo>
                <a:lnTo>
                  <a:pt x="787303" y="402589"/>
                </a:lnTo>
                <a:lnTo>
                  <a:pt x="666702" y="402589"/>
                </a:lnTo>
                <a:lnTo>
                  <a:pt x="619958" y="406399"/>
                </a:lnTo>
                <a:lnTo>
                  <a:pt x="576415" y="420369"/>
                </a:lnTo>
                <a:lnTo>
                  <a:pt x="537011" y="441959"/>
                </a:lnTo>
                <a:lnTo>
                  <a:pt x="502684" y="469899"/>
                </a:lnTo>
                <a:lnTo>
                  <a:pt x="474363" y="504189"/>
                </a:lnTo>
                <a:lnTo>
                  <a:pt x="452975" y="543559"/>
                </a:lnTo>
                <a:lnTo>
                  <a:pt x="439456" y="588009"/>
                </a:lnTo>
                <a:lnTo>
                  <a:pt x="434742" y="633729"/>
                </a:lnTo>
                <a:lnTo>
                  <a:pt x="439456" y="680719"/>
                </a:lnTo>
                <a:lnTo>
                  <a:pt x="452975" y="723899"/>
                </a:lnTo>
                <a:lnTo>
                  <a:pt x="474363" y="764539"/>
                </a:lnTo>
                <a:lnTo>
                  <a:pt x="502684" y="798829"/>
                </a:lnTo>
                <a:lnTo>
                  <a:pt x="537011" y="826769"/>
                </a:lnTo>
                <a:lnTo>
                  <a:pt x="576415" y="848359"/>
                </a:lnTo>
                <a:lnTo>
                  <a:pt x="619958" y="861059"/>
                </a:lnTo>
                <a:lnTo>
                  <a:pt x="666702" y="866139"/>
                </a:lnTo>
                <a:lnTo>
                  <a:pt x="784962" y="866139"/>
                </a:lnTo>
                <a:lnTo>
                  <a:pt x="768578" y="875029"/>
                </a:lnTo>
                <a:lnTo>
                  <a:pt x="719435" y="890269"/>
                </a:lnTo>
                <a:lnTo>
                  <a:pt x="666679" y="896619"/>
                </a:lnTo>
                <a:close/>
              </a:path>
              <a:path w="929004" h="896620">
                <a:moveTo>
                  <a:pt x="270004" y="424179"/>
                </a:moveTo>
                <a:lnTo>
                  <a:pt x="253593" y="424179"/>
                </a:lnTo>
                <a:lnTo>
                  <a:pt x="246955" y="417829"/>
                </a:lnTo>
                <a:lnTo>
                  <a:pt x="246955" y="380999"/>
                </a:lnTo>
                <a:lnTo>
                  <a:pt x="276666" y="380999"/>
                </a:lnTo>
                <a:lnTo>
                  <a:pt x="276666" y="417829"/>
                </a:lnTo>
                <a:lnTo>
                  <a:pt x="270004" y="424179"/>
                </a:lnTo>
                <a:close/>
              </a:path>
              <a:path w="929004" h="896620">
                <a:moveTo>
                  <a:pt x="784962" y="866139"/>
                </a:moveTo>
                <a:lnTo>
                  <a:pt x="666702" y="866139"/>
                </a:lnTo>
                <a:lnTo>
                  <a:pt x="713446" y="861059"/>
                </a:lnTo>
                <a:lnTo>
                  <a:pt x="756989" y="848359"/>
                </a:lnTo>
                <a:lnTo>
                  <a:pt x="796393" y="826769"/>
                </a:lnTo>
                <a:lnTo>
                  <a:pt x="830720" y="798829"/>
                </a:lnTo>
                <a:lnTo>
                  <a:pt x="859038" y="763269"/>
                </a:lnTo>
                <a:lnTo>
                  <a:pt x="880420" y="723899"/>
                </a:lnTo>
                <a:lnTo>
                  <a:pt x="893938" y="680719"/>
                </a:lnTo>
                <a:lnTo>
                  <a:pt x="898662" y="633729"/>
                </a:lnTo>
                <a:lnTo>
                  <a:pt x="893948" y="588009"/>
                </a:lnTo>
                <a:lnTo>
                  <a:pt x="880429" y="543559"/>
                </a:lnTo>
                <a:lnTo>
                  <a:pt x="859041" y="504189"/>
                </a:lnTo>
                <a:lnTo>
                  <a:pt x="830720" y="469899"/>
                </a:lnTo>
                <a:lnTo>
                  <a:pt x="796393" y="441959"/>
                </a:lnTo>
                <a:lnTo>
                  <a:pt x="756989" y="420369"/>
                </a:lnTo>
                <a:lnTo>
                  <a:pt x="713446" y="406399"/>
                </a:lnTo>
                <a:lnTo>
                  <a:pt x="666702" y="402589"/>
                </a:lnTo>
                <a:lnTo>
                  <a:pt x="787303" y="402589"/>
                </a:lnTo>
                <a:lnTo>
                  <a:pt x="851796" y="449579"/>
                </a:lnTo>
                <a:lnTo>
                  <a:pt x="883767" y="487679"/>
                </a:lnTo>
                <a:lnTo>
                  <a:pt x="907909" y="532129"/>
                </a:lnTo>
                <a:lnTo>
                  <a:pt x="923169" y="581659"/>
                </a:lnTo>
                <a:lnTo>
                  <a:pt x="928490" y="633729"/>
                </a:lnTo>
                <a:lnTo>
                  <a:pt x="923169" y="687069"/>
                </a:lnTo>
                <a:lnTo>
                  <a:pt x="907909" y="736599"/>
                </a:lnTo>
                <a:lnTo>
                  <a:pt x="883767" y="781049"/>
                </a:lnTo>
                <a:lnTo>
                  <a:pt x="851796" y="819149"/>
                </a:lnTo>
                <a:lnTo>
                  <a:pt x="813050" y="850899"/>
                </a:lnTo>
                <a:lnTo>
                  <a:pt x="784962" y="866139"/>
                </a:lnTo>
                <a:close/>
              </a:path>
              <a:path w="929004" h="896620">
                <a:moveTo>
                  <a:pt x="630468" y="547369"/>
                </a:moveTo>
                <a:lnTo>
                  <a:pt x="600640" y="547369"/>
                </a:lnTo>
                <a:lnTo>
                  <a:pt x="600640" y="537209"/>
                </a:lnTo>
                <a:lnTo>
                  <a:pt x="611970" y="500379"/>
                </a:lnTo>
                <a:lnTo>
                  <a:pt x="653425" y="473709"/>
                </a:lnTo>
                <a:lnTo>
                  <a:pt x="666702" y="471169"/>
                </a:lnTo>
                <a:lnTo>
                  <a:pt x="679979" y="473709"/>
                </a:lnTo>
                <a:lnTo>
                  <a:pt x="692363" y="477519"/>
                </a:lnTo>
                <a:lnTo>
                  <a:pt x="703581" y="482599"/>
                </a:lnTo>
                <a:lnTo>
                  <a:pt x="713358" y="491489"/>
                </a:lnTo>
                <a:lnTo>
                  <a:pt x="714217" y="492759"/>
                </a:lnTo>
                <a:lnTo>
                  <a:pt x="721939" y="501649"/>
                </a:lnTo>
                <a:lnTo>
                  <a:pt x="666679" y="501649"/>
                </a:lnTo>
                <a:lnTo>
                  <a:pt x="659418" y="502919"/>
                </a:lnTo>
                <a:lnTo>
                  <a:pt x="631209" y="530859"/>
                </a:lnTo>
                <a:lnTo>
                  <a:pt x="630591" y="537209"/>
                </a:lnTo>
                <a:lnTo>
                  <a:pt x="630468" y="547369"/>
                </a:lnTo>
                <a:close/>
              </a:path>
              <a:path w="929004" h="896620">
                <a:moveTo>
                  <a:pt x="732741" y="547369"/>
                </a:moveTo>
                <a:lnTo>
                  <a:pt x="702890" y="547369"/>
                </a:lnTo>
                <a:lnTo>
                  <a:pt x="702775" y="537209"/>
                </a:lnTo>
                <a:lnTo>
                  <a:pt x="702199" y="530859"/>
                </a:lnTo>
                <a:lnTo>
                  <a:pt x="700215" y="524509"/>
                </a:lnTo>
                <a:lnTo>
                  <a:pt x="697073" y="518159"/>
                </a:lnTo>
                <a:lnTo>
                  <a:pt x="692909" y="513079"/>
                </a:lnTo>
                <a:lnTo>
                  <a:pt x="692235" y="511809"/>
                </a:lnTo>
                <a:lnTo>
                  <a:pt x="686868" y="507999"/>
                </a:lnTo>
                <a:lnTo>
                  <a:pt x="680719" y="504189"/>
                </a:lnTo>
                <a:lnTo>
                  <a:pt x="673939" y="502919"/>
                </a:lnTo>
                <a:lnTo>
                  <a:pt x="666679" y="501649"/>
                </a:lnTo>
                <a:lnTo>
                  <a:pt x="721939" y="501649"/>
                </a:lnTo>
                <a:lnTo>
                  <a:pt x="727770" y="513079"/>
                </a:lnTo>
                <a:lnTo>
                  <a:pt x="731456" y="524509"/>
                </a:lnTo>
                <a:lnTo>
                  <a:pt x="732624" y="537209"/>
                </a:lnTo>
                <a:lnTo>
                  <a:pt x="732741" y="547369"/>
                </a:lnTo>
                <a:close/>
              </a:path>
              <a:path w="929004" h="896620">
                <a:moveTo>
                  <a:pt x="779026" y="796289"/>
                </a:moveTo>
                <a:lnTo>
                  <a:pt x="554355" y="796289"/>
                </a:lnTo>
                <a:lnTo>
                  <a:pt x="547669" y="789939"/>
                </a:lnTo>
                <a:lnTo>
                  <a:pt x="547669" y="553719"/>
                </a:lnTo>
                <a:lnTo>
                  <a:pt x="554355" y="547369"/>
                </a:lnTo>
                <a:lnTo>
                  <a:pt x="779026" y="547369"/>
                </a:lnTo>
                <a:lnTo>
                  <a:pt x="785711" y="553719"/>
                </a:lnTo>
                <a:lnTo>
                  <a:pt x="785711" y="577849"/>
                </a:lnTo>
                <a:lnTo>
                  <a:pt x="577520" y="577849"/>
                </a:lnTo>
                <a:lnTo>
                  <a:pt x="577520" y="767079"/>
                </a:lnTo>
                <a:lnTo>
                  <a:pt x="785711" y="767079"/>
                </a:lnTo>
                <a:lnTo>
                  <a:pt x="785711" y="789939"/>
                </a:lnTo>
                <a:lnTo>
                  <a:pt x="779026" y="796289"/>
                </a:lnTo>
                <a:close/>
              </a:path>
              <a:path w="929004" h="896620">
                <a:moveTo>
                  <a:pt x="143173" y="669289"/>
                </a:moveTo>
                <a:lnTo>
                  <a:pt x="127296" y="665479"/>
                </a:lnTo>
                <a:lnTo>
                  <a:pt x="122537" y="656589"/>
                </a:lnTo>
                <a:lnTo>
                  <a:pt x="124626" y="648969"/>
                </a:lnTo>
                <a:lnTo>
                  <a:pt x="146608" y="566419"/>
                </a:lnTo>
                <a:lnTo>
                  <a:pt x="149811" y="562609"/>
                </a:lnTo>
                <a:lnTo>
                  <a:pt x="153850" y="561339"/>
                </a:lnTo>
                <a:lnTo>
                  <a:pt x="154779" y="561339"/>
                </a:lnTo>
                <a:lnTo>
                  <a:pt x="156218" y="560069"/>
                </a:lnTo>
                <a:lnTo>
                  <a:pt x="163251" y="560069"/>
                </a:lnTo>
                <a:lnTo>
                  <a:pt x="238923" y="580389"/>
                </a:lnTo>
                <a:lnTo>
                  <a:pt x="246862" y="582929"/>
                </a:lnTo>
                <a:lnTo>
                  <a:pt x="251620" y="590549"/>
                </a:lnTo>
                <a:lnTo>
                  <a:pt x="249692" y="598169"/>
                </a:lnTo>
                <a:lnTo>
                  <a:pt x="187879" y="598169"/>
                </a:lnTo>
                <a:lnTo>
                  <a:pt x="199469" y="615949"/>
                </a:lnTo>
                <a:lnTo>
                  <a:pt x="164203" y="615949"/>
                </a:lnTo>
                <a:lnTo>
                  <a:pt x="153409" y="656589"/>
                </a:lnTo>
                <a:lnTo>
                  <a:pt x="151320" y="664209"/>
                </a:lnTo>
                <a:lnTo>
                  <a:pt x="143173" y="669289"/>
                </a:lnTo>
                <a:close/>
              </a:path>
              <a:path w="929004" h="896620">
                <a:moveTo>
                  <a:pt x="623806" y="617219"/>
                </a:moveTo>
                <a:lnTo>
                  <a:pt x="607325" y="617219"/>
                </a:lnTo>
                <a:lnTo>
                  <a:pt x="600640" y="610869"/>
                </a:lnTo>
                <a:lnTo>
                  <a:pt x="600640" y="577849"/>
                </a:lnTo>
                <a:lnTo>
                  <a:pt x="630491" y="577849"/>
                </a:lnTo>
                <a:lnTo>
                  <a:pt x="630491" y="610869"/>
                </a:lnTo>
                <a:lnTo>
                  <a:pt x="623806" y="617219"/>
                </a:lnTo>
                <a:close/>
              </a:path>
              <a:path w="929004" h="896620">
                <a:moveTo>
                  <a:pt x="726079" y="617219"/>
                </a:moveTo>
                <a:lnTo>
                  <a:pt x="709598" y="617219"/>
                </a:lnTo>
                <a:lnTo>
                  <a:pt x="702913" y="610869"/>
                </a:lnTo>
                <a:lnTo>
                  <a:pt x="702913" y="577849"/>
                </a:lnTo>
                <a:lnTo>
                  <a:pt x="732764" y="577849"/>
                </a:lnTo>
                <a:lnTo>
                  <a:pt x="732764" y="610869"/>
                </a:lnTo>
                <a:lnTo>
                  <a:pt x="726079" y="617219"/>
                </a:lnTo>
                <a:close/>
              </a:path>
              <a:path w="929004" h="896620">
                <a:moveTo>
                  <a:pt x="785711" y="767079"/>
                </a:moveTo>
                <a:lnTo>
                  <a:pt x="755883" y="767079"/>
                </a:lnTo>
                <a:lnTo>
                  <a:pt x="755883" y="577849"/>
                </a:lnTo>
                <a:lnTo>
                  <a:pt x="785711" y="577849"/>
                </a:lnTo>
                <a:lnTo>
                  <a:pt x="785711" y="767079"/>
                </a:lnTo>
                <a:close/>
              </a:path>
              <a:path w="929004" h="896620">
                <a:moveTo>
                  <a:pt x="239295" y="610869"/>
                </a:moveTo>
                <a:lnTo>
                  <a:pt x="231356" y="609599"/>
                </a:lnTo>
                <a:lnTo>
                  <a:pt x="187879" y="598169"/>
                </a:lnTo>
                <a:lnTo>
                  <a:pt x="249692" y="598169"/>
                </a:lnTo>
                <a:lnTo>
                  <a:pt x="247442" y="607059"/>
                </a:lnTo>
                <a:lnTo>
                  <a:pt x="239295" y="610869"/>
                </a:lnTo>
                <a:close/>
              </a:path>
              <a:path w="929004" h="896620">
                <a:moveTo>
                  <a:pt x="363341" y="769619"/>
                </a:moveTo>
                <a:lnTo>
                  <a:pt x="321262" y="754379"/>
                </a:lnTo>
                <a:lnTo>
                  <a:pt x="258508" y="718819"/>
                </a:lnTo>
                <a:lnTo>
                  <a:pt x="211635" y="678179"/>
                </a:lnTo>
                <a:lnTo>
                  <a:pt x="178406" y="638809"/>
                </a:lnTo>
                <a:lnTo>
                  <a:pt x="164203" y="615949"/>
                </a:lnTo>
                <a:lnTo>
                  <a:pt x="199469" y="615949"/>
                </a:lnTo>
                <a:lnTo>
                  <a:pt x="201125" y="618489"/>
                </a:lnTo>
                <a:lnTo>
                  <a:pt x="216004" y="638809"/>
                </a:lnTo>
                <a:lnTo>
                  <a:pt x="250274" y="674369"/>
                </a:lnTo>
                <a:lnTo>
                  <a:pt x="303445" y="712469"/>
                </a:lnTo>
                <a:lnTo>
                  <a:pt x="364084" y="739139"/>
                </a:lnTo>
                <a:lnTo>
                  <a:pt x="371976" y="741679"/>
                </a:lnTo>
                <a:lnTo>
                  <a:pt x="376409" y="749299"/>
                </a:lnTo>
                <a:lnTo>
                  <a:pt x="374019" y="758189"/>
                </a:lnTo>
                <a:lnTo>
                  <a:pt x="371651" y="765809"/>
                </a:lnTo>
                <a:lnTo>
                  <a:pt x="363341" y="769619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bg 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35564" y="7871144"/>
            <a:ext cx="877102" cy="87502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28ED1-EFDD-4984-ABA7-8B59BA21BC15}" type="datetime1">
              <a:rPr lang="en-US" smtClean="0"/>
              <a:t>7/13/2024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9AA6B-8C24-4581-BD68-5E399474A050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FC13A-1D02-4708-BBBF-7BBD82AE2E8E}" type="datetime1">
              <a:rPr lang="en-US" smtClean="0"/>
              <a:t>7/13/2024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1"/>
            <a:ext cx="15544800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1"/>
            <a:ext cx="12801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36584-5D84-41FD-B565-AAE1A2B00020}" type="datetime1">
              <a:rPr lang="en-US" smtClean="0"/>
              <a:t>7/13/2024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75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96305" y="2823088"/>
            <a:ext cx="5495393" cy="384818"/>
          </a:xfrm>
        </p:spPr>
        <p:txBody>
          <a:bodyPr lIns="0" tIns="0" rIns="0" bIns="0"/>
          <a:lstStyle>
            <a:lvl1pPr>
              <a:defRPr sz="2501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CB474-CB8A-4E01-AAFA-0DF09740458F}" type="datetime1">
              <a:rPr lang="en-US" smtClean="0"/>
              <a:t>7/13/2024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91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92494" y="5985119"/>
            <a:ext cx="3695507" cy="430188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"/>
            <a:ext cx="6375252" cy="641490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7461098" y="1342618"/>
            <a:ext cx="6363971" cy="1910714"/>
          </a:xfrm>
          <a:custGeom>
            <a:avLst/>
            <a:gdLst/>
            <a:ahLst/>
            <a:cxnLst/>
            <a:rect l="l" t="t" r="r" b="b"/>
            <a:pathLst>
              <a:path w="6363969" h="1910714">
                <a:moveTo>
                  <a:pt x="466191" y="894600"/>
                </a:moveTo>
                <a:lnTo>
                  <a:pt x="449884" y="860056"/>
                </a:lnTo>
                <a:lnTo>
                  <a:pt x="421513" y="824230"/>
                </a:lnTo>
                <a:lnTo>
                  <a:pt x="273050" y="675665"/>
                </a:lnTo>
                <a:lnTo>
                  <a:pt x="205219" y="653884"/>
                </a:lnTo>
                <a:lnTo>
                  <a:pt x="172986" y="667181"/>
                </a:lnTo>
                <a:lnTo>
                  <a:pt x="149479" y="693534"/>
                </a:lnTo>
                <a:lnTo>
                  <a:pt x="140373" y="730580"/>
                </a:lnTo>
                <a:lnTo>
                  <a:pt x="140373" y="1198600"/>
                </a:lnTo>
                <a:lnTo>
                  <a:pt x="149479" y="1235659"/>
                </a:lnTo>
                <a:lnTo>
                  <a:pt x="169913" y="1258544"/>
                </a:lnTo>
                <a:lnTo>
                  <a:pt x="264744" y="1258544"/>
                </a:lnTo>
                <a:lnTo>
                  <a:pt x="273050" y="1253528"/>
                </a:lnTo>
                <a:lnTo>
                  <a:pt x="421513" y="1105052"/>
                </a:lnTo>
                <a:lnTo>
                  <a:pt x="449884" y="1069086"/>
                </a:lnTo>
                <a:lnTo>
                  <a:pt x="466191" y="1034453"/>
                </a:lnTo>
                <a:lnTo>
                  <a:pt x="466191" y="894600"/>
                </a:lnTo>
                <a:close/>
              </a:path>
              <a:path w="6363969" h="1910714">
                <a:moveTo>
                  <a:pt x="6363475" y="918743"/>
                </a:moveTo>
                <a:lnTo>
                  <a:pt x="5633644" y="177304"/>
                </a:lnTo>
                <a:lnTo>
                  <a:pt x="1166761" y="177304"/>
                </a:lnTo>
                <a:lnTo>
                  <a:pt x="1166761" y="964869"/>
                </a:lnTo>
                <a:lnTo>
                  <a:pt x="1163789" y="996073"/>
                </a:lnTo>
                <a:lnTo>
                  <a:pt x="1162164" y="1001534"/>
                </a:lnTo>
                <a:lnTo>
                  <a:pt x="1164615" y="982472"/>
                </a:lnTo>
                <a:lnTo>
                  <a:pt x="1164615" y="947166"/>
                </a:lnTo>
                <a:lnTo>
                  <a:pt x="1162253" y="928725"/>
                </a:lnTo>
                <a:lnTo>
                  <a:pt x="1163713" y="933602"/>
                </a:lnTo>
                <a:lnTo>
                  <a:pt x="1166761" y="964869"/>
                </a:lnTo>
                <a:lnTo>
                  <a:pt x="1166761" y="177304"/>
                </a:lnTo>
                <a:lnTo>
                  <a:pt x="1158621" y="177304"/>
                </a:lnTo>
                <a:lnTo>
                  <a:pt x="1158621" y="1013510"/>
                </a:lnTo>
                <a:lnTo>
                  <a:pt x="1154836" y="1026312"/>
                </a:lnTo>
                <a:lnTo>
                  <a:pt x="1148689" y="1037958"/>
                </a:lnTo>
                <a:lnTo>
                  <a:pt x="1158621" y="1013510"/>
                </a:lnTo>
                <a:lnTo>
                  <a:pt x="1158621" y="177304"/>
                </a:lnTo>
                <a:lnTo>
                  <a:pt x="1158100" y="177304"/>
                </a:lnTo>
                <a:lnTo>
                  <a:pt x="1158100" y="914831"/>
                </a:lnTo>
                <a:lnTo>
                  <a:pt x="1149261" y="893089"/>
                </a:lnTo>
                <a:lnTo>
                  <a:pt x="1154645" y="903262"/>
                </a:lnTo>
                <a:lnTo>
                  <a:pt x="1158100" y="914831"/>
                </a:lnTo>
                <a:lnTo>
                  <a:pt x="1158100" y="177304"/>
                </a:lnTo>
                <a:lnTo>
                  <a:pt x="1142631" y="177304"/>
                </a:lnTo>
                <a:lnTo>
                  <a:pt x="1142631" y="1049439"/>
                </a:lnTo>
                <a:lnTo>
                  <a:pt x="1139850" y="1054709"/>
                </a:lnTo>
                <a:lnTo>
                  <a:pt x="1122032" y="1076426"/>
                </a:lnTo>
                <a:lnTo>
                  <a:pt x="1142631" y="1049439"/>
                </a:lnTo>
                <a:lnTo>
                  <a:pt x="1142631" y="177304"/>
                </a:lnTo>
                <a:lnTo>
                  <a:pt x="1142047" y="177304"/>
                </a:lnTo>
                <a:lnTo>
                  <a:pt x="1142047" y="879436"/>
                </a:lnTo>
                <a:lnTo>
                  <a:pt x="1123391" y="854976"/>
                </a:lnTo>
                <a:lnTo>
                  <a:pt x="1139634" y="874852"/>
                </a:lnTo>
                <a:lnTo>
                  <a:pt x="1142047" y="879436"/>
                </a:lnTo>
                <a:lnTo>
                  <a:pt x="1142047" y="177304"/>
                </a:lnTo>
                <a:lnTo>
                  <a:pt x="446811" y="177304"/>
                </a:lnTo>
                <a:lnTo>
                  <a:pt x="317309" y="47840"/>
                </a:lnTo>
                <a:lnTo>
                  <a:pt x="282435" y="21259"/>
                </a:lnTo>
                <a:lnTo>
                  <a:pt x="243166" y="5321"/>
                </a:lnTo>
                <a:lnTo>
                  <a:pt x="201714" y="0"/>
                </a:lnTo>
                <a:lnTo>
                  <a:pt x="160274" y="5321"/>
                </a:lnTo>
                <a:lnTo>
                  <a:pt x="121031" y="21259"/>
                </a:lnTo>
                <a:lnTo>
                  <a:pt x="86207" y="47840"/>
                </a:lnTo>
                <a:lnTo>
                  <a:pt x="0" y="134048"/>
                </a:lnTo>
                <a:lnTo>
                  <a:pt x="715111" y="849261"/>
                </a:lnTo>
                <a:lnTo>
                  <a:pt x="741692" y="884097"/>
                </a:lnTo>
                <a:lnTo>
                  <a:pt x="757643" y="923353"/>
                </a:lnTo>
                <a:lnTo>
                  <a:pt x="762952" y="964819"/>
                </a:lnTo>
                <a:lnTo>
                  <a:pt x="757643" y="1006271"/>
                </a:lnTo>
                <a:lnTo>
                  <a:pt x="741692" y="1045527"/>
                </a:lnTo>
                <a:lnTo>
                  <a:pt x="715111" y="1080363"/>
                </a:lnTo>
                <a:lnTo>
                  <a:pt x="0" y="1796097"/>
                </a:lnTo>
                <a:lnTo>
                  <a:pt x="86106" y="1882305"/>
                </a:lnTo>
                <a:lnTo>
                  <a:pt x="120980" y="1908708"/>
                </a:lnTo>
                <a:lnTo>
                  <a:pt x="125780" y="1910651"/>
                </a:lnTo>
                <a:lnTo>
                  <a:pt x="277583" y="1910651"/>
                </a:lnTo>
                <a:lnTo>
                  <a:pt x="282371" y="1908708"/>
                </a:lnTo>
                <a:lnTo>
                  <a:pt x="317207" y="1882305"/>
                </a:lnTo>
                <a:lnTo>
                  <a:pt x="484378" y="1715096"/>
                </a:lnTo>
                <a:lnTo>
                  <a:pt x="5669991" y="1715096"/>
                </a:lnTo>
                <a:lnTo>
                  <a:pt x="6363475" y="1010958"/>
                </a:lnTo>
                <a:lnTo>
                  <a:pt x="6363475" y="918743"/>
                </a:lnTo>
                <a:close/>
              </a:path>
            </a:pathLst>
          </a:custGeom>
          <a:solidFill>
            <a:srgbClr val="1B5738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bg object 20"/>
          <p:cNvSpPr/>
          <p:nvPr/>
        </p:nvSpPr>
        <p:spPr>
          <a:xfrm>
            <a:off x="5670272" y="3230449"/>
            <a:ext cx="6409691" cy="1911986"/>
          </a:xfrm>
          <a:custGeom>
            <a:avLst/>
            <a:gdLst/>
            <a:ahLst/>
            <a:cxnLst/>
            <a:rect l="l" t="t" r="r" b="b"/>
            <a:pathLst>
              <a:path w="6409690" h="1911985">
                <a:moveTo>
                  <a:pt x="6257493" y="688530"/>
                </a:moveTo>
                <a:lnTo>
                  <a:pt x="6238481" y="667232"/>
                </a:lnTo>
                <a:lnTo>
                  <a:pt x="6206261" y="653935"/>
                </a:lnTo>
                <a:lnTo>
                  <a:pt x="6171006" y="655980"/>
                </a:lnTo>
                <a:lnTo>
                  <a:pt x="5989967" y="824280"/>
                </a:lnTo>
                <a:lnTo>
                  <a:pt x="5961405" y="860234"/>
                </a:lnTo>
                <a:lnTo>
                  <a:pt x="5942368" y="900353"/>
                </a:lnTo>
                <a:lnTo>
                  <a:pt x="5932843" y="942975"/>
                </a:lnTo>
                <a:lnTo>
                  <a:pt x="5932843" y="986421"/>
                </a:lnTo>
                <a:lnTo>
                  <a:pt x="5942368" y="1029030"/>
                </a:lnTo>
                <a:lnTo>
                  <a:pt x="5961405" y="1069149"/>
                </a:lnTo>
                <a:lnTo>
                  <a:pt x="5989967" y="1105103"/>
                </a:lnTo>
                <a:lnTo>
                  <a:pt x="6138430" y="1253667"/>
                </a:lnTo>
                <a:lnTo>
                  <a:pt x="6146558" y="1258595"/>
                </a:lnTo>
                <a:lnTo>
                  <a:pt x="6241656" y="1258595"/>
                </a:lnTo>
                <a:lnTo>
                  <a:pt x="6257493" y="1240853"/>
                </a:lnTo>
                <a:lnTo>
                  <a:pt x="6257493" y="688530"/>
                </a:lnTo>
                <a:close/>
              </a:path>
              <a:path w="6409690" h="1911985">
                <a:moveTo>
                  <a:pt x="6409423" y="131851"/>
                </a:moveTo>
                <a:lnTo>
                  <a:pt x="6325057" y="47485"/>
                </a:lnTo>
                <a:lnTo>
                  <a:pt x="6290183" y="21069"/>
                </a:lnTo>
                <a:lnTo>
                  <a:pt x="6250914" y="5232"/>
                </a:lnTo>
                <a:lnTo>
                  <a:pt x="6209855" y="0"/>
                </a:lnTo>
                <a:lnTo>
                  <a:pt x="6209055" y="0"/>
                </a:lnTo>
                <a:lnTo>
                  <a:pt x="6167996" y="5232"/>
                </a:lnTo>
                <a:lnTo>
                  <a:pt x="6128728" y="21069"/>
                </a:lnTo>
                <a:lnTo>
                  <a:pt x="6093853" y="47485"/>
                </a:lnTo>
                <a:lnTo>
                  <a:pt x="5916930" y="224396"/>
                </a:lnTo>
                <a:lnTo>
                  <a:pt x="5916930" y="177342"/>
                </a:lnTo>
                <a:lnTo>
                  <a:pt x="5286133" y="177342"/>
                </a:lnTo>
                <a:lnTo>
                  <a:pt x="5286133" y="1072629"/>
                </a:lnTo>
                <a:lnTo>
                  <a:pt x="5271681" y="1054925"/>
                </a:lnTo>
                <a:lnTo>
                  <a:pt x="5269331" y="1050493"/>
                </a:lnTo>
                <a:lnTo>
                  <a:pt x="5286133" y="1072629"/>
                </a:lnTo>
                <a:lnTo>
                  <a:pt x="5286133" y="177342"/>
                </a:lnTo>
                <a:lnTo>
                  <a:pt x="5283238" y="177342"/>
                </a:lnTo>
                <a:lnTo>
                  <a:pt x="5283238" y="860742"/>
                </a:lnTo>
                <a:lnTo>
                  <a:pt x="5269522" y="878827"/>
                </a:lnTo>
                <a:lnTo>
                  <a:pt x="5271516" y="875068"/>
                </a:lnTo>
                <a:lnTo>
                  <a:pt x="5283238" y="860742"/>
                </a:lnTo>
                <a:lnTo>
                  <a:pt x="5283238" y="177342"/>
                </a:lnTo>
                <a:lnTo>
                  <a:pt x="5261508" y="177342"/>
                </a:lnTo>
                <a:lnTo>
                  <a:pt x="5261508" y="1035697"/>
                </a:lnTo>
                <a:lnTo>
                  <a:pt x="5256669" y="1026515"/>
                </a:lnTo>
                <a:lnTo>
                  <a:pt x="5253444" y="1015733"/>
                </a:lnTo>
                <a:lnTo>
                  <a:pt x="5261508" y="1035697"/>
                </a:lnTo>
                <a:lnTo>
                  <a:pt x="5261508" y="177342"/>
                </a:lnTo>
                <a:lnTo>
                  <a:pt x="5261343" y="177342"/>
                </a:lnTo>
                <a:lnTo>
                  <a:pt x="5261343" y="894321"/>
                </a:lnTo>
                <a:lnTo>
                  <a:pt x="5253380" y="914006"/>
                </a:lnTo>
                <a:lnTo>
                  <a:pt x="5256517" y="903465"/>
                </a:lnTo>
                <a:lnTo>
                  <a:pt x="5261343" y="894321"/>
                </a:lnTo>
                <a:lnTo>
                  <a:pt x="5261343" y="177342"/>
                </a:lnTo>
                <a:lnTo>
                  <a:pt x="5248808" y="177342"/>
                </a:lnTo>
                <a:lnTo>
                  <a:pt x="5248808" y="1000239"/>
                </a:lnTo>
                <a:lnTo>
                  <a:pt x="5247602" y="996175"/>
                </a:lnTo>
                <a:lnTo>
                  <a:pt x="5245366" y="973277"/>
                </a:lnTo>
                <a:lnTo>
                  <a:pt x="5248808" y="1000239"/>
                </a:lnTo>
                <a:lnTo>
                  <a:pt x="5248808" y="177342"/>
                </a:lnTo>
                <a:lnTo>
                  <a:pt x="5248795" y="929449"/>
                </a:lnTo>
                <a:lnTo>
                  <a:pt x="5245379" y="956195"/>
                </a:lnTo>
                <a:lnTo>
                  <a:pt x="5247538" y="933704"/>
                </a:lnTo>
                <a:lnTo>
                  <a:pt x="5248795" y="929449"/>
                </a:lnTo>
                <a:lnTo>
                  <a:pt x="5248795" y="177342"/>
                </a:lnTo>
                <a:lnTo>
                  <a:pt x="775944" y="177342"/>
                </a:lnTo>
                <a:lnTo>
                  <a:pt x="0" y="964399"/>
                </a:lnTo>
                <a:lnTo>
                  <a:pt x="739279" y="1715147"/>
                </a:lnTo>
                <a:lnTo>
                  <a:pt x="5916930" y="1715147"/>
                </a:lnTo>
                <a:lnTo>
                  <a:pt x="5916930" y="1705063"/>
                </a:lnTo>
                <a:lnTo>
                  <a:pt x="6093853" y="1881936"/>
                </a:lnTo>
                <a:lnTo>
                  <a:pt x="6128728" y="1908517"/>
                </a:lnTo>
                <a:lnTo>
                  <a:pt x="6136424" y="1911642"/>
                </a:lnTo>
                <a:lnTo>
                  <a:pt x="6282499" y="1911642"/>
                </a:lnTo>
                <a:lnTo>
                  <a:pt x="6290183" y="1908517"/>
                </a:lnTo>
                <a:lnTo>
                  <a:pt x="6325057" y="1881936"/>
                </a:lnTo>
                <a:lnTo>
                  <a:pt x="6409423" y="1797570"/>
                </a:lnTo>
                <a:lnTo>
                  <a:pt x="6409423" y="1793900"/>
                </a:lnTo>
                <a:lnTo>
                  <a:pt x="5695848" y="1080516"/>
                </a:lnTo>
                <a:lnTo>
                  <a:pt x="5669216" y="1045679"/>
                </a:lnTo>
                <a:lnTo>
                  <a:pt x="5653252" y="1006424"/>
                </a:lnTo>
                <a:lnTo>
                  <a:pt x="5647931" y="964971"/>
                </a:lnTo>
                <a:lnTo>
                  <a:pt x="5653252" y="923505"/>
                </a:lnTo>
                <a:lnTo>
                  <a:pt x="5669216" y="884262"/>
                </a:lnTo>
                <a:lnTo>
                  <a:pt x="5695848" y="849414"/>
                </a:lnTo>
                <a:lnTo>
                  <a:pt x="6409423" y="135521"/>
                </a:lnTo>
                <a:lnTo>
                  <a:pt x="6409423" y="131851"/>
                </a:lnTo>
                <a:close/>
              </a:path>
            </a:pathLst>
          </a:custGeom>
          <a:solidFill>
            <a:srgbClr val="387D59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bg object 21"/>
          <p:cNvSpPr/>
          <p:nvPr/>
        </p:nvSpPr>
        <p:spPr>
          <a:xfrm>
            <a:off x="8749549" y="1741355"/>
            <a:ext cx="844550" cy="1008380"/>
          </a:xfrm>
          <a:custGeom>
            <a:avLst/>
            <a:gdLst/>
            <a:ahLst/>
            <a:cxnLst/>
            <a:rect l="l" t="t" r="r" b="b"/>
            <a:pathLst>
              <a:path w="844550" h="1008380">
                <a:moveTo>
                  <a:pt x="590177" y="1008380"/>
                </a:moveTo>
                <a:lnTo>
                  <a:pt x="60909" y="1008380"/>
                </a:lnTo>
                <a:lnTo>
                  <a:pt x="56664" y="1007110"/>
                </a:lnTo>
                <a:lnTo>
                  <a:pt x="48260" y="1005840"/>
                </a:lnTo>
                <a:lnTo>
                  <a:pt x="16045" y="985520"/>
                </a:lnTo>
                <a:lnTo>
                  <a:pt x="13344" y="982980"/>
                </a:lnTo>
                <a:lnTo>
                  <a:pt x="0" y="947420"/>
                </a:lnTo>
                <a:lnTo>
                  <a:pt x="8" y="59690"/>
                </a:lnTo>
                <a:lnTo>
                  <a:pt x="16107" y="21590"/>
                </a:lnTo>
                <a:lnTo>
                  <a:pt x="22160" y="15240"/>
                </a:lnTo>
                <a:lnTo>
                  <a:pt x="25452" y="12700"/>
                </a:lnTo>
                <a:lnTo>
                  <a:pt x="32566" y="7620"/>
                </a:lnTo>
                <a:lnTo>
                  <a:pt x="36321" y="6350"/>
                </a:lnTo>
                <a:lnTo>
                  <a:pt x="44224" y="2540"/>
                </a:lnTo>
                <a:lnTo>
                  <a:pt x="48297" y="1270"/>
                </a:lnTo>
                <a:lnTo>
                  <a:pt x="56686" y="0"/>
                </a:lnTo>
                <a:lnTo>
                  <a:pt x="594426" y="0"/>
                </a:lnTo>
                <a:lnTo>
                  <a:pt x="602842" y="1270"/>
                </a:lnTo>
                <a:lnTo>
                  <a:pt x="606928" y="2540"/>
                </a:lnTo>
                <a:lnTo>
                  <a:pt x="614854" y="6350"/>
                </a:lnTo>
                <a:lnTo>
                  <a:pt x="618619" y="7620"/>
                </a:lnTo>
                <a:lnTo>
                  <a:pt x="625752" y="12700"/>
                </a:lnTo>
                <a:lnTo>
                  <a:pt x="629052" y="15240"/>
                </a:lnTo>
                <a:lnTo>
                  <a:pt x="635117" y="21590"/>
                </a:lnTo>
                <a:lnTo>
                  <a:pt x="637825" y="25400"/>
                </a:lnTo>
                <a:lnTo>
                  <a:pt x="642589" y="31750"/>
                </a:lnTo>
                <a:lnTo>
                  <a:pt x="643930" y="34290"/>
                </a:lnTo>
                <a:lnTo>
                  <a:pt x="57188" y="34290"/>
                </a:lnTo>
                <a:lnTo>
                  <a:pt x="49652" y="38100"/>
                </a:lnTo>
                <a:lnTo>
                  <a:pt x="34455" y="60960"/>
                </a:lnTo>
                <a:lnTo>
                  <a:pt x="34458" y="631190"/>
                </a:lnTo>
                <a:lnTo>
                  <a:pt x="34576" y="951230"/>
                </a:lnTo>
                <a:lnTo>
                  <a:pt x="37592" y="958850"/>
                </a:lnTo>
                <a:lnTo>
                  <a:pt x="48001" y="969010"/>
                </a:lnTo>
                <a:lnTo>
                  <a:pt x="53207" y="971550"/>
                </a:lnTo>
                <a:lnTo>
                  <a:pt x="59247" y="972820"/>
                </a:lnTo>
                <a:lnTo>
                  <a:pt x="62098" y="972820"/>
                </a:lnTo>
                <a:lnTo>
                  <a:pt x="65321" y="974090"/>
                </a:lnTo>
                <a:lnTo>
                  <a:pt x="643232" y="974090"/>
                </a:lnTo>
                <a:lnTo>
                  <a:pt x="642561" y="975360"/>
                </a:lnTo>
                <a:lnTo>
                  <a:pt x="637797" y="982980"/>
                </a:lnTo>
                <a:lnTo>
                  <a:pt x="635090" y="985520"/>
                </a:lnTo>
                <a:lnTo>
                  <a:pt x="629028" y="991870"/>
                </a:lnTo>
                <a:lnTo>
                  <a:pt x="594425" y="1007110"/>
                </a:lnTo>
                <a:lnTo>
                  <a:pt x="590177" y="1008380"/>
                </a:lnTo>
                <a:close/>
              </a:path>
              <a:path w="844550" h="1008380">
                <a:moveTo>
                  <a:pt x="639708" y="236220"/>
                </a:moveTo>
                <a:lnTo>
                  <a:pt x="571261" y="236220"/>
                </a:lnTo>
                <a:lnTo>
                  <a:pt x="593772" y="223520"/>
                </a:lnTo>
                <a:lnTo>
                  <a:pt x="618446" y="208280"/>
                </a:lnTo>
                <a:lnTo>
                  <a:pt x="616748" y="133350"/>
                </a:lnTo>
                <a:lnTo>
                  <a:pt x="616656" y="55880"/>
                </a:lnTo>
                <a:lnTo>
                  <a:pt x="613640" y="49530"/>
                </a:lnTo>
                <a:lnTo>
                  <a:pt x="607577" y="43180"/>
                </a:lnTo>
                <a:lnTo>
                  <a:pt x="603200" y="38100"/>
                </a:lnTo>
                <a:lnTo>
                  <a:pt x="597953" y="35560"/>
                </a:lnTo>
                <a:lnTo>
                  <a:pt x="591836" y="34290"/>
                </a:lnTo>
                <a:lnTo>
                  <a:pt x="643930" y="34290"/>
                </a:lnTo>
                <a:lnTo>
                  <a:pt x="651208" y="140970"/>
                </a:lnTo>
                <a:lnTo>
                  <a:pt x="651320" y="158750"/>
                </a:lnTo>
                <a:lnTo>
                  <a:pt x="651403" y="189230"/>
                </a:lnTo>
                <a:lnTo>
                  <a:pt x="721307" y="189230"/>
                </a:lnTo>
                <a:lnTo>
                  <a:pt x="705047" y="198120"/>
                </a:lnTo>
                <a:lnTo>
                  <a:pt x="696940" y="203200"/>
                </a:lnTo>
                <a:lnTo>
                  <a:pt x="639708" y="236220"/>
                </a:lnTo>
                <a:close/>
              </a:path>
              <a:path w="844550" h="1008380">
                <a:moveTo>
                  <a:pt x="524174" y="793750"/>
                </a:moveTo>
                <a:lnTo>
                  <a:pt x="126910" y="793750"/>
                </a:lnTo>
                <a:lnTo>
                  <a:pt x="119940" y="792480"/>
                </a:lnTo>
                <a:lnTo>
                  <a:pt x="116556" y="791210"/>
                </a:lnTo>
                <a:lnTo>
                  <a:pt x="109994" y="788670"/>
                </a:lnTo>
                <a:lnTo>
                  <a:pt x="106878" y="786130"/>
                </a:lnTo>
                <a:lnTo>
                  <a:pt x="100975" y="782320"/>
                </a:lnTo>
                <a:lnTo>
                  <a:pt x="98245" y="781050"/>
                </a:lnTo>
                <a:lnTo>
                  <a:pt x="93229" y="775970"/>
                </a:lnTo>
                <a:lnTo>
                  <a:pt x="90990" y="772160"/>
                </a:lnTo>
                <a:lnTo>
                  <a:pt x="87051" y="767080"/>
                </a:lnTo>
                <a:lnTo>
                  <a:pt x="79944" y="124460"/>
                </a:lnTo>
                <a:lnTo>
                  <a:pt x="80290" y="121920"/>
                </a:lnTo>
                <a:lnTo>
                  <a:pt x="81675" y="114300"/>
                </a:lnTo>
                <a:lnTo>
                  <a:pt x="82702" y="110490"/>
                </a:lnTo>
                <a:lnTo>
                  <a:pt x="85423" y="104140"/>
                </a:lnTo>
                <a:lnTo>
                  <a:pt x="87091" y="101600"/>
                </a:lnTo>
                <a:lnTo>
                  <a:pt x="91042" y="95250"/>
                </a:lnTo>
                <a:lnTo>
                  <a:pt x="127030" y="74930"/>
                </a:lnTo>
                <a:lnTo>
                  <a:pt x="130553" y="73660"/>
                </a:lnTo>
                <a:lnTo>
                  <a:pt x="517097" y="73660"/>
                </a:lnTo>
                <a:lnTo>
                  <a:pt x="527919" y="74930"/>
                </a:lnTo>
                <a:lnTo>
                  <a:pt x="537910" y="78740"/>
                </a:lnTo>
                <a:lnTo>
                  <a:pt x="547069" y="82550"/>
                </a:lnTo>
                <a:lnTo>
                  <a:pt x="555396" y="90170"/>
                </a:lnTo>
                <a:lnTo>
                  <a:pt x="562024" y="97790"/>
                </a:lnTo>
                <a:lnTo>
                  <a:pt x="566775" y="106680"/>
                </a:lnTo>
                <a:lnTo>
                  <a:pt x="568487" y="111760"/>
                </a:lnTo>
                <a:lnTo>
                  <a:pt x="129561" y="111760"/>
                </a:lnTo>
                <a:lnTo>
                  <a:pt x="125677" y="113030"/>
                </a:lnTo>
                <a:lnTo>
                  <a:pt x="119218" y="120650"/>
                </a:lnTo>
                <a:lnTo>
                  <a:pt x="117607" y="124460"/>
                </a:lnTo>
                <a:lnTo>
                  <a:pt x="117756" y="744220"/>
                </a:lnTo>
                <a:lnTo>
                  <a:pt x="119368" y="748030"/>
                </a:lnTo>
                <a:lnTo>
                  <a:pt x="127662" y="755650"/>
                </a:lnTo>
                <a:lnTo>
                  <a:pt x="569001" y="755650"/>
                </a:lnTo>
                <a:lnTo>
                  <a:pt x="568487" y="756920"/>
                </a:lnTo>
                <a:lnTo>
                  <a:pt x="550133" y="782320"/>
                </a:lnTo>
                <a:lnTo>
                  <a:pt x="544221" y="787400"/>
                </a:lnTo>
                <a:lnTo>
                  <a:pt x="541101" y="788670"/>
                </a:lnTo>
                <a:lnTo>
                  <a:pt x="534533" y="791210"/>
                </a:lnTo>
                <a:lnTo>
                  <a:pt x="531147" y="792480"/>
                </a:lnTo>
                <a:lnTo>
                  <a:pt x="524174" y="793750"/>
                </a:lnTo>
                <a:close/>
              </a:path>
              <a:path w="844550" h="1008380">
                <a:moveTo>
                  <a:pt x="416623" y="674370"/>
                </a:moveTo>
                <a:lnTo>
                  <a:pt x="403440" y="674370"/>
                </a:lnTo>
                <a:lnTo>
                  <a:pt x="399226" y="668020"/>
                </a:lnTo>
                <a:lnTo>
                  <a:pt x="396376" y="655320"/>
                </a:lnTo>
                <a:lnTo>
                  <a:pt x="390465" y="626110"/>
                </a:lnTo>
                <a:lnTo>
                  <a:pt x="384508" y="598170"/>
                </a:lnTo>
                <a:lnTo>
                  <a:pt x="378597" y="570230"/>
                </a:lnTo>
                <a:lnTo>
                  <a:pt x="372826" y="541020"/>
                </a:lnTo>
                <a:lnTo>
                  <a:pt x="372604" y="538480"/>
                </a:lnTo>
                <a:lnTo>
                  <a:pt x="371610" y="537210"/>
                </a:lnTo>
                <a:lnTo>
                  <a:pt x="368079" y="533400"/>
                </a:lnTo>
                <a:lnTo>
                  <a:pt x="365975" y="532130"/>
                </a:lnTo>
                <a:lnTo>
                  <a:pt x="363530" y="532130"/>
                </a:lnTo>
                <a:lnTo>
                  <a:pt x="351859" y="529590"/>
                </a:lnTo>
                <a:lnTo>
                  <a:pt x="340625" y="525780"/>
                </a:lnTo>
                <a:lnTo>
                  <a:pt x="335237" y="521970"/>
                </a:lnTo>
                <a:lnTo>
                  <a:pt x="324920" y="516890"/>
                </a:lnTo>
                <a:lnTo>
                  <a:pt x="320068" y="513080"/>
                </a:lnTo>
                <a:lnTo>
                  <a:pt x="310974" y="505460"/>
                </a:lnTo>
                <a:lnTo>
                  <a:pt x="306801" y="500380"/>
                </a:lnTo>
                <a:lnTo>
                  <a:pt x="299202" y="491490"/>
                </a:lnTo>
                <a:lnTo>
                  <a:pt x="282016" y="453390"/>
                </a:lnTo>
                <a:lnTo>
                  <a:pt x="279578" y="435610"/>
                </a:lnTo>
                <a:lnTo>
                  <a:pt x="279680" y="422910"/>
                </a:lnTo>
                <a:lnTo>
                  <a:pt x="290740" y="382270"/>
                </a:lnTo>
                <a:lnTo>
                  <a:pt x="321477" y="346710"/>
                </a:lnTo>
                <a:lnTo>
                  <a:pt x="377476" y="325120"/>
                </a:lnTo>
                <a:lnTo>
                  <a:pt x="387188" y="322580"/>
                </a:lnTo>
                <a:lnTo>
                  <a:pt x="396970" y="321310"/>
                </a:lnTo>
                <a:lnTo>
                  <a:pt x="409390" y="318770"/>
                </a:lnTo>
                <a:lnTo>
                  <a:pt x="411125" y="317500"/>
                </a:lnTo>
                <a:lnTo>
                  <a:pt x="414843" y="317500"/>
                </a:lnTo>
                <a:lnTo>
                  <a:pt x="448699" y="306070"/>
                </a:lnTo>
                <a:lnTo>
                  <a:pt x="459587" y="300990"/>
                </a:lnTo>
                <a:lnTo>
                  <a:pt x="462562" y="299720"/>
                </a:lnTo>
                <a:lnTo>
                  <a:pt x="467891" y="297180"/>
                </a:lnTo>
                <a:lnTo>
                  <a:pt x="496600" y="280670"/>
                </a:lnTo>
                <a:lnTo>
                  <a:pt x="513574" y="270510"/>
                </a:lnTo>
                <a:lnTo>
                  <a:pt x="533582" y="259080"/>
                </a:lnTo>
                <a:lnTo>
                  <a:pt x="533582" y="128270"/>
                </a:lnTo>
                <a:lnTo>
                  <a:pt x="533436" y="124460"/>
                </a:lnTo>
                <a:lnTo>
                  <a:pt x="532182" y="120650"/>
                </a:lnTo>
                <a:lnTo>
                  <a:pt x="527209" y="115570"/>
                </a:lnTo>
                <a:lnTo>
                  <a:pt x="524043" y="113030"/>
                </a:lnTo>
                <a:lnTo>
                  <a:pt x="520196" y="111760"/>
                </a:lnTo>
                <a:lnTo>
                  <a:pt x="568487" y="111760"/>
                </a:lnTo>
                <a:lnTo>
                  <a:pt x="569771" y="115570"/>
                </a:lnTo>
                <a:lnTo>
                  <a:pt x="571013" y="125730"/>
                </a:lnTo>
                <a:lnTo>
                  <a:pt x="571261" y="125730"/>
                </a:lnTo>
                <a:lnTo>
                  <a:pt x="571261" y="236220"/>
                </a:lnTo>
                <a:lnTo>
                  <a:pt x="639708" y="236220"/>
                </a:lnTo>
                <a:lnTo>
                  <a:pt x="476815" y="330200"/>
                </a:lnTo>
                <a:lnTo>
                  <a:pt x="474808" y="331470"/>
                </a:lnTo>
                <a:lnTo>
                  <a:pt x="473321" y="332740"/>
                </a:lnTo>
                <a:lnTo>
                  <a:pt x="472353" y="335280"/>
                </a:lnTo>
                <a:lnTo>
                  <a:pt x="471763" y="336550"/>
                </a:lnTo>
                <a:lnTo>
                  <a:pt x="471598" y="337820"/>
                </a:lnTo>
                <a:lnTo>
                  <a:pt x="471858" y="339090"/>
                </a:lnTo>
                <a:lnTo>
                  <a:pt x="471838" y="340360"/>
                </a:lnTo>
                <a:lnTo>
                  <a:pt x="471981" y="340360"/>
                </a:lnTo>
                <a:lnTo>
                  <a:pt x="472100" y="341630"/>
                </a:lnTo>
                <a:lnTo>
                  <a:pt x="472348" y="342900"/>
                </a:lnTo>
                <a:lnTo>
                  <a:pt x="472725" y="342900"/>
                </a:lnTo>
                <a:lnTo>
                  <a:pt x="473365" y="345440"/>
                </a:lnTo>
                <a:lnTo>
                  <a:pt x="439260" y="345440"/>
                </a:lnTo>
                <a:lnTo>
                  <a:pt x="428969" y="347980"/>
                </a:lnTo>
                <a:lnTo>
                  <a:pt x="418747" y="349250"/>
                </a:lnTo>
                <a:lnTo>
                  <a:pt x="408619" y="351790"/>
                </a:lnTo>
                <a:lnTo>
                  <a:pt x="397987" y="354330"/>
                </a:lnTo>
                <a:lnTo>
                  <a:pt x="396623" y="354330"/>
                </a:lnTo>
                <a:lnTo>
                  <a:pt x="359440" y="364490"/>
                </a:lnTo>
                <a:lnTo>
                  <a:pt x="327096" y="387350"/>
                </a:lnTo>
                <a:lnTo>
                  <a:pt x="312706" y="424180"/>
                </a:lnTo>
                <a:lnTo>
                  <a:pt x="312511" y="431800"/>
                </a:lnTo>
                <a:lnTo>
                  <a:pt x="313705" y="439420"/>
                </a:lnTo>
                <a:lnTo>
                  <a:pt x="314548" y="447040"/>
                </a:lnTo>
                <a:lnTo>
                  <a:pt x="334025" y="481330"/>
                </a:lnTo>
                <a:lnTo>
                  <a:pt x="367625" y="500380"/>
                </a:lnTo>
                <a:lnTo>
                  <a:pt x="639910" y="500380"/>
                </a:lnTo>
                <a:lnTo>
                  <a:pt x="756062" y="516890"/>
                </a:lnTo>
                <a:lnTo>
                  <a:pt x="473593" y="516890"/>
                </a:lnTo>
                <a:lnTo>
                  <a:pt x="473736" y="518160"/>
                </a:lnTo>
                <a:lnTo>
                  <a:pt x="475422" y="525780"/>
                </a:lnTo>
                <a:lnTo>
                  <a:pt x="437897" y="525780"/>
                </a:lnTo>
                <a:lnTo>
                  <a:pt x="434674" y="527050"/>
                </a:lnTo>
                <a:lnTo>
                  <a:pt x="430212" y="527050"/>
                </a:lnTo>
                <a:lnTo>
                  <a:pt x="427610" y="528320"/>
                </a:lnTo>
                <a:lnTo>
                  <a:pt x="412488" y="530860"/>
                </a:lnTo>
                <a:lnTo>
                  <a:pt x="404804" y="533400"/>
                </a:lnTo>
                <a:lnTo>
                  <a:pt x="410397" y="558800"/>
                </a:lnTo>
                <a:lnTo>
                  <a:pt x="421397" y="612140"/>
                </a:lnTo>
                <a:lnTo>
                  <a:pt x="426990" y="637540"/>
                </a:lnTo>
                <a:lnTo>
                  <a:pt x="427114" y="638810"/>
                </a:lnTo>
                <a:lnTo>
                  <a:pt x="498635" y="638810"/>
                </a:lnTo>
                <a:lnTo>
                  <a:pt x="499269" y="645160"/>
                </a:lnTo>
                <a:lnTo>
                  <a:pt x="497111" y="652780"/>
                </a:lnTo>
                <a:lnTo>
                  <a:pt x="491654" y="656590"/>
                </a:lnTo>
                <a:lnTo>
                  <a:pt x="482641" y="660400"/>
                </a:lnTo>
                <a:lnTo>
                  <a:pt x="482021" y="660400"/>
                </a:lnTo>
                <a:lnTo>
                  <a:pt x="474460" y="661670"/>
                </a:lnTo>
                <a:lnTo>
                  <a:pt x="466776" y="664210"/>
                </a:lnTo>
                <a:lnTo>
                  <a:pt x="459215" y="665480"/>
                </a:lnTo>
                <a:lnTo>
                  <a:pt x="450382" y="666750"/>
                </a:lnTo>
                <a:lnTo>
                  <a:pt x="441538" y="669290"/>
                </a:lnTo>
                <a:lnTo>
                  <a:pt x="432670" y="670560"/>
                </a:lnTo>
                <a:lnTo>
                  <a:pt x="423767" y="673100"/>
                </a:lnTo>
                <a:lnTo>
                  <a:pt x="420218" y="673100"/>
                </a:lnTo>
                <a:lnTo>
                  <a:pt x="416623" y="674370"/>
                </a:lnTo>
                <a:close/>
              </a:path>
              <a:path w="844550" h="1008380">
                <a:moveTo>
                  <a:pt x="721307" y="189230"/>
                </a:moveTo>
                <a:lnTo>
                  <a:pt x="651403" y="189230"/>
                </a:lnTo>
                <a:lnTo>
                  <a:pt x="653808" y="186690"/>
                </a:lnTo>
                <a:lnTo>
                  <a:pt x="656163" y="185420"/>
                </a:lnTo>
                <a:lnTo>
                  <a:pt x="658642" y="184150"/>
                </a:lnTo>
                <a:lnTo>
                  <a:pt x="689999" y="165100"/>
                </a:lnTo>
                <a:lnTo>
                  <a:pt x="723093" y="146050"/>
                </a:lnTo>
                <a:lnTo>
                  <a:pt x="732658" y="140970"/>
                </a:lnTo>
                <a:lnTo>
                  <a:pt x="750732" y="129540"/>
                </a:lnTo>
                <a:lnTo>
                  <a:pt x="751971" y="129540"/>
                </a:lnTo>
                <a:lnTo>
                  <a:pt x="758273" y="158750"/>
                </a:lnTo>
                <a:lnTo>
                  <a:pt x="763617" y="184150"/>
                </a:lnTo>
                <a:lnTo>
                  <a:pt x="729414" y="184150"/>
                </a:lnTo>
                <a:lnTo>
                  <a:pt x="721307" y="189230"/>
                </a:lnTo>
                <a:close/>
              </a:path>
              <a:path w="844550" h="1008380">
                <a:moveTo>
                  <a:pt x="835317" y="523240"/>
                </a:moveTo>
                <a:lnTo>
                  <a:pt x="800681" y="523240"/>
                </a:lnTo>
                <a:lnTo>
                  <a:pt x="758293" y="321310"/>
                </a:lnTo>
                <a:lnTo>
                  <a:pt x="749988" y="281940"/>
                </a:lnTo>
                <a:lnTo>
                  <a:pt x="748997" y="278130"/>
                </a:lnTo>
                <a:lnTo>
                  <a:pt x="748129" y="273050"/>
                </a:lnTo>
                <a:lnTo>
                  <a:pt x="747138" y="267970"/>
                </a:lnTo>
                <a:lnTo>
                  <a:pt x="743586" y="251460"/>
                </a:lnTo>
                <a:lnTo>
                  <a:pt x="736436" y="217170"/>
                </a:lnTo>
                <a:lnTo>
                  <a:pt x="732884" y="200660"/>
                </a:lnTo>
                <a:lnTo>
                  <a:pt x="731645" y="195580"/>
                </a:lnTo>
                <a:lnTo>
                  <a:pt x="729414" y="184150"/>
                </a:lnTo>
                <a:lnTo>
                  <a:pt x="763617" y="184150"/>
                </a:lnTo>
                <a:lnTo>
                  <a:pt x="770830" y="218440"/>
                </a:lnTo>
                <a:lnTo>
                  <a:pt x="777132" y="247650"/>
                </a:lnTo>
                <a:lnTo>
                  <a:pt x="835317" y="523240"/>
                </a:lnTo>
                <a:close/>
              </a:path>
              <a:path w="844550" h="1008380">
                <a:moveTo>
                  <a:pt x="639910" y="500380"/>
                </a:moveTo>
                <a:lnTo>
                  <a:pt x="377288" y="500380"/>
                </a:lnTo>
                <a:lnTo>
                  <a:pt x="387907" y="499110"/>
                </a:lnTo>
                <a:lnTo>
                  <a:pt x="398491" y="499110"/>
                </a:lnTo>
                <a:lnTo>
                  <a:pt x="409039" y="497840"/>
                </a:lnTo>
                <a:lnTo>
                  <a:pt x="419553" y="495300"/>
                </a:lnTo>
                <a:lnTo>
                  <a:pt x="423271" y="495300"/>
                </a:lnTo>
                <a:lnTo>
                  <a:pt x="444404" y="491490"/>
                </a:lnTo>
                <a:lnTo>
                  <a:pt x="455098" y="488950"/>
                </a:lnTo>
                <a:lnTo>
                  <a:pt x="465908" y="487680"/>
                </a:lnTo>
                <a:lnTo>
                  <a:pt x="469255" y="487680"/>
                </a:lnTo>
                <a:lnTo>
                  <a:pt x="439260" y="345440"/>
                </a:lnTo>
                <a:lnTo>
                  <a:pt x="473365" y="345440"/>
                </a:lnTo>
                <a:lnTo>
                  <a:pt x="475922" y="355600"/>
                </a:lnTo>
                <a:lnTo>
                  <a:pt x="481758" y="383540"/>
                </a:lnTo>
                <a:lnTo>
                  <a:pt x="489893" y="422910"/>
                </a:lnTo>
                <a:lnTo>
                  <a:pt x="499993" y="473710"/>
                </a:lnTo>
                <a:lnTo>
                  <a:pt x="501232" y="476250"/>
                </a:lnTo>
                <a:lnTo>
                  <a:pt x="503959" y="481330"/>
                </a:lnTo>
                <a:lnTo>
                  <a:pt x="639910" y="500380"/>
                </a:lnTo>
                <a:close/>
              </a:path>
              <a:path w="844550" h="1008380">
                <a:moveTo>
                  <a:pt x="569001" y="755650"/>
                </a:moveTo>
                <a:lnTo>
                  <a:pt x="521597" y="755650"/>
                </a:lnTo>
                <a:lnTo>
                  <a:pt x="525481" y="754380"/>
                </a:lnTo>
                <a:lnTo>
                  <a:pt x="528748" y="751840"/>
                </a:lnTo>
                <a:lnTo>
                  <a:pt x="531963" y="748030"/>
                </a:lnTo>
                <a:lnTo>
                  <a:pt x="533574" y="744220"/>
                </a:lnTo>
                <a:lnTo>
                  <a:pt x="533582" y="525780"/>
                </a:lnTo>
                <a:lnTo>
                  <a:pt x="520401" y="523240"/>
                </a:lnTo>
                <a:lnTo>
                  <a:pt x="507244" y="521970"/>
                </a:lnTo>
                <a:lnTo>
                  <a:pt x="480906" y="518160"/>
                </a:lnTo>
                <a:lnTo>
                  <a:pt x="476072" y="518160"/>
                </a:lnTo>
                <a:lnTo>
                  <a:pt x="473593" y="516890"/>
                </a:lnTo>
                <a:lnTo>
                  <a:pt x="756062" y="516890"/>
                </a:lnTo>
                <a:lnTo>
                  <a:pt x="794856" y="521970"/>
                </a:lnTo>
                <a:lnTo>
                  <a:pt x="800681" y="523240"/>
                </a:lnTo>
                <a:lnTo>
                  <a:pt x="835317" y="523240"/>
                </a:lnTo>
                <a:lnTo>
                  <a:pt x="836926" y="530860"/>
                </a:lnTo>
                <a:lnTo>
                  <a:pt x="571261" y="530860"/>
                </a:lnTo>
                <a:lnTo>
                  <a:pt x="571141" y="744220"/>
                </a:lnTo>
                <a:lnTo>
                  <a:pt x="570908" y="746760"/>
                </a:lnTo>
                <a:lnTo>
                  <a:pt x="569516" y="754380"/>
                </a:lnTo>
                <a:lnTo>
                  <a:pt x="569001" y="755650"/>
                </a:lnTo>
                <a:close/>
              </a:path>
              <a:path w="844550" h="1008380">
                <a:moveTo>
                  <a:pt x="498635" y="638810"/>
                </a:moveTo>
                <a:lnTo>
                  <a:pt x="427114" y="638810"/>
                </a:lnTo>
                <a:lnTo>
                  <a:pt x="457108" y="631190"/>
                </a:lnTo>
                <a:lnTo>
                  <a:pt x="461322" y="631190"/>
                </a:lnTo>
                <a:lnTo>
                  <a:pt x="463429" y="629920"/>
                </a:lnTo>
                <a:lnTo>
                  <a:pt x="452228" y="577850"/>
                </a:lnTo>
                <a:lnTo>
                  <a:pt x="441119" y="525780"/>
                </a:lnTo>
                <a:lnTo>
                  <a:pt x="475422" y="525780"/>
                </a:lnTo>
                <a:lnTo>
                  <a:pt x="480168" y="548640"/>
                </a:lnTo>
                <a:lnTo>
                  <a:pt x="492403" y="607060"/>
                </a:lnTo>
                <a:lnTo>
                  <a:pt x="498382" y="636270"/>
                </a:lnTo>
                <a:lnTo>
                  <a:pt x="498635" y="638810"/>
                </a:lnTo>
                <a:close/>
              </a:path>
              <a:path w="844550" h="1008380">
                <a:moveTo>
                  <a:pt x="643232" y="974090"/>
                </a:moveTo>
                <a:lnTo>
                  <a:pt x="594362" y="974090"/>
                </a:lnTo>
                <a:lnTo>
                  <a:pt x="601633" y="970280"/>
                </a:lnTo>
                <a:lnTo>
                  <a:pt x="607700" y="963930"/>
                </a:lnTo>
                <a:lnTo>
                  <a:pt x="613739" y="958850"/>
                </a:lnTo>
                <a:lnTo>
                  <a:pt x="616755" y="951230"/>
                </a:lnTo>
                <a:lnTo>
                  <a:pt x="616748" y="535940"/>
                </a:lnTo>
                <a:lnTo>
                  <a:pt x="571261" y="530860"/>
                </a:lnTo>
                <a:lnTo>
                  <a:pt x="836926" y="530860"/>
                </a:lnTo>
                <a:lnTo>
                  <a:pt x="839071" y="541020"/>
                </a:lnTo>
                <a:lnTo>
                  <a:pt x="651205" y="541020"/>
                </a:lnTo>
                <a:lnTo>
                  <a:pt x="651200" y="947420"/>
                </a:lnTo>
                <a:lnTo>
                  <a:pt x="650778" y="951230"/>
                </a:lnTo>
                <a:lnTo>
                  <a:pt x="649099" y="960120"/>
                </a:lnTo>
                <a:lnTo>
                  <a:pt x="647858" y="963930"/>
                </a:lnTo>
                <a:lnTo>
                  <a:pt x="644573" y="971550"/>
                </a:lnTo>
                <a:lnTo>
                  <a:pt x="643232" y="974090"/>
                </a:lnTo>
                <a:close/>
              </a:path>
              <a:path w="844550" h="1008380">
                <a:moveTo>
                  <a:pt x="844434" y="566420"/>
                </a:moveTo>
                <a:lnTo>
                  <a:pt x="802169" y="561340"/>
                </a:lnTo>
                <a:lnTo>
                  <a:pt x="651205" y="541020"/>
                </a:lnTo>
                <a:lnTo>
                  <a:pt x="839071" y="541020"/>
                </a:lnTo>
                <a:lnTo>
                  <a:pt x="844434" y="566420"/>
                </a:lnTo>
                <a:close/>
              </a:path>
              <a:path w="844550" h="1008380">
                <a:moveTo>
                  <a:pt x="329184" y="934720"/>
                </a:moveTo>
                <a:lnTo>
                  <a:pt x="322023" y="934720"/>
                </a:lnTo>
                <a:lnTo>
                  <a:pt x="318476" y="933450"/>
                </a:lnTo>
                <a:lnTo>
                  <a:pt x="311452" y="932180"/>
                </a:lnTo>
                <a:lnTo>
                  <a:pt x="278269" y="906780"/>
                </a:lnTo>
                <a:lnTo>
                  <a:pt x="276589" y="904240"/>
                </a:lnTo>
                <a:lnTo>
                  <a:pt x="273849" y="897890"/>
                </a:lnTo>
                <a:lnTo>
                  <a:pt x="272814" y="894080"/>
                </a:lnTo>
                <a:lnTo>
                  <a:pt x="271417" y="886460"/>
                </a:lnTo>
                <a:lnTo>
                  <a:pt x="271068" y="883920"/>
                </a:lnTo>
                <a:lnTo>
                  <a:pt x="271068" y="876300"/>
                </a:lnTo>
                <a:lnTo>
                  <a:pt x="282248" y="847090"/>
                </a:lnTo>
                <a:lnTo>
                  <a:pt x="284509" y="843280"/>
                </a:lnTo>
                <a:lnTo>
                  <a:pt x="289573" y="838200"/>
                </a:lnTo>
                <a:lnTo>
                  <a:pt x="292328" y="836930"/>
                </a:lnTo>
                <a:lnTo>
                  <a:pt x="298282" y="831850"/>
                </a:lnTo>
                <a:lnTo>
                  <a:pt x="301425" y="830580"/>
                </a:lnTo>
                <a:lnTo>
                  <a:pt x="308042" y="828040"/>
                </a:lnTo>
                <a:lnTo>
                  <a:pt x="311452" y="826770"/>
                </a:lnTo>
                <a:lnTo>
                  <a:pt x="318476" y="825500"/>
                </a:lnTo>
                <a:lnTo>
                  <a:pt x="332731" y="825500"/>
                </a:lnTo>
                <a:lnTo>
                  <a:pt x="358879" y="836930"/>
                </a:lnTo>
                <a:lnTo>
                  <a:pt x="361634" y="838200"/>
                </a:lnTo>
                <a:lnTo>
                  <a:pt x="366698" y="843280"/>
                </a:lnTo>
                <a:lnTo>
                  <a:pt x="368959" y="847090"/>
                </a:lnTo>
                <a:lnTo>
                  <a:pt x="372937" y="852170"/>
                </a:lnTo>
                <a:lnTo>
                  <a:pt x="374617" y="855980"/>
                </a:lnTo>
                <a:lnTo>
                  <a:pt x="322481" y="855980"/>
                </a:lnTo>
                <a:lnTo>
                  <a:pt x="319477" y="857250"/>
                </a:lnTo>
                <a:lnTo>
                  <a:pt x="302054" y="876300"/>
                </a:lnTo>
                <a:lnTo>
                  <a:pt x="302054" y="882650"/>
                </a:lnTo>
                <a:lnTo>
                  <a:pt x="319477" y="902970"/>
                </a:lnTo>
                <a:lnTo>
                  <a:pt x="375165" y="902970"/>
                </a:lnTo>
                <a:lnTo>
                  <a:pt x="374617" y="904240"/>
                </a:lnTo>
                <a:lnTo>
                  <a:pt x="372937" y="906780"/>
                </a:lnTo>
                <a:lnTo>
                  <a:pt x="368959" y="913130"/>
                </a:lnTo>
                <a:lnTo>
                  <a:pt x="366698" y="915670"/>
                </a:lnTo>
                <a:lnTo>
                  <a:pt x="332731" y="933450"/>
                </a:lnTo>
                <a:lnTo>
                  <a:pt x="329184" y="934720"/>
                </a:lnTo>
                <a:close/>
              </a:path>
              <a:path w="844550" h="1008380">
                <a:moveTo>
                  <a:pt x="375165" y="902970"/>
                </a:moveTo>
                <a:lnTo>
                  <a:pt x="331723" y="902970"/>
                </a:lnTo>
                <a:lnTo>
                  <a:pt x="337484" y="900430"/>
                </a:lnTo>
                <a:lnTo>
                  <a:pt x="340028" y="899160"/>
                </a:lnTo>
                <a:lnTo>
                  <a:pt x="349153" y="876300"/>
                </a:lnTo>
                <a:lnTo>
                  <a:pt x="348555" y="873760"/>
                </a:lnTo>
                <a:lnTo>
                  <a:pt x="328726" y="855980"/>
                </a:lnTo>
                <a:lnTo>
                  <a:pt x="374617" y="855980"/>
                </a:lnTo>
                <a:lnTo>
                  <a:pt x="377358" y="862330"/>
                </a:lnTo>
                <a:lnTo>
                  <a:pt x="378392" y="866140"/>
                </a:lnTo>
                <a:lnTo>
                  <a:pt x="379790" y="872490"/>
                </a:lnTo>
                <a:lnTo>
                  <a:pt x="380139" y="876300"/>
                </a:lnTo>
                <a:lnTo>
                  <a:pt x="380139" y="883920"/>
                </a:lnTo>
                <a:lnTo>
                  <a:pt x="379790" y="886460"/>
                </a:lnTo>
                <a:lnTo>
                  <a:pt x="378392" y="894080"/>
                </a:lnTo>
                <a:lnTo>
                  <a:pt x="377358" y="897890"/>
                </a:lnTo>
                <a:lnTo>
                  <a:pt x="375165" y="902970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2" name="bg object 22"/>
          <p:cNvSpPr/>
          <p:nvPr/>
        </p:nvSpPr>
        <p:spPr>
          <a:xfrm>
            <a:off x="7309180" y="5460073"/>
            <a:ext cx="6363971" cy="1910714"/>
          </a:xfrm>
          <a:custGeom>
            <a:avLst/>
            <a:gdLst/>
            <a:ahLst/>
            <a:cxnLst/>
            <a:rect l="l" t="t" r="r" b="b"/>
            <a:pathLst>
              <a:path w="6363969" h="1910715">
                <a:moveTo>
                  <a:pt x="466191" y="894600"/>
                </a:moveTo>
                <a:lnTo>
                  <a:pt x="449884" y="860056"/>
                </a:lnTo>
                <a:lnTo>
                  <a:pt x="421513" y="824230"/>
                </a:lnTo>
                <a:lnTo>
                  <a:pt x="273037" y="675652"/>
                </a:lnTo>
                <a:lnTo>
                  <a:pt x="205219" y="653872"/>
                </a:lnTo>
                <a:lnTo>
                  <a:pt x="172986" y="667181"/>
                </a:lnTo>
                <a:lnTo>
                  <a:pt x="149479" y="693521"/>
                </a:lnTo>
                <a:lnTo>
                  <a:pt x="140373" y="730580"/>
                </a:lnTo>
                <a:lnTo>
                  <a:pt x="140373" y="1198600"/>
                </a:lnTo>
                <a:lnTo>
                  <a:pt x="149479" y="1235646"/>
                </a:lnTo>
                <a:lnTo>
                  <a:pt x="169913" y="1258544"/>
                </a:lnTo>
                <a:lnTo>
                  <a:pt x="264744" y="1258544"/>
                </a:lnTo>
                <a:lnTo>
                  <a:pt x="273037" y="1253515"/>
                </a:lnTo>
                <a:lnTo>
                  <a:pt x="421513" y="1105052"/>
                </a:lnTo>
                <a:lnTo>
                  <a:pt x="449884" y="1069073"/>
                </a:lnTo>
                <a:lnTo>
                  <a:pt x="466191" y="1034453"/>
                </a:lnTo>
                <a:lnTo>
                  <a:pt x="466191" y="894600"/>
                </a:lnTo>
                <a:close/>
              </a:path>
              <a:path w="6363969" h="1910715">
                <a:moveTo>
                  <a:pt x="6363475" y="918743"/>
                </a:moveTo>
                <a:lnTo>
                  <a:pt x="5633631" y="177292"/>
                </a:lnTo>
                <a:lnTo>
                  <a:pt x="1166761" y="177292"/>
                </a:lnTo>
                <a:lnTo>
                  <a:pt x="1166761" y="964857"/>
                </a:lnTo>
                <a:lnTo>
                  <a:pt x="1163789" y="996073"/>
                </a:lnTo>
                <a:lnTo>
                  <a:pt x="1162151" y="1001585"/>
                </a:lnTo>
                <a:lnTo>
                  <a:pt x="1164615" y="982472"/>
                </a:lnTo>
                <a:lnTo>
                  <a:pt x="1164615" y="947166"/>
                </a:lnTo>
                <a:lnTo>
                  <a:pt x="1162227" y="928649"/>
                </a:lnTo>
                <a:lnTo>
                  <a:pt x="1163713" y="933589"/>
                </a:lnTo>
                <a:lnTo>
                  <a:pt x="1166761" y="964857"/>
                </a:lnTo>
                <a:lnTo>
                  <a:pt x="1166761" y="177292"/>
                </a:lnTo>
                <a:lnTo>
                  <a:pt x="1158646" y="177292"/>
                </a:lnTo>
                <a:lnTo>
                  <a:pt x="1158646" y="1013434"/>
                </a:lnTo>
                <a:lnTo>
                  <a:pt x="1154836" y="1026299"/>
                </a:lnTo>
                <a:lnTo>
                  <a:pt x="1148689" y="1037945"/>
                </a:lnTo>
                <a:lnTo>
                  <a:pt x="1158646" y="1013434"/>
                </a:lnTo>
                <a:lnTo>
                  <a:pt x="1158646" y="177292"/>
                </a:lnTo>
                <a:lnTo>
                  <a:pt x="1158125" y="177292"/>
                </a:lnTo>
                <a:lnTo>
                  <a:pt x="1158125" y="914933"/>
                </a:lnTo>
                <a:lnTo>
                  <a:pt x="1149235" y="893038"/>
                </a:lnTo>
                <a:lnTo>
                  <a:pt x="1154645" y="903262"/>
                </a:lnTo>
                <a:lnTo>
                  <a:pt x="1158125" y="914933"/>
                </a:lnTo>
                <a:lnTo>
                  <a:pt x="1158125" y="177292"/>
                </a:lnTo>
                <a:lnTo>
                  <a:pt x="1142619" y="177292"/>
                </a:lnTo>
                <a:lnTo>
                  <a:pt x="1142619" y="1049451"/>
                </a:lnTo>
                <a:lnTo>
                  <a:pt x="1139850" y="1054709"/>
                </a:lnTo>
                <a:lnTo>
                  <a:pt x="1122032" y="1076426"/>
                </a:lnTo>
                <a:lnTo>
                  <a:pt x="1142619" y="1049451"/>
                </a:lnTo>
                <a:lnTo>
                  <a:pt x="1142619" y="177292"/>
                </a:lnTo>
                <a:lnTo>
                  <a:pt x="1142060" y="177292"/>
                </a:lnTo>
                <a:lnTo>
                  <a:pt x="1142060" y="879449"/>
                </a:lnTo>
                <a:lnTo>
                  <a:pt x="1123353" y="854938"/>
                </a:lnTo>
                <a:lnTo>
                  <a:pt x="1139634" y="874839"/>
                </a:lnTo>
                <a:lnTo>
                  <a:pt x="1142060" y="879449"/>
                </a:lnTo>
                <a:lnTo>
                  <a:pt x="1142060" y="177292"/>
                </a:lnTo>
                <a:lnTo>
                  <a:pt x="446798" y="177292"/>
                </a:lnTo>
                <a:lnTo>
                  <a:pt x="317309" y="47840"/>
                </a:lnTo>
                <a:lnTo>
                  <a:pt x="282435" y="21259"/>
                </a:lnTo>
                <a:lnTo>
                  <a:pt x="243166" y="5308"/>
                </a:lnTo>
                <a:lnTo>
                  <a:pt x="201714" y="0"/>
                </a:lnTo>
                <a:lnTo>
                  <a:pt x="160274" y="5308"/>
                </a:lnTo>
                <a:lnTo>
                  <a:pt x="121031" y="21259"/>
                </a:lnTo>
                <a:lnTo>
                  <a:pt x="86194" y="47840"/>
                </a:lnTo>
                <a:lnTo>
                  <a:pt x="0" y="134048"/>
                </a:lnTo>
                <a:lnTo>
                  <a:pt x="715111" y="849261"/>
                </a:lnTo>
                <a:lnTo>
                  <a:pt x="741692" y="884097"/>
                </a:lnTo>
                <a:lnTo>
                  <a:pt x="757631" y="923353"/>
                </a:lnTo>
                <a:lnTo>
                  <a:pt x="762952" y="964819"/>
                </a:lnTo>
                <a:lnTo>
                  <a:pt x="757631" y="1006271"/>
                </a:lnTo>
                <a:lnTo>
                  <a:pt x="741692" y="1045527"/>
                </a:lnTo>
                <a:lnTo>
                  <a:pt x="715111" y="1080363"/>
                </a:lnTo>
                <a:lnTo>
                  <a:pt x="0" y="1796097"/>
                </a:lnTo>
                <a:lnTo>
                  <a:pt x="86093" y="1882292"/>
                </a:lnTo>
                <a:lnTo>
                  <a:pt x="120967" y="1908708"/>
                </a:lnTo>
                <a:lnTo>
                  <a:pt x="125768" y="1910638"/>
                </a:lnTo>
                <a:lnTo>
                  <a:pt x="277571" y="1910638"/>
                </a:lnTo>
                <a:lnTo>
                  <a:pt x="282371" y="1908708"/>
                </a:lnTo>
                <a:lnTo>
                  <a:pt x="317207" y="1882292"/>
                </a:lnTo>
                <a:lnTo>
                  <a:pt x="484365" y="1715096"/>
                </a:lnTo>
                <a:lnTo>
                  <a:pt x="5669991" y="1715096"/>
                </a:lnTo>
                <a:lnTo>
                  <a:pt x="6363475" y="1010958"/>
                </a:lnTo>
                <a:lnTo>
                  <a:pt x="6363475" y="918743"/>
                </a:lnTo>
                <a:close/>
              </a:path>
            </a:pathLst>
          </a:custGeom>
          <a:solidFill>
            <a:srgbClr val="1B5738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3" name="bg object 23"/>
          <p:cNvSpPr/>
          <p:nvPr/>
        </p:nvSpPr>
        <p:spPr>
          <a:xfrm>
            <a:off x="5518354" y="7347904"/>
            <a:ext cx="6409691" cy="1911986"/>
          </a:xfrm>
          <a:custGeom>
            <a:avLst/>
            <a:gdLst/>
            <a:ahLst/>
            <a:cxnLst/>
            <a:rect l="l" t="t" r="r" b="b"/>
            <a:pathLst>
              <a:path w="6409690" h="1911984">
                <a:moveTo>
                  <a:pt x="6257493" y="688530"/>
                </a:moveTo>
                <a:lnTo>
                  <a:pt x="6238481" y="667232"/>
                </a:lnTo>
                <a:lnTo>
                  <a:pt x="6206261" y="653923"/>
                </a:lnTo>
                <a:lnTo>
                  <a:pt x="6171006" y="655980"/>
                </a:lnTo>
                <a:lnTo>
                  <a:pt x="5989967" y="824268"/>
                </a:lnTo>
                <a:lnTo>
                  <a:pt x="5961405" y="860234"/>
                </a:lnTo>
                <a:lnTo>
                  <a:pt x="5942368" y="900353"/>
                </a:lnTo>
                <a:lnTo>
                  <a:pt x="5932843" y="942962"/>
                </a:lnTo>
                <a:lnTo>
                  <a:pt x="5932843" y="986409"/>
                </a:lnTo>
                <a:lnTo>
                  <a:pt x="5942368" y="1029030"/>
                </a:lnTo>
                <a:lnTo>
                  <a:pt x="5961405" y="1069149"/>
                </a:lnTo>
                <a:lnTo>
                  <a:pt x="5989967" y="1105103"/>
                </a:lnTo>
                <a:lnTo>
                  <a:pt x="6138430" y="1253667"/>
                </a:lnTo>
                <a:lnTo>
                  <a:pt x="6146558" y="1258595"/>
                </a:lnTo>
                <a:lnTo>
                  <a:pt x="6241656" y="1258595"/>
                </a:lnTo>
                <a:lnTo>
                  <a:pt x="6257493" y="1240840"/>
                </a:lnTo>
                <a:lnTo>
                  <a:pt x="6257493" y="688530"/>
                </a:lnTo>
                <a:close/>
              </a:path>
              <a:path w="6409690" h="1911984">
                <a:moveTo>
                  <a:pt x="6409423" y="131851"/>
                </a:moveTo>
                <a:lnTo>
                  <a:pt x="6325057" y="47485"/>
                </a:lnTo>
                <a:lnTo>
                  <a:pt x="6290183" y="21069"/>
                </a:lnTo>
                <a:lnTo>
                  <a:pt x="6250914" y="5219"/>
                </a:lnTo>
                <a:lnTo>
                  <a:pt x="6209855" y="0"/>
                </a:lnTo>
                <a:lnTo>
                  <a:pt x="6209055" y="0"/>
                </a:lnTo>
                <a:lnTo>
                  <a:pt x="6167996" y="5219"/>
                </a:lnTo>
                <a:lnTo>
                  <a:pt x="6128728" y="21069"/>
                </a:lnTo>
                <a:lnTo>
                  <a:pt x="6093853" y="47485"/>
                </a:lnTo>
                <a:lnTo>
                  <a:pt x="5916930" y="224396"/>
                </a:lnTo>
                <a:lnTo>
                  <a:pt x="5916930" y="177342"/>
                </a:lnTo>
                <a:lnTo>
                  <a:pt x="5286133" y="177342"/>
                </a:lnTo>
                <a:lnTo>
                  <a:pt x="5286133" y="1072629"/>
                </a:lnTo>
                <a:lnTo>
                  <a:pt x="5271681" y="1054925"/>
                </a:lnTo>
                <a:lnTo>
                  <a:pt x="5269331" y="1050493"/>
                </a:lnTo>
                <a:lnTo>
                  <a:pt x="5286133" y="1072629"/>
                </a:lnTo>
                <a:lnTo>
                  <a:pt x="5286133" y="177342"/>
                </a:lnTo>
                <a:lnTo>
                  <a:pt x="5283251" y="177342"/>
                </a:lnTo>
                <a:lnTo>
                  <a:pt x="5283251" y="860717"/>
                </a:lnTo>
                <a:lnTo>
                  <a:pt x="5269509" y="878827"/>
                </a:lnTo>
                <a:lnTo>
                  <a:pt x="5271503" y="875068"/>
                </a:lnTo>
                <a:lnTo>
                  <a:pt x="5283251" y="860717"/>
                </a:lnTo>
                <a:lnTo>
                  <a:pt x="5283251" y="177342"/>
                </a:lnTo>
                <a:lnTo>
                  <a:pt x="5261483" y="177342"/>
                </a:lnTo>
                <a:lnTo>
                  <a:pt x="5261483" y="1035634"/>
                </a:lnTo>
                <a:lnTo>
                  <a:pt x="5256669" y="1026502"/>
                </a:lnTo>
                <a:lnTo>
                  <a:pt x="5253482" y="1015847"/>
                </a:lnTo>
                <a:lnTo>
                  <a:pt x="5261483" y="1035634"/>
                </a:lnTo>
                <a:lnTo>
                  <a:pt x="5261483" y="177342"/>
                </a:lnTo>
                <a:lnTo>
                  <a:pt x="5261305" y="177342"/>
                </a:lnTo>
                <a:lnTo>
                  <a:pt x="5261305" y="894397"/>
                </a:lnTo>
                <a:lnTo>
                  <a:pt x="5253418" y="913892"/>
                </a:lnTo>
                <a:lnTo>
                  <a:pt x="5256517" y="903465"/>
                </a:lnTo>
                <a:lnTo>
                  <a:pt x="5261305" y="894397"/>
                </a:lnTo>
                <a:lnTo>
                  <a:pt x="5261305" y="177342"/>
                </a:lnTo>
                <a:lnTo>
                  <a:pt x="5248795" y="177342"/>
                </a:lnTo>
                <a:lnTo>
                  <a:pt x="5248795" y="1000175"/>
                </a:lnTo>
                <a:lnTo>
                  <a:pt x="5247602" y="996175"/>
                </a:lnTo>
                <a:lnTo>
                  <a:pt x="5245366" y="973328"/>
                </a:lnTo>
                <a:lnTo>
                  <a:pt x="5248795" y="1000175"/>
                </a:lnTo>
                <a:lnTo>
                  <a:pt x="5248795" y="177342"/>
                </a:lnTo>
                <a:lnTo>
                  <a:pt x="5248783" y="929513"/>
                </a:lnTo>
                <a:lnTo>
                  <a:pt x="5245392" y="956068"/>
                </a:lnTo>
                <a:lnTo>
                  <a:pt x="5247538" y="933704"/>
                </a:lnTo>
                <a:lnTo>
                  <a:pt x="5248783" y="929513"/>
                </a:lnTo>
                <a:lnTo>
                  <a:pt x="5248783" y="177342"/>
                </a:lnTo>
                <a:lnTo>
                  <a:pt x="775944" y="177342"/>
                </a:lnTo>
                <a:lnTo>
                  <a:pt x="0" y="964399"/>
                </a:lnTo>
                <a:lnTo>
                  <a:pt x="739279" y="1715147"/>
                </a:lnTo>
                <a:lnTo>
                  <a:pt x="5916930" y="1715147"/>
                </a:lnTo>
                <a:lnTo>
                  <a:pt x="5916930" y="1705063"/>
                </a:lnTo>
                <a:lnTo>
                  <a:pt x="6093853" y="1881936"/>
                </a:lnTo>
                <a:lnTo>
                  <a:pt x="6128728" y="1908517"/>
                </a:lnTo>
                <a:lnTo>
                  <a:pt x="6136411" y="1911642"/>
                </a:lnTo>
                <a:lnTo>
                  <a:pt x="6282499" y="1911642"/>
                </a:lnTo>
                <a:lnTo>
                  <a:pt x="6290183" y="1908517"/>
                </a:lnTo>
                <a:lnTo>
                  <a:pt x="6325057" y="1881936"/>
                </a:lnTo>
                <a:lnTo>
                  <a:pt x="6409423" y="1797570"/>
                </a:lnTo>
                <a:lnTo>
                  <a:pt x="6409423" y="1793900"/>
                </a:lnTo>
                <a:lnTo>
                  <a:pt x="5695835" y="1080516"/>
                </a:lnTo>
                <a:lnTo>
                  <a:pt x="5669216" y="1045679"/>
                </a:lnTo>
                <a:lnTo>
                  <a:pt x="5653252" y="1006424"/>
                </a:lnTo>
                <a:lnTo>
                  <a:pt x="5647918" y="964958"/>
                </a:lnTo>
                <a:lnTo>
                  <a:pt x="5653252" y="923505"/>
                </a:lnTo>
                <a:lnTo>
                  <a:pt x="5669216" y="884250"/>
                </a:lnTo>
                <a:lnTo>
                  <a:pt x="5695835" y="849414"/>
                </a:lnTo>
                <a:lnTo>
                  <a:pt x="6409423" y="135521"/>
                </a:lnTo>
                <a:lnTo>
                  <a:pt x="6409423" y="131851"/>
                </a:lnTo>
                <a:close/>
              </a:path>
            </a:pathLst>
          </a:custGeom>
          <a:solidFill>
            <a:srgbClr val="387D59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24" name="bg 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90628" y="3612844"/>
            <a:ext cx="970887" cy="1049021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8477941" y="5957903"/>
            <a:ext cx="929006" cy="896619"/>
          </a:xfrm>
          <a:custGeom>
            <a:avLst/>
            <a:gdLst/>
            <a:ahLst/>
            <a:cxnLst/>
            <a:rect l="l" t="t" r="r" b="b"/>
            <a:pathLst>
              <a:path w="929004" h="896620">
                <a:moveTo>
                  <a:pt x="261811" y="523239"/>
                </a:moveTo>
                <a:lnTo>
                  <a:pt x="209054" y="518159"/>
                </a:lnTo>
                <a:lnTo>
                  <a:pt x="159912" y="502919"/>
                </a:lnTo>
                <a:lnTo>
                  <a:pt x="115439" y="478789"/>
                </a:lnTo>
                <a:lnTo>
                  <a:pt x="76693" y="445769"/>
                </a:lnTo>
                <a:lnTo>
                  <a:pt x="44723" y="407669"/>
                </a:lnTo>
                <a:lnTo>
                  <a:pt x="20580" y="363219"/>
                </a:lnTo>
                <a:lnTo>
                  <a:pt x="5321" y="313689"/>
                </a:lnTo>
                <a:lnTo>
                  <a:pt x="0" y="261619"/>
                </a:lnTo>
                <a:lnTo>
                  <a:pt x="5321" y="208279"/>
                </a:lnTo>
                <a:lnTo>
                  <a:pt x="20580" y="158749"/>
                </a:lnTo>
                <a:lnTo>
                  <a:pt x="44723" y="114299"/>
                </a:lnTo>
                <a:lnTo>
                  <a:pt x="76693" y="76199"/>
                </a:lnTo>
                <a:lnTo>
                  <a:pt x="115430" y="44449"/>
                </a:lnTo>
                <a:lnTo>
                  <a:pt x="159903" y="20319"/>
                </a:lnTo>
                <a:lnTo>
                  <a:pt x="209051" y="5079"/>
                </a:lnTo>
                <a:lnTo>
                  <a:pt x="261811" y="0"/>
                </a:lnTo>
                <a:lnTo>
                  <a:pt x="314567" y="5079"/>
                </a:lnTo>
                <a:lnTo>
                  <a:pt x="363709" y="20319"/>
                </a:lnTo>
                <a:lnTo>
                  <a:pt x="380094" y="29209"/>
                </a:lnTo>
                <a:lnTo>
                  <a:pt x="261811" y="29209"/>
                </a:lnTo>
                <a:lnTo>
                  <a:pt x="215066" y="34289"/>
                </a:lnTo>
                <a:lnTo>
                  <a:pt x="171524" y="46989"/>
                </a:lnTo>
                <a:lnTo>
                  <a:pt x="132120" y="68579"/>
                </a:lnTo>
                <a:lnTo>
                  <a:pt x="97793" y="97789"/>
                </a:lnTo>
                <a:lnTo>
                  <a:pt x="69472" y="132079"/>
                </a:lnTo>
                <a:lnTo>
                  <a:pt x="48084" y="171449"/>
                </a:lnTo>
                <a:lnTo>
                  <a:pt x="34565" y="214629"/>
                </a:lnTo>
                <a:lnTo>
                  <a:pt x="29850" y="261619"/>
                </a:lnTo>
                <a:lnTo>
                  <a:pt x="34561" y="307339"/>
                </a:lnTo>
                <a:lnTo>
                  <a:pt x="48075" y="351789"/>
                </a:lnTo>
                <a:lnTo>
                  <a:pt x="69462" y="391159"/>
                </a:lnTo>
                <a:lnTo>
                  <a:pt x="97793" y="425449"/>
                </a:lnTo>
                <a:lnTo>
                  <a:pt x="132120" y="453389"/>
                </a:lnTo>
                <a:lnTo>
                  <a:pt x="171524" y="474979"/>
                </a:lnTo>
                <a:lnTo>
                  <a:pt x="215067" y="488949"/>
                </a:lnTo>
                <a:lnTo>
                  <a:pt x="261811" y="492759"/>
                </a:lnTo>
                <a:lnTo>
                  <a:pt x="382435" y="492759"/>
                </a:lnTo>
                <a:lnTo>
                  <a:pt x="363709" y="502919"/>
                </a:lnTo>
                <a:lnTo>
                  <a:pt x="314567" y="518159"/>
                </a:lnTo>
                <a:lnTo>
                  <a:pt x="261811" y="523239"/>
                </a:lnTo>
                <a:close/>
              </a:path>
              <a:path w="929004" h="896620">
                <a:moveTo>
                  <a:pt x="382435" y="492759"/>
                </a:moveTo>
                <a:lnTo>
                  <a:pt x="261811" y="492759"/>
                </a:lnTo>
                <a:lnTo>
                  <a:pt x="308555" y="488949"/>
                </a:lnTo>
                <a:lnTo>
                  <a:pt x="352098" y="474979"/>
                </a:lnTo>
                <a:lnTo>
                  <a:pt x="391501" y="453389"/>
                </a:lnTo>
                <a:lnTo>
                  <a:pt x="425828" y="425449"/>
                </a:lnTo>
                <a:lnTo>
                  <a:pt x="454149" y="391159"/>
                </a:lnTo>
                <a:lnTo>
                  <a:pt x="475537" y="351789"/>
                </a:lnTo>
                <a:lnTo>
                  <a:pt x="489056" y="307339"/>
                </a:lnTo>
                <a:lnTo>
                  <a:pt x="493771" y="261619"/>
                </a:lnTo>
                <a:lnTo>
                  <a:pt x="489056" y="214629"/>
                </a:lnTo>
                <a:lnTo>
                  <a:pt x="475537" y="171449"/>
                </a:lnTo>
                <a:lnTo>
                  <a:pt x="454149" y="132079"/>
                </a:lnTo>
                <a:lnTo>
                  <a:pt x="425828" y="97789"/>
                </a:lnTo>
                <a:lnTo>
                  <a:pt x="391501" y="68579"/>
                </a:lnTo>
                <a:lnTo>
                  <a:pt x="352098" y="46989"/>
                </a:lnTo>
                <a:lnTo>
                  <a:pt x="308555" y="34289"/>
                </a:lnTo>
                <a:lnTo>
                  <a:pt x="261811" y="29209"/>
                </a:lnTo>
                <a:lnTo>
                  <a:pt x="380094" y="29209"/>
                </a:lnTo>
                <a:lnTo>
                  <a:pt x="446928" y="76199"/>
                </a:lnTo>
                <a:lnTo>
                  <a:pt x="478898" y="114299"/>
                </a:lnTo>
                <a:lnTo>
                  <a:pt x="503041" y="158749"/>
                </a:lnTo>
                <a:lnTo>
                  <a:pt x="518300" y="208279"/>
                </a:lnTo>
                <a:lnTo>
                  <a:pt x="523622" y="261619"/>
                </a:lnTo>
                <a:lnTo>
                  <a:pt x="518300" y="313689"/>
                </a:lnTo>
                <a:lnTo>
                  <a:pt x="503041" y="363219"/>
                </a:lnTo>
                <a:lnTo>
                  <a:pt x="478898" y="407669"/>
                </a:lnTo>
                <a:lnTo>
                  <a:pt x="446928" y="445769"/>
                </a:lnTo>
                <a:lnTo>
                  <a:pt x="408182" y="478789"/>
                </a:lnTo>
                <a:lnTo>
                  <a:pt x="382435" y="492759"/>
                </a:lnTo>
                <a:close/>
              </a:path>
              <a:path w="929004" h="896620">
                <a:moveTo>
                  <a:pt x="276666" y="140969"/>
                </a:moveTo>
                <a:lnTo>
                  <a:pt x="246955" y="140969"/>
                </a:lnTo>
                <a:lnTo>
                  <a:pt x="246955" y="104139"/>
                </a:lnTo>
                <a:lnTo>
                  <a:pt x="253617" y="97789"/>
                </a:lnTo>
                <a:lnTo>
                  <a:pt x="270028" y="97789"/>
                </a:lnTo>
                <a:lnTo>
                  <a:pt x="276666" y="104139"/>
                </a:lnTo>
                <a:lnTo>
                  <a:pt x="276666" y="140969"/>
                </a:lnTo>
                <a:close/>
              </a:path>
              <a:path w="929004" h="896620">
                <a:moveTo>
                  <a:pt x="790336" y="297179"/>
                </a:moveTo>
                <a:lnTo>
                  <a:pt x="740610" y="297179"/>
                </a:lnTo>
                <a:lnTo>
                  <a:pt x="727364" y="276859"/>
                </a:lnTo>
                <a:lnTo>
                  <a:pt x="712485" y="256539"/>
                </a:lnTo>
                <a:lnTo>
                  <a:pt x="678215" y="220979"/>
                </a:lnTo>
                <a:lnTo>
                  <a:pt x="625044" y="182879"/>
                </a:lnTo>
                <a:lnTo>
                  <a:pt x="564405" y="156209"/>
                </a:lnTo>
                <a:lnTo>
                  <a:pt x="556513" y="153669"/>
                </a:lnTo>
                <a:lnTo>
                  <a:pt x="552080" y="146049"/>
                </a:lnTo>
                <a:lnTo>
                  <a:pt x="554471" y="137159"/>
                </a:lnTo>
                <a:lnTo>
                  <a:pt x="556838" y="129539"/>
                </a:lnTo>
                <a:lnTo>
                  <a:pt x="565148" y="125729"/>
                </a:lnTo>
                <a:lnTo>
                  <a:pt x="573017" y="128269"/>
                </a:lnTo>
                <a:lnTo>
                  <a:pt x="639634" y="156209"/>
                </a:lnTo>
                <a:lnTo>
                  <a:pt x="698015" y="198119"/>
                </a:lnTo>
                <a:lnTo>
                  <a:pt x="734241" y="236219"/>
                </a:lnTo>
                <a:lnTo>
                  <a:pt x="764286" y="279399"/>
                </a:lnTo>
                <a:lnTo>
                  <a:pt x="795070" y="279399"/>
                </a:lnTo>
                <a:lnTo>
                  <a:pt x="790336" y="297179"/>
                </a:lnTo>
                <a:close/>
              </a:path>
              <a:path w="929004" h="896620">
                <a:moveTo>
                  <a:pt x="333338" y="350519"/>
                </a:moveTo>
                <a:lnTo>
                  <a:pt x="284448" y="350519"/>
                </a:lnTo>
                <a:lnTo>
                  <a:pt x="291467" y="347979"/>
                </a:lnTo>
                <a:lnTo>
                  <a:pt x="297829" y="344169"/>
                </a:lnTo>
                <a:lnTo>
                  <a:pt x="314409" y="313689"/>
                </a:lnTo>
                <a:lnTo>
                  <a:pt x="313643" y="306069"/>
                </a:lnTo>
                <a:lnTo>
                  <a:pt x="284438" y="276859"/>
                </a:lnTo>
                <a:lnTo>
                  <a:pt x="276922" y="275589"/>
                </a:lnTo>
                <a:lnTo>
                  <a:pt x="246699" y="275589"/>
                </a:lnTo>
                <a:lnTo>
                  <a:pt x="233167" y="274319"/>
                </a:lnTo>
                <a:lnTo>
                  <a:pt x="199137" y="256539"/>
                </a:lnTo>
                <a:lnTo>
                  <a:pt x="180737" y="222249"/>
                </a:lnTo>
                <a:lnTo>
                  <a:pt x="179361" y="208279"/>
                </a:lnTo>
                <a:lnTo>
                  <a:pt x="180737" y="195579"/>
                </a:lnTo>
                <a:lnTo>
                  <a:pt x="199137" y="161289"/>
                </a:lnTo>
                <a:lnTo>
                  <a:pt x="233167" y="142239"/>
                </a:lnTo>
                <a:lnTo>
                  <a:pt x="246699" y="140969"/>
                </a:lnTo>
                <a:lnTo>
                  <a:pt x="276922" y="140969"/>
                </a:lnTo>
                <a:lnTo>
                  <a:pt x="314516" y="152399"/>
                </a:lnTo>
                <a:lnTo>
                  <a:pt x="332715" y="171449"/>
                </a:lnTo>
                <a:lnTo>
                  <a:pt x="239173" y="171449"/>
                </a:lnTo>
                <a:lnTo>
                  <a:pt x="232154" y="173989"/>
                </a:lnTo>
                <a:lnTo>
                  <a:pt x="209212" y="208279"/>
                </a:lnTo>
                <a:lnTo>
                  <a:pt x="209978" y="215899"/>
                </a:lnTo>
                <a:lnTo>
                  <a:pt x="239183" y="245109"/>
                </a:lnTo>
                <a:lnTo>
                  <a:pt x="246699" y="246379"/>
                </a:lnTo>
                <a:lnTo>
                  <a:pt x="276922" y="246379"/>
                </a:lnTo>
                <a:lnTo>
                  <a:pt x="290454" y="247649"/>
                </a:lnTo>
                <a:lnTo>
                  <a:pt x="324484" y="265429"/>
                </a:lnTo>
                <a:lnTo>
                  <a:pt x="342884" y="299719"/>
                </a:lnTo>
                <a:lnTo>
                  <a:pt x="344135" y="312419"/>
                </a:lnTo>
                <a:lnTo>
                  <a:pt x="344135" y="314959"/>
                </a:lnTo>
                <a:lnTo>
                  <a:pt x="342884" y="327659"/>
                </a:lnTo>
                <a:lnTo>
                  <a:pt x="338942" y="339089"/>
                </a:lnTo>
                <a:lnTo>
                  <a:pt x="333338" y="350519"/>
                </a:lnTo>
                <a:close/>
              </a:path>
              <a:path w="929004" h="896620">
                <a:moveTo>
                  <a:pt x="337575" y="223519"/>
                </a:moveTo>
                <a:lnTo>
                  <a:pt x="321095" y="223519"/>
                </a:lnTo>
                <a:lnTo>
                  <a:pt x="314410" y="217169"/>
                </a:lnTo>
                <a:lnTo>
                  <a:pt x="314410" y="208279"/>
                </a:lnTo>
                <a:lnTo>
                  <a:pt x="313643" y="200659"/>
                </a:lnTo>
                <a:lnTo>
                  <a:pt x="284438" y="171449"/>
                </a:lnTo>
                <a:lnTo>
                  <a:pt x="332715" y="171449"/>
                </a:lnTo>
                <a:lnTo>
                  <a:pt x="338942" y="182879"/>
                </a:lnTo>
                <a:lnTo>
                  <a:pt x="342884" y="195579"/>
                </a:lnTo>
                <a:lnTo>
                  <a:pt x="344260" y="208279"/>
                </a:lnTo>
                <a:lnTo>
                  <a:pt x="344260" y="217169"/>
                </a:lnTo>
                <a:lnTo>
                  <a:pt x="337575" y="223519"/>
                </a:lnTo>
                <a:close/>
              </a:path>
              <a:path w="929004" h="896620">
                <a:moveTo>
                  <a:pt x="795070" y="279399"/>
                </a:moveTo>
                <a:lnTo>
                  <a:pt x="764286" y="279399"/>
                </a:lnTo>
                <a:lnTo>
                  <a:pt x="775080" y="238759"/>
                </a:lnTo>
                <a:lnTo>
                  <a:pt x="777169" y="231139"/>
                </a:lnTo>
                <a:lnTo>
                  <a:pt x="785316" y="226059"/>
                </a:lnTo>
                <a:lnTo>
                  <a:pt x="801194" y="229869"/>
                </a:lnTo>
                <a:lnTo>
                  <a:pt x="805952" y="238759"/>
                </a:lnTo>
                <a:lnTo>
                  <a:pt x="803863" y="246379"/>
                </a:lnTo>
                <a:lnTo>
                  <a:pt x="795070" y="279399"/>
                </a:lnTo>
                <a:close/>
              </a:path>
              <a:path w="929004" h="896620">
                <a:moveTo>
                  <a:pt x="772271" y="335279"/>
                </a:moveTo>
                <a:lnTo>
                  <a:pt x="765238" y="335279"/>
                </a:lnTo>
                <a:lnTo>
                  <a:pt x="689566" y="314959"/>
                </a:lnTo>
                <a:lnTo>
                  <a:pt x="681627" y="312419"/>
                </a:lnTo>
                <a:lnTo>
                  <a:pt x="676869" y="304799"/>
                </a:lnTo>
                <a:lnTo>
                  <a:pt x="681047" y="288289"/>
                </a:lnTo>
                <a:lnTo>
                  <a:pt x="689194" y="284479"/>
                </a:lnTo>
                <a:lnTo>
                  <a:pt x="697133" y="285749"/>
                </a:lnTo>
                <a:lnTo>
                  <a:pt x="740610" y="297179"/>
                </a:lnTo>
                <a:lnTo>
                  <a:pt x="790336" y="297179"/>
                </a:lnTo>
                <a:lnTo>
                  <a:pt x="781881" y="328929"/>
                </a:lnTo>
                <a:lnTo>
                  <a:pt x="778678" y="332739"/>
                </a:lnTo>
                <a:lnTo>
                  <a:pt x="774639" y="334009"/>
                </a:lnTo>
                <a:lnTo>
                  <a:pt x="773710" y="334009"/>
                </a:lnTo>
                <a:lnTo>
                  <a:pt x="772271" y="335279"/>
                </a:lnTo>
                <a:close/>
              </a:path>
              <a:path w="929004" h="896620">
                <a:moveTo>
                  <a:pt x="276922" y="380999"/>
                </a:moveTo>
                <a:lnTo>
                  <a:pt x="246699" y="380999"/>
                </a:lnTo>
                <a:lnTo>
                  <a:pt x="233167" y="379729"/>
                </a:lnTo>
                <a:lnTo>
                  <a:pt x="199137" y="360679"/>
                </a:lnTo>
                <a:lnTo>
                  <a:pt x="179486" y="314959"/>
                </a:lnTo>
                <a:lnTo>
                  <a:pt x="179361" y="304799"/>
                </a:lnTo>
                <a:lnTo>
                  <a:pt x="186046" y="298449"/>
                </a:lnTo>
                <a:lnTo>
                  <a:pt x="202526" y="298449"/>
                </a:lnTo>
                <a:lnTo>
                  <a:pt x="209212" y="304799"/>
                </a:lnTo>
                <a:lnTo>
                  <a:pt x="209212" y="313689"/>
                </a:lnTo>
                <a:lnTo>
                  <a:pt x="209978" y="321309"/>
                </a:lnTo>
                <a:lnTo>
                  <a:pt x="239183" y="350519"/>
                </a:lnTo>
                <a:lnTo>
                  <a:pt x="333338" y="350519"/>
                </a:lnTo>
                <a:lnTo>
                  <a:pt x="332715" y="351789"/>
                </a:lnTo>
                <a:lnTo>
                  <a:pt x="324484" y="360679"/>
                </a:lnTo>
                <a:lnTo>
                  <a:pt x="314516" y="369569"/>
                </a:lnTo>
                <a:lnTo>
                  <a:pt x="303079" y="375919"/>
                </a:lnTo>
                <a:lnTo>
                  <a:pt x="290454" y="379729"/>
                </a:lnTo>
                <a:lnTo>
                  <a:pt x="276922" y="380999"/>
                </a:lnTo>
                <a:close/>
              </a:path>
              <a:path w="929004" h="896620">
                <a:moveTo>
                  <a:pt x="666679" y="896619"/>
                </a:moveTo>
                <a:lnTo>
                  <a:pt x="613922" y="890269"/>
                </a:lnTo>
                <a:lnTo>
                  <a:pt x="564780" y="875029"/>
                </a:lnTo>
                <a:lnTo>
                  <a:pt x="520308" y="850899"/>
                </a:lnTo>
                <a:lnTo>
                  <a:pt x="481561" y="819149"/>
                </a:lnTo>
                <a:lnTo>
                  <a:pt x="449591" y="781049"/>
                </a:lnTo>
                <a:lnTo>
                  <a:pt x="425448" y="736599"/>
                </a:lnTo>
                <a:lnTo>
                  <a:pt x="410189" y="687069"/>
                </a:lnTo>
                <a:lnTo>
                  <a:pt x="404868" y="633729"/>
                </a:lnTo>
                <a:lnTo>
                  <a:pt x="410189" y="581659"/>
                </a:lnTo>
                <a:lnTo>
                  <a:pt x="425448" y="532129"/>
                </a:lnTo>
                <a:lnTo>
                  <a:pt x="449591" y="487679"/>
                </a:lnTo>
                <a:lnTo>
                  <a:pt x="481561" y="449579"/>
                </a:lnTo>
                <a:lnTo>
                  <a:pt x="520308" y="416559"/>
                </a:lnTo>
                <a:lnTo>
                  <a:pt x="564780" y="392429"/>
                </a:lnTo>
                <a:lnTo>
                  <a:pt x="613922" y="377189"/>
                </a:lnTo>
                <a:lnTo>
                  <a:pt x="666679" y="372109"/>
                </a:lnTo>
                <a:lnTo>
                  <a:pt x="719435" y="377189"/>
                </a:lnTo>
                <a:lnTo>
                  <a:pt x="768578" y="392429"/>
                </a:lnTo>
                <a:lnTo>
                  <a:pt x="787303" y="402589"/>
                </a:lnTo>
                <a:lnTo>
                  <a:pt x="666702" y="402589"/>
                </a:lnTo>
                <a:lnTo>
                  <a:pt x="619958" y="406399"/>
                </a:lnTo>
                <a:lnTo>
                  <a:pt x="576415" y="420369"/>
                </a:lnTo>
                <a:lnTo>
                  <a:pt x="537011" y="441959"/>
                </a:lnTo>
                <a:lnTo>
                  <a:pt x="502684" y="469899"/>
                </a:lnTo>
                <a:lnTo>
                  <a:pt x="474363" y="504189"/>
                </a:lnTo>
                <a:lnTo>
                  <a:pt x="452975" y="543559"/>
                </a:lnTo>
                <a:lnTo>
                  <a:pt x="439456" y="588009"/>
                </a:lnTo>
                <a:lnTo>
                  <a:pt x="434742" y="633729"/>
                </a:lnTo>
                <a:lnTo>
                  <a:pt x="439456" y="680719"/>
                </a:lnTo>
                <a:lnTo>
                  <a:pt x="452975" y="723899"/>
                </a:lnTo>
                <a:lnTo>
                  <a:pt x="474363" y="764539"/>
                </a:lnTo>
                <a:lnTo>
                  <a:pt x="502684" y="798829"/>
                </a:lnTo>
                <a:lnTo>
                  <a:pt x="537011" y="826769"/>
                </a:lnTo>
                <a:lnTo>
                  <a:pt x="576415" y="848359"/>
                </a:lnTo>
                <a:lnTo>
                  <a:pt x="619958" y="861059"/>
                </a:lnTo>
                <a:lnTo>
                  <a:pt x="666702" y="866139"/>
                </a:lnTo>
                <a:lnTo>
                  <a:pt x="784962" y="866139"/>
                </a:lnTo>
                <a:lnTo>
                  <a:pt x="768578" y="875029"/>
                </a:lnTo>
                <a:lnTo>
                  <a:pt x="719435" y="890269"/>
                </a:lnTo>
                <a:lnTo>
                  <a:pt x="666679" y="896619"/>
                </a:lnTo>
                <a:close/>
              </a:path>
              <a:path w="929004" h="896620">
                <a:moveTo>
                  <a:pt x="270004" y="424179"/>
                </a:moveTo>
                <a:lnTo>
                  <a:pt x="253593" y="424179"/>
                </a:lnTo>
                <a:lnTo>
                  <a:pt x="246955" y="417829"/>
                </a:lnTo>
                <a:lnTo>
                  <a:pt x="246955" y="380999"/>
                </a:lnTo>
                <a:lnTo>
                  <a:pt x="276666" y="380999"/>
                </a:lnTo>
                <a:lnTo>
                  <a:pt x="276666" y="417829"/>
                </a:lnTo>
                <a:lnTo>
                  <a:pt x="270004" y="424179"/>
                </a:lnTo>
                <a:close/>
              </a:path>
              <a:path w="929004" h="896620">
                <a:moveTo>
                  <a:pt x="784962" y="866139"/>
                </a:moveTo>
                <a:lnTo>
                  <a:pt x="666702" y="866139"/>
                </a:lnTo>
                <a:lnTo>
                  <a:pt x="713446" y="861059"/>
                </a:lnTo>
                <a:lnTo>
                  <a:pt x="756989" y="848359"/>
                </a:lnTo>
                <a:lnTo>
                  <a:pt x="796393" y="826769"/>
                </a:lnTo>
                <a:lnTo>
                  <a:pt x="830720" y="798829"/>
                </a:lnTo>
                <a:lnTo>
                  <a:pt x="859038" y="763269"/>
                </a:lnTo>
                <a:lnTo>
                  <a:pt x="880420" y="723899"/>
                </a:lnTo>
                <a:lnTo>
                  <a:pt x="893938" y="680719"/>
                </a:lnTo>
                <a:lnTo>
                  <a:pt x="898662" y="633729"/>
                </a:lnTo>
                <a:lnTo>
                  <a:pt x="893948" y="588009"/>
                </a:lnTo>
                <a:lnTo>
                  <a:pt x="880429" y="543559"/>
                </a:lnTo>
                <a:lnTo>
                  <a:pt x="859041" y="504189"/>
                </a:lnTo>
                <a:lnTo>
                  <a:pt x="830720" y="469899"/>
                </a:lnTo>
                <a:lnTo>
                  <a:pt x="796393" y="441959"/>
                </a:lnTo>
                <a:lnTo>
                  <a:pt x="756989" y="420369"/>
                </a:lnTo>
                <a:lnTo>
                  <a:pt x="713446" y="406399"/>
                </a:lnTo>
                <a:lnTo>
                  <a:pt x="666702" y="402589"/>
                </a:lnTo>
                <a:lnTo>
                  <a:pt x="787303" y="402589"/>
                </a:lnTo>
                <a:lnTo>
                  <a:pt x="851796" y="449579"/>
                </a:lnTo>
                <a:lnTo>
                  <a:pt x="883767" y="487679"/>
                </a:lnTo>
                <a:lnTo>
                  <a:pt x="907909" y="532129"/>
                </a:lnTo>
                <a:lnTo>
                  <a:pt x="923169" y="581659"/>
                </a:lnTo>
                <a:lnTo>
                  <a:pt x="928490" y="633729"/>
                </a:lnTo>
                <a:lnTo>
                  <a:pt x="923169" y="687069"/>
                </a:lnTo>
                <a:lnTo>
                  <a:pt x="907909" y="736599"/>
                </a:lnTo>
                <a:lnTo>
                  <a:pt x="883767" y="781049"/>
                </a:lnTo>
                <a:lnTo>
                  <a:pt x="851796" y="819149"/>
                </a:lnTo>
                <a:lnTo>
                  <a:pt x="813050" y="850899"/>
                </a:lnTo>
                <a:lnTo>
                  <a:pt x="784962" y="866139"/>
                </a:lnTo>
                <a:close/>
              </a:path>
              <a:path w="929004" h="896620">
                <a:moveTo>
                  <a:pt x="630468" y="547369"/>
                </a:moveTo>
                <a:lnTo>
                  <a:pt x="600640" y="547369"/>
                </a:lnTo>
                <a:lnTo>
                  <a:pt x="600640" y="537209"/>
                </a:lnTo>
                <a:lnTo>
                  <a:pt x="611970" y="500379"/>
                </a:lnTo>
                <a:lnTo>
                  <a:pt x="653425" y="473709"/>
                </a:lnTo>
                <a:lnTo>
                  <a:pt x="666702" y="471169"/>
                </a:lnTo>
                <a:lnTo>
                  <a:pt x="679979" y="473709"/>
                </a:lnTo>
                <a:lnTo>
                  <a:pt x="692363" y="477519"/>
                </a:lnTo>
                <a:lnTo>
                  <a:pt x="703581" y="482599"/>
                </a:lnTo>
                <a:lnTo>
                  <a:pt x="713358" y="491489"/>
                </a:lnTo>
                <a:lnTo>
                  <a:pt x="714217" y="492759"/>
                </a:lnTo>
                <a:lnTo>
                  <a:pt x="721939" y="501649"/>
                </a:lnTo>
                <a:lnTo>
                  <a:pt x="666679" y="501649"/>
                </a:lnTo>
                <a:lnTo>
                  <a:pt x="659418" y="502919"/>
                </a:lnTo>
                <a:lnTo>
                  <a:pt x="631209" y="530859"/>
                </a:lnTo>
                <a:lnTo>
                  <a:pt x="630591" y="537209"/>
                </a:lnTo>
                <a:lnTo>
                  <a:pt x="630468" y="547369"/>
                </a:lnTo>
                <a:close/>
              </a:path>
              <a:path w="929004" h="896620">
                <a:moveTo>
                  <a:pt x="732741" y="547369"/>
                </a:moveTo>
                <a:lnTo>
                  <a:pt x="702890" y="547369"/>
                </a:lnTo>
                <a:lnTo>
                  <a:pt x="702775" y="537209"/>
                </a:lnTo>
                <a:lnTo>
                  <a:pt x="702199" y="530859"/>
                </a:lnTo>
                <a:lnTo>
                  <a:pt x="700215" y="524509"/>
                </a:lnTo>
                <a:lnTo>
                  <a:pt x="697073" y="518159"/>
                </a:lnTo>
                <a:lnTo>
                  <a:pt x="692909" y="513079"/>
                </a:lnTo>
                <a:lnTo>
                  <a:pt x="692235" y="511809"/>
                </a:lnTo>
                <a:lnTo>
                  <a:pt x="686868" y="507999"/>
                </a:lnTo>
                <a:lnTo>
                  <a:pt x="680719" y="504189"/>
                </a:lnTo>
                <a:lnTo>
                  <a:pt x="673939" y="502919"/>
                </a:lnTo>
                <a:lnTo>
                  <a:pt x="666679" y="501649"/>
                </a:lnTo>
                <a:lnTo>
                  <a:pt x="721939" y="501649"/>
                </a:lnTo>
                <a:lnTo>
                  <a:pt x="727770" y="513079"/>
                </a:lnTo>
                <a:lnTo>
                  <a:pt x="731456" y="524509"/>
                </a:lnTo>
                <a:lnTo>
                  <a:pt x="732624" y="537209"/>
                </a:lnTo>
                <a:lnTo>
                  <a:pt x="732741" y="547369"/>
                </a:lnTo>
                <a:close/>
              </a:path>
              <a:path w="929004" h="896620">
                <a:moveTo>
                  <a:pt x="779026" y="796289"/>
                </a:moveTo>
                <a:lnTo>
                  <a:pt x="554355" y="796289"/>
                </a:lnTo>
                <a:lnTo>
                  <a:pt x="547669" y="789939"/>
                </a:lnTo>
                <a:lnTo>
                  <a:pt x="547669" y="553719"/>
                </a:lnTo>
                <a:lnTo>
                  <a:pt x="554355" y="547369"/>
                </a:lnTo>
                <a:lnTo>
                  <a:pt x="779026" y="547369"/>
                </a:lnTo>
                <a:lnTo>
                  <a:pt x="785711" y="553719"/>
                </a:lnTo>
                <a:lnTo>
                  <a:pt x="785711" y="577849"/>
                </a:lnTo>
                <a:lnTo>
                  <a:pt x="577520" y="577849"/>
                </a:lnTo>
                <a:lnTo>
                  <a:pt x="577520" y="767079"/>
                </a:lnTo>
                <a:lnTo>
                  <a:pt x="785711" y="767079"/>
                </a:lnTo>
                <a:lnTo>
                  <a:pt x="785711" y="789939"/>
                </a:lnTo>
                <a:lnTo>
                  <a:pt x="779026" y="796289"/>
                </a:lnTo>
                <a:close/>
              </a:path>
              <a:path w="929004" h="896620">
                <a:moveTo>
                  <a:pt x="143173" y="669289"/>
                </a:moveTo>
                <a:lnTo>
                  <a:pt x="127296" y="665479"/>
                </a:lnTo>
                <a:lnTo>
                  <a:pt x="122537" y="656589"/>
                </a:lnTo>
                <a:lnTo>
                  <a:pt x="124626" y="648969"/>
                </a:lnTo>
                <a:lnTo>
                  <a:pt x="146608" y="566419"/>
                </a:lnTo>
                <a:lnTo>
                  <a:pt x="149811" y="562609"/>
                </a:lnTo>
                <a:lnTo>
                  <a:pt x="153850" y="561339"/>
                </a:lnTo>
                <a:lnTo>
                  <a:pt x="154779" y="561339"/>
                </a:lnTo>
                <a:lnTo>
                  <a:pt x="156218" y="560069"/>
                </a:lnTo>
                <a:lnTo>
                  <a:pt x="163251" y="560069"/>
                </a:lnTo>
                <a:lnTo>
                  <a:pt x="238923" y="580389"/>
                </a:lnTo>
                <a:lnTo>
                  <a:pt x="246862" y="582929"/>
                </a:lnTo>
                <a:lnTo>
                  <a:pt x="251620" y="590549"/>
                </a:lnTo>
                <a:lnTo>
                  <a:pt x="249692" y="598169"/>
                </a:lnTo>
                <a:lnTo>
                  <a:pt x="187879" y="598169"/>
                </a:lnTo>
                <a:lnTo>
                  <a:pt x="199469" y="615949"/>
                </a:lnTo>
                <a:lnTo>
                  <a:pt x="164203" y="615949"/>
                </a:lnTo>
                <a:lnTo>
                  <a:pt x="153409" y="656589"/>
                </a:lnTo>
                <a:lnTo>
                  <a:pt x="151320" y="664209"/>
                </a:lnTo>
                <a:lnTo>
                  <a:pt x="143173" y="669289"/>
                </a:lnTo>
                <a:close/>
              </a:path>
              <a:path w="929004" h="896620">
                <a:moveTo>
                  <a:pt x="623806" y="617219"/>
                </a:moveTo>
                <a:lnTo>
                  <a:pt x="607325" y="617219"/>
                </a:lnTo>
                <a:lnTo>
                  <a:pt x="600640" y="610869"/>
                </a:lnTo>
                <a:lnTo>
                  <a:pt x="600640" y="577849"/>
                </a:lnTo>
                <a:lnTo>
                  <a:pt x="630491" y="577849"/>
                </a:lnTo>
                <a:lnTo>
                  <a:pt x="630491" y="610869"/>
                </a:lnTo>
                <a:lnTo>
                  <a:pt x="623806" y="617219"/>
                </a:lnTo>
                <a:close/>
              </a:path>
              <a:path w="929004" h="896620">
                <a:moveTo>
                  <a:pt x="726079" y="617219"/>
                </a:moveTo>
                <a:lnTo>
                  <a:pt x="709598" y="617219"/>
                </a:lnTo>
                <a:lnTo>
                  <a:pt x="702913" y="610869"/>
                </a:lnTo>
                <a:lnTo>
                  <a:pt x="702913" y="577849"/>
                </a:lnTo>
                <a:lnTo>
                  <a:pt x="732764" y="577849"/>
                </a:lnTo>
                <a:lnTo>
                  <a:pt x="732764" y="610869"/>
                </a:lnTo>
                <a:lnTo>
                  <a:pt x="726079" y="617219"/>
                </a:lnTo>
                <a:close/>
              </a:path>
              <a:path w="929004" h="896620">
                <a:moveTo>
                  <a:pt x="785711" y="767079"/>
                </a:moveTo>
                <a:lnTo>
                  <a:pt x="755883" y="767079"/>
                </a:lnTo>
                <a:lnTo>
                  <a:pt x="755883" y="577849"/>
                </a:lnTo>
                <a:lnTo>
                  <a:pt x="785711" y="577849"/>
                </a:lnTo>
                <a:lnTo>
                  <a:pt x="785711" y="767079"/>
                </a:lnTo>
                <a:close/>
              </a:path>
              <a:path w="929004" h="896620">
                <a:moveTo>
                  <a:pt x="239295" y="610869"/>
                </a:moveTo>
                <a:lnTo>
                  <a:pt x="231356" y="609599"/>
                </a:lnTo>
                <a:lnTo>
                  <a:pt x="187879" y="598169"/>
                </a:lnTo>
                <a:lnTo>
                  <a:pt x="249692" y="598169"/>
                </a:lnTo>
                <a:lnTo>
                  <a:pt x="247442" y="607059"/>
                </a:lnTo>
                <a:lnTo>
                  <a:pt x="239295" y="610869"/>
                </a:lnTo>
                <a:close/>
              </a:path>
              <a:path w="929004" h="896620">
                <a:moveTo>
                  <a:pt x="363341" y="769619"/>
                </a:moveTo>
                <a:lnTo>
                  <a:pt x="321262" y="754379"/>
                </a:lnTo>
                <a:lnTo>
                  <a:pt x="258508" y="718819"/>
                </a:lnTo>
                <a:lnTo>
                  <a:pt x="211635" y="678179"/>
                </a:lnTo>
                <a:lnTo>
                  <a:pt x="178406" y="638809"/>
                </a:lnTo>
                <a:lnTo>
                  <a:pt x="164203" y="615949"/>
                </a:lnTo>
                <a:lnTo>
                  <a:pt x="199469" y="615949"/>
                </a:lnTo>
                <a:lnTo>
                  <a:pt x="201125" y="618489"/>
                </a:lnTo>
                <a:lnTo>
                  <a:pt x="216004" y="638809"/>
                </a:lnTo>
                <a:lnTo>
                  <a:pt x="250274" y="674369"/>
                </a:lnTo>
                <a:lnTo>
                  <a:pt x="303445" y="712469"/>
                </a:lnTo>
                <a:lnTo>
                  <a:pt x="364084" y="739139"/>
                </a:lnTo>
                <a:lnTo>
                  <a:pt x="371976" y="741679"/>
                </a:lnTo>
                <a:lnTo>
                  <a:pt x="376409" y="749299"/>
                </a:lnTo>
                <a:lnTo>
                  <a:pt x="374019" y="758189"/>
                </a:lnTo>
                <a:lnTo>
                  <a:pt x="371651" y="765809"/>
                </a:lnTo>
                <a:lnTo>
                  <a:pt x="363341" y="769619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26" name="bg 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35565" y="7871146"/>
            <a:ext cx="877103" cy="8750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96305" y="2823088"/>
            <a:ext cx="5495393" cy="384818"/>
          </a:xfrm>
        </p:spPr>
        <p:txBody>
          <a:bodyPr lIns="0" tIns="0" rIns="0" bIns="0"/>
          <a:lstStyle>
            <a:lvl1pPr>
              <a:defRPr sz="2501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1"/>
            <a:ext cx="79552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1"/>
            <a:ext cx="79552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28ED1-EFDD-4984-ABA7-8B59BA21BC15}" type="datetime1">
              <a:rPr lang="en-US" smtClean="0"/>
              <a:t>7/13/2024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0368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96305" y="2823088"/>
            <a:ext cx="5495393" cy="384818"/>
          </a:xfrm>
        </p:spPr>
        <p:txBody>
          <a:bodyPr lIns="0" tIns="0" rIns="0" bIns="0"/>
          <a:lstStyle>
            <a:lvl1pPr>
              <a:defRPr sz="2501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9AA6B-8C24-4581-BD68-5E399474A050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3079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96303" y="2823087"/>
            <a:ext cx="5495393" cy="901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996A6-F801-4CC4-BA96-2B2F600C0430}" type="datetime1">
              <a:rPr lang="en-US" smtClean="0"/>
              <a:t>7/13/2024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" y="2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96305" y="2823088"/>
            <a:ext cx="5495393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1"/>
            <a:ext cx="16459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1"/>
            <a:ext cx="5852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996A6-F801-4CC4-BA96-2B2F600C0430}" type="datetime1">
              <a:rPr lang="en-US" smtClean="0"/>
              <a:t>7/13/2024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2" y="9566911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5231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23" eaLnBrk="1" hangingPunct="1">
        <a:defRPr>
          <a:latin typeface="+mn-lt"/>
          <a:ea typeface="+mn-ea"/>
          <a:cs typeface="+mn-cs"/>
        </a:defRPr>
      </a:lvl2pPr>
      <a:lvl3pPr marL="914445" eaLnBrk="1" hangingPunct="1">
        <a:defRPr>
          <a:latin typeface="+mn-lt"/>
          <a:ea typeface="+mn-ea"/>
          <a:cs typeface="+mn-cs"/>
        </a:defRPr>
      </a:lvl3pPr>
      <a:lvl4pPr marL="1371669" eaLnBrk="1" hangingPunct="1">
        <a:defRPr>
          <a:latin typeface="+mn-lt"/>
          <a:ea typeface="+mn-ea"/>
          <a:cs typeface="+mn-cs"/>
        </a:defRPr>
      </a:lvl4pPr>
      <a:lvl5pPr marL="1828892" eaLnBrk="1" hangingPunct="1">
        <a:defRPr>
          <a:latin typeface="+mn-lt"/>
          <a:ea typeface="+mn-ea"/>
          <a:cs typeface="+mn-cs"/>
        </a:defRPr>
      </a:lvl5pPr>
      <a:lvl6pPr marL="2286114" eaLnBrk="1" hangingPunct="1">
        <a:defRPr>
          <a:latin typeface="+mn-lt"/>
          <a:ea typeface="+mn-ea"/>
          <a:cs typeface="+mn-cs"/>
        </a:defRPr>
      </a:lvl6pPr>
      <a:lvl7pPr marL="2743337" eaLnBrk="1" hangingPunct="1">
        <a:defRPr>
          <a:latin typeface="+mn-lt"/>
          <a:ea typeface="+mn-ea"/>
          <a:cs typeface="+mn-cs"/>
        </a:defRPr>
      </a:lvl7pPr>
      <a:lvl8pPr marL="3200561" eaLnBrk="1" hangingPunct="1">
        <a:defRPr>
          <a:latin typeface="+mn-lt"/>
          <a:ea typeface="+mn-ea"/>
          <a:cs typeface="+mn-cs"/>
        </a:defRPr>
      </a:lvl8pPr>
      <a:lvl9pPr marL="3657783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23" eaLnBrk="1" hangingPunct="1">
        <a:defRPr>
          <a:latin typeface="+mn-lt"/>
          <a:ea typeface="+mn-ea"/>
          <a:cs typeface="+mn-cs"/>
        </a:defRPr>
      </a:lvl2pPr>
      <a:lvl3pPr marL="914445" eaLnBrk="1" hangingPunct="1">
        <a:defRPr>
          <a:latin typeface="+mn-lt"/>
          <a:ea typeface="+mn-ea"/>
          <a:cs typeface="+mn-cs"/>
        </a:defRPr>
      </a:lvl3pPr>
      <a:lvl4pPr marL="1371669" eaLnBrk="1" hangingPunct="1">
        <a:defRPr>
          <a:latin typeface="+mn-lt"/>
          <a:ea typeface="+mn-ea"/>
          <a:cs typeface="+mn-cs"/>
        </a:defRPr>
      </a:lvl4pPr>
      <a:lvl5pPr marL="1828892" eaLnBrk="1" hangingPunct="1">
        <a:defRPr>
          <a:latin typeface="+mn-lt"/>
          <a:ea typeface="+mn-ea"/>
          <a:cs typeface="+mn-cs"/>
        </a:defRPr>
      </a:lvl5pPr>
      <a:lvl6pPr marL="2286114" eaLnBrk="1" hangingPunct="1">
        <a:defRPr>
          <a:latin typeface="+mn-lt"/>
          <a:ea typeface="+mn-ea"/>
          <a:cs typeface="+mn-cs"/>
        </a:defRPr>
      </a:lvl6pPr>
      <a:lvl7pPr marL="2743337" eaLnBrk="1" hangingPunct="1">
        <a:defRPr>
          <a:latin typeface="+mn-lt"/>
          <a:ea typeface="+mn-ea"/>
          <a:cs typeface="+mn-cs"/>
        </a:defRPr>
      </a:lvl7pPr>
      <a:lvl8pPr marL="3200561" eaLnBrk="1" hangingPunct="1">
        <a:defRPr>
          <a:latin typeface="+mn-lt"/>
          <a:ea typeface="+mn-ea"/>
          <a:cs typeface="+mn-cs"/>
        </a:defRPr>
      </a:lvl8pPr>
      <a:lvl9pPr marL="3657783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80.png"/><Relationship Id="rId18" Type="http://schemas.microsoft.com/office/2007/relationships/hdphoto" Target="../media/hdphoto10.wdp"/><Relationship Id="rId3" Type="http://schemas.openxmlformats.org/officeDocument/2006/relationships/image" Target="../media/image75.png"/><Relationship Id="rId21" Type="http://schemas.openxmlformats.org/officeDocument/2006/relationships/image" Target="../media/image84.png"/><Relationship Id="rId7" Type="http://schemas.openxmlformats.org/officeDocument/2006/relationships/image" Target="../media/image77.png"/><Relationship Id="rId12" Type="http://schemas.microsoft.com/office/2007/relationships/hdphoto" Target="../media/hdphoto7.wdp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6" Type="http://schemas.microsoft.com/office/2007/relationships/hdphoto" Target="../media/hdphoto9.wdp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79.png"/><Relationship Id="rId24" Type="http://schemas.openxmlformats.org/officeDocument/2006/relationships/image" Target="../media/image86.svg"/><Relationship Id="rId5" Type="http://schemas.openxmlformats.org/officeDocument/2006/relationships/image" Target="../media/image76.png"/><Relationship Id="rId15" Type="http://schemas.openxmlformats.org/officeDocument/2006/relationships/image" Target="../media/image81.png"/><Relationship Id="rId23" Type="http://schemas.openxmlformats.org/officeDocument/2006/relationships/image" Target="../media/image85.png"/><Relationship Id="rId10" Type="http://schemas.microsoft.com/office/2007/relationships/hdphoto" Target="../media/hdphoto6.wdp"/><Relationship Id="rId19" Type="http://schemas.openxmlformats.org/officeDocument/2006/relationships/image" Target="../media/image83.png"/><Relationship Id="rId4" Type="http://schemas.microsoft.com/office/2007/relationships/hdphoto" Target="../media/hdphoto3.wdp"/><Relationship Id="rId9" Type="http://schemas.openxmlformats.org/officeDocument/2006/relationships/image" Target="../media/image78.png"/><Relationship Id="rId14" Type="http://schemas.microsoft.com/office/2007/relationships/hdphoto" Target="../media/hdphoto8.wdp"/><Relationship Id="rId22" Type="http://schemas.microsoft.com/office/2007/relationships/hdphoto" Target="../media/hdphoto1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94.jpg"/><Relationship Id="rId7" Type="http://schemas.openxmlformats.org/officeDocument/2006/relationships/image" Target="../media/image97.png"/><Relationship Id="rId12" Type="http://schemas.openxmlformats.org/officeDocument/2006/relationships/image" Target="../media/image86.sv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85.png"/><Relationship Id="rId5" Type="http://schemas.openxmlformats.org/officeDocument/2006/relationships/image" Target="../media/image96.png"/><Relationship Id="rId10" Type="http://schemas.microsoft.com/office/2007/relationships/hdphoto" Target="../media/hdphoto15.wdp"/><Relationship Id="rId4" Type="http://schemas.openxmlformats.org/officeDocument/2006/relationships/image" Target="../media/image95.jpg"/><Relationship Id="rId9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microsoft.com/office/2007/relationships/hdphoto" Target="../media/hdphoto16.wdp"/><Relationship Id="rId7" Type="http://schemas.openxmlformats.org/officeDocument/2006/relationships/image" Target="../media/image102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g"/><Relationship Id="rId5" Type="http://schemas.microsoft.com/office/2007/relationships/hdphoto" Target="../media/hdphoto17.wdp"/><Relationship Id="rId10" Type="http://schemas.openxmlformats.org/officeDocument/2006/relationships/image" Target="../media/image105.jpg"/><Relationship Id="rId4" Type="http://schemas.openxmlformats.org/officeDocument/2006/relationships/image" Target="../media/image100.png"/><Relationship Id="rId9" Type="http://schemas.openxmlformats.org/officeDocument/2006/relationships/image" Target="../media/image10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04.svg"/><Relationship Id="rId3" Type="http://schemas.openxmlformats.org/officeDocument/2006/relationships/image" Target="../media/image110.png"/><Relationship Id="rId7" Type="http://schemas.microsoft.com/office/2007/relationships/hdphoto" Target="../media/hdphoto20.wdp"/><Relationship Id="rId12" Type="http://schemas.openxmlformats.org/officeDocument/2006/relationships/image" Target="../media/image103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86.svg"/><Relationship Id="rId5" Type="http://schemas.openxmlformats.org/officeDocument/2006/relationships/image" Target="../media/image111.jpg"/><Relationship Id="rId10" Type="http://schemas.openxmlformats.org/officeDocument/2006/relationships/image" Target="../media/image85.png"/><Relationship Id="rId4" Type="http://schemas.microsoft.com/office/2007/relationships/hdphoto" Target="../media/hdphoto19.wdp"/><Relationship Id="rId9" Type="http://schemas.microsoft.com/office/2007/relationships/hdphoto" Target="../media/hdphoto2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hyperlink" Target="https://pixabay.com/it/mano-palmo-verso-l-alto-nero-bianco-1465707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hyperlink" Target="https://svgsilh.com/pt/image/1312802.html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3.wdp"/><Relationship Id="rId3" Type="http://schemas.openxmlformats.org/officeDocument/2006/relationships/image" Target="../media/image122.jp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2.wdp"/><Relationship Id="rId5" Type="http://schemas.openxmlformats.org/officeDocument/2006/relationships/image" Target="../media/image124.png"/><Relationship Id="rId4" Type="http://schemas.openxmlformats.org/officeDocument/2006/relationships/image" Target="../media/image12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jpg"/><Relationship Id="rId4" Type="http://schemas.openxmlformats.org/officeDocument/2006/relationships/image" Target="../media/image1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sv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jpg"/><Relationship Id="rId4" Type="http://schemas.openxmlformats.org/officeDocument/2006/relationships/image" Target="../media/image69.png"/><Relationship Id="rId9" Type="http://schemas.openxmlformats.org/officeDocument/2006/relationships/hyperlink" Target="https://svgsilh.com/fr/image/31044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6.wdp"/><Relationship Id="rId5" Type="http://schemas.openxmlformats.org/officeDocument/2006/relationships/image" Target="../media/image139.png"/><Relationship Id="rId4" Type="http://schemas.microsoft.com/office/2007/relationships/hdphoto" Target="../media/hdphoto25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microsoft.com/office/2007/relationships/hdphoto" Target="../media/hdphoto32.wdp"/><Relationship Id="rId18" Type="http://schemas.openxmlformats.org/officeDocument/2006/relationships/image" Target="../media/image148.png"/><Relationship Id="rId3" Type="http://schemas.microsoft.com/office/2007/relationships/hdphoto" Target="../media/hdphoto27.wdp"/><Relationship Id="rId21" Type="http://schemas.microsoft.com/office/2007/relationships/hdphoto" Target="../media/hdphoto35.wdp"/><Relationship Id="rId7" Type="http://schemas.microsoft.com/office/2007/relationships/hdphoto" Target="../media/hdphoto29.wdp"/><Relationship Id="rId12" Type="http://schemas.openxmlformats.org/officeDocument/2006/relationships/image" Target="../media/image145.png"/><Relationship Id="rId17" Type="http://schemas.microsoft.com/office/2007/relationships/hdphoto" Target="../media/hdphoto34.wdp"/><Relationship Id="rId2" Type="http://schemas.openxmlformats.org/officeDocument/2006/relationships/image" Target="../media/image140.png"/><Relationship Id="rId16" Type="http://schemas.openxmlformats.org/officeDocument/2006/relationships/image" Target="../media/image147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microsoft.com/office/2007/relationships/hdphoto" Target="../media/hdphoto31.wdp"/><Relationship Id="rId24" Type="http://schemas.microsoft.com/office/2007/relationships/hdphoto" Target="../media/hdphoto36.wdp"/><Relationship Id="rId5" Type="http://schemas.microsoft.com/office/2007/relationships/hdphoto" Target="../media/hdphoto28.wdp"/><Relationship Id="rId15" Type="http://schemas.microsoft.com/office/2007/relationships/hdphoto" Target="../media/hdphoto33.wdp"/><Relationship Id="rId23" Type="http://schemas.openxmlformats.org/officeDocument/2006/relationships/image" Target="../media/image150.png"/><Relationship Id="rId10" Type="http://schemas.openxmlformats.org/officeDocument/2006/relationships/image" Target="../media/image144.png"/><Relationship Id="rId19" Type="http://schemas.microsoft.com/office/2007/relationships/hdphoto" Target="../media/hdphoto26.wdp"/><Relationship Id="rId4" Type="http://schemas.openxmlformats.org/officeDocument/2006/relationships/image" Target="../media/image141.png"/><Relationship Id="rId9" Type="http://schemas.microsoft.com/office/2007/relationships/hdphoto" Target="../media/hdphoto30.wdp"/><Relationship Id="rId14" Type="http://schemas.openxmlformats.org/officeDocument/2006/relationships/image" Target="../media/image146.png"/><Relationship Id="rId22" Type="http://schemas.openxmlformats.org/officeDocument/2006/relationships/hyperlink" Target="https://pixabay.com/fr/sourire-smiley-clin-d-%C5%93il-bien-2352472/" TargetMode="Externa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9" Type="http://schemas.openxmlformats.org/officeDocument/2006/relationships/image" Target="../media/image51.png"/><Relationship Id="rId21" Type="http://schemas.openxmlformats.org/officeDocument/2006/relationships/image" Target="../media/image33.png"/><Relationship Id="rId34" Type="http://schemas.openxmlformats.org/officeDocument/2006/relationships/image" Target="../media/image46.png"/><Relationship Id="rId42" Type="http://schemas.openxmlformats.org/officeDocument/2006/relationships/image" Target="../media/image54.png"/><Relationship Id="rId47" Type="http://schemas.openxmlformats.org/officeDocument/2006/relationships/image" Target="../media/image59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9" Type="http://schemas.openxmlformats.org/officeDocument/2006/relationships/image" Target="../media/image41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40" Type="http://schemas.openxmlformats.org/officeDocument/2006/relationships/image" Target="../media/image52.png"/><Relationship Id="rId45" Type="http://schemas.openxmlformats.org/officeDocument/2006/relationships/image" Target="../media/image57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36" Type="http://schemas.openxmlformats.org/officeDocument/2006/relationships/image" Target="../media/image48.png"/><Relationship Id="rId49" Type="http://schemas.openxmlformats.org/officeDocument/2006/relationships/hyperlink" Target="https://svgsilh.com/image/303113.html" TargetMode="External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4" Type="http://schemas.openxmlformats.org/officeDocument/2006/relationships/image" Target="../media/image56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Relationship Id="rId35" Type="http://schemas.openxmlformats.org/officeDocument/2006/relationships/image" Target="../media/image47.png"/><Relationship Id="rId43" Type="http://schemas.openxmlformats.org/officeDocument/2006/relationships/image" Target="../media/image55.png"/><Relationship Id="rId48" Type="http://schemas.openxmlformats.org/officeDocument/2006/relationships/image" Target="../media/image60.svg"/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38" Type="http://schemas.openxmlformats.org/officeDocument/2006/relationships/image" Target="../media/image50.png"/><Relationship Id="rId46" Type="http://schemas.openxmlformats.org/officeDocument/2006/relationships/image" Target="../media/image58.png"/><Relationship Id="rId20" Type="http://schemas.openxmlformats.org/officeDocument/2006/relationships/image" Target="../media/image32.png"/><Relationship Id="rId41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6.wdp"/><Relationship Id="rId4" Type="http://schemas.openxmlformats.org/officeDocument/2006/relationships/image" Target="../media/image1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microsoft.com/office/2007/relationships/hdphoto" Target="../media/hdphoto41.wdp"/><Relationship Id="rId18" Type="http://schemas.openxmlformats.org/officeDocument/2006/relationships/image" Target="../media/image160.png"/><Relationship Id="rId26" Type="http://schemas.openxmlformats.org/officeDocument/2006/relationships/hyperlink" Target="https://pixabay.com/fr/sourire-smiley-clin-d-%C5%93il-bien-2352472/" TargetMode="External"/><Relationship Id="rId3" Type="http://schemas.microsoft.com/office/2007/relationships/hdphoto" Target="../media/hdphoto37.wdp"/><Relationship Id="rId21" Type="http://schemas.microsoft.com/office/2007/relationships/hdphoto" Target="../media/hdphoto45.wdp"/><Relationship Id="rId7" Type="http://schemas.microsoft.com/office/2007/relationships/hdphoto" Target="../media/hdphoto39.wdp"/><Relationship Id="rId12" Type="http://schemas.openxmlformats.org/officeDocument/2006/relationships/image" Target="../media/image157.png"/><Relationship Id="rId17" Type="http://schemas.microsoft.com/office/2007/relationships/hdphoto" Target="../media/hdphoto43.wdp"/><Relationship Id="rId25" Type="http://schemas.microsoft.com/office/2007/relationships/hdphoto" Target="../media/hdphoto35.wdp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microsoft.com/office/2007/relationships/hdphoto" Target="../media/hdphoto26.wdp"/><Relationship Id="rId24" Type="http://schemas.openxmlformats.org/officeDocument/2006/relationships/image" Target="../media/image149.png"/><Relationship Id="rId5" Type="http://schemas.microsoft.com/office/2007/relationships/hdphoto" Target="../media/hdphoto38.wdp"/><Relationship Id="rId15" Type="http://schemas.microsoft.com/office/2007/relationships/hdphoto" Target="../media/hdphoto42.wdp"/><Relationship Id="rId23" Type="http://schemas.microsoft.com/office/2007/relationships/hdphoto" Target="../media/hdphoto46.wdp"/><Relationship Id="rId10" Type="http://schemas.openxmlformats.org/officeDocument/2006/relationships/image" Target="../media/image156.png"/><Relationship Id="rId19" Type="http://schemas.microsoft.com/office/2007/relationships/hdphoto" Target="../media/hdphoto44.wdp"/><Relationship Id="rId4" Type="http://schemas.openxmlformats.org/officeDocument/2006/relationships/image" Target="../media/image153.png"/><Relationship Id="rId9" Type="http://schemas.microsoft.com/office/2007/relationships/hdphoto" Target="../media/hdphoto40.wdp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jpg"/><Relationship Id="rId4" Type="http://schemas.microsoft.com/office/2007/relationships/hdphoto" Target="../media/hdphoto26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microsoft.com/office/2007/relationships/hdphoto" Target="../media/hdphoto52.wdp"/><Relationship Id="rId18" Type="http://schemas.openxmlformats.org/officeDocument/2006/relationships/image" Target="../media/image172.png"/><Relationship Id="rId3" Type="http://schemas.microsoft.com/office/2007/relationships/hdphoto" Target="../media/hdphoto47.wdp"/><Relationship Id="rId21" Type="http://schemas.openxmlformats.org/officeDocument/2006/relationships/image" Target="../media/image173.png"/><Relationship Id="rId7" Type="http://schemas.microsoft.com/office/2007/relationships/hdphoto" Target="../media/hdphoto49.wdp"/><Relationship Id="rId12" Type="http://schemas.openxmlformats.org/officeDocument/2006/relationships/image" Target="../media/image169.png"/><Relationship Id="rId17" Type="http://schemas.microsoft.com/office/2007/relationships/hdphoto" Target="../media/hdphoto54.wdp"/><Relationship Id="rId2" Type="http://schemas.openxmlformats.org/officeDocument/2006/relationships/image" Target="../media/image164.png"/><Relationship Id="rId16" Type="http://schemas.openxmlformats.org/officeDocument/2006/relationships/image" Target="../media/image171.png"/><Relationship Id="rId20" Type="http://schemas.openxmlformats.org/officeDocument/2006/relationships/hyperlink" Target="https://pixabay.com/fr/sourire-smiley-clin-d-%C5%93il-bien-235247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microsoft.com/office/2007/relationships/hdphoto" Target="../media/hdphoto51.wdp"/><Relationship Id="rId5" Type="http://schemas.microsoft.com/office/2007/relationships/hdphoto" Target="../media/hdphoto48.wdp"/><Relationship Id="rId15" Type="http://schemas.microsoft.com/office/2007/relationships/hdphoto" Target="../media/hdphoto53.wdp"/><Relationship Id="rId10" Type="http://schemas.openxmlformats.org/officeDocument/2006/relationships/image" Target="../media/image168.png"/><Relationship Id="rId19" Type="http://schemas.microsoft.com/office/2007/relationships/hdphoto" Target="../media/hdphoto55.wdp"/><Relationship Id="rId4" Type="http://schemas.openxmlformats.org/officeDocument/2006/relationships/image" Target="../media/image165.png"/><Relationship Id="rId9" Type="http://schemas.microsoft.com/office/2007/relationships/hdphoto" Target="../media/hdphoto50.wdp"/><Relationship Id="rId14" Type="http://schemas.openxmlformats.org/officeDocument/2006/relationships/image" Target="../media/image170.png"/><Relationship Id="rId22" Type="http://schemas.microsoft.com/office/2007/relationships/hdphoto" Target="../media/hdphoto56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57.wdp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fr/sourire-smiley-clin-d-%C5%93il-bien-2352472/" TargetMode="External"/><Relationship Id="rId5" Type="http://schemas.microsoft.com/office/2007/relationships/hdphoto" Target="../media/hdphoto58.wdp"/><Relationship Id="rId4" Type="http://schemas.openxmlformats.org/officeDocument/2006/relationships/image" Target="../media/image1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8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freepngimg.com/png/49456-automotive-battery-free-download-image" TargetMode="External"/><Relationship Id="rId10" Type="http://schemas.openxmlformats.org/officeDocument/2006/relationships/hyperlink" Target="https://svgsilh.com/fr/image/2027661.html" TargetMode="External"/><Relationship Id="rId4" Type="http://schemas.microsoft.com/office/2007/relationships/hdphoto" Target="../media/hdphoto59.wdp"/><Relationship Id="rId9" Type="http://schemas.openxmlformats.org/officeDocument/2006/relationships/image" Target="../media/image180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hyperlink" Target="https://svgsilh.com/pt/image/1312802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hyperlink" Target="https://pixabay.com/it/mano-palmo-verso-l-alto-nero-bianco-1465707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fr/sourire-smiley-clin-d-%C5%93il-bien-2352472/" TargetMode="External"/><Relationship Id="rId4" Type="http://schemas.microsoft.com/office/2007/relationships/hdphoto" Target="../media/hdphoto58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vgsilh.com/image/1976104.html" TargetMode="External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vgsilh.com/image/2119225.html" TargetMode="External"/><Relationship Id="rId4" Type="http://schemas.openxmlformats.org/officeDocument/2006/relationships/image" Target="../media/image1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fr/sourire-smiley-clin-d-%C5%93il-bien-2352472/" TargetMode="External"/><Relationship Id="rId4" Type="http://schemas.microsoft.com/office/2007/relationships/hdphoto" Target="../media/hdphoto58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t/mano-palmo-verso-l-alto-nero-bianco-1465707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5.svg"/><Relationship Id="rId4" Type="http://schemas.openxmlformats.org/officeDocument/2006/relationships/image" Target="../media/image18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fr/sourire-smiley-clin-d-%C5%93il-bien-2352472/" TargetMode="External"/><Relationship Id="rId4" Type="http://schemas.microsoft.com/office/2007/relationships/hdphoto" Target="../media/hdphoto58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60.wdp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svg"/><Relationship Id="rId5" Type="http://schemas.openxmlformats.org/officeDocument/2006/relationships/image" Target="../media/image190.png"/><Relationship Id="rId4" Type="http://schemas.openxmlformats.org/officeDocument/2006/relationships/image" Target="../media/image189.svg"/><Relationship Id="rId9" Type="http://schemas.openxmlformats.org/officeDocument/2006/relationships/hyperlink" Target="https://svgsilh.com/fr/image/294245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1.wdp"/><Relationship Id="rId5" Type="http://schemas.openxmlformats.org/officeDocument/2006/relationships/image" Target="../media/image194.png"/><Relationship Id="rId4" Type="http://schemas.openxmlformats.org/officeDocument/2006/relationships/image" Target="../media/image189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62.wdp"/><Relationship Id="rId4" Type="http://schemas.openxmlformats.org/officeDocument/2006/relationships/image" Target="../media/image1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63.wdp"/><Relationship Id="rId4" Type="http://schemas.openxmlformats.org/officeDocument/2006/relationships/image" Target="../media/image1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4.wdp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67.wdp"/><Relationship Id="rId3" Type="http://schemas.openxmlformats.org/officeDocument/2006/relationships/image" Target="../media/image200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6.wdp"/><Relationship Id="rId5" Type="http://schemas.openxmlformats.org/officeDocument/2006/relationships/image" Target="../media/image201.png"/><Relationship Id="rId4" Type="http://schemas.microsoft.com/office/2007/relationships/hdphoto" Target="../media/hdphoto65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68.wdp"/><Relationship Id="rId4" Type="http://schemas.openxmlformats.org/officeDocument/2006/relationships/image" Target="../media/image2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9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1.wdp"/><Relationship Id="rId5" Type="http://schemas.openxmlformats.org/officeDocument/2006/relationships/image" Target="../media/image207.png"/><Relationship Id="rId4" Type="http://schemas.microsoft.com/office/2007/relationships/hdphoto" Target="../media/hdphoto70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4.wdp"/><Relationship Id="rId5" Type="http://schemas.openxmlformats.org/officeDocument/2006/relationships/image" Target="../media/image210.png"/><Relationship Id="rId4" Type="http://schemas.microsoft.com/office/2007/relationships/hdphoto" Target="../media/hdphoto73.wdp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77.wdp"/><Relationship Id="rId3" Type="http://schemas.openxmlformats.org/officeDocument/2006/relationships/image" Target="../media/image21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6.wdp"/><Relationship Id="rId5" Type="http://schemas.openxmlformats.org/officeDocument/2006/relationships/image" Target="../media/image212.png"/><Relationship Id="rId4" Type="http://schemas.microsoft.com/office/2007/relationships/hdphoto" Target="../media/hdphoto75.wdp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186.png"/><Relationship Id="rId7" Type="http://schemas.microsoft.com/office/2007/relationships/hdphoto" Target="../media/hdphoto78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189.svg"/><Relationship Id="rId4" Type="http://schemas.openxmlformats.org/officeDocument/2006/relationships/image" Target="../media/image188.png"/><Relationship Id="rId9" Type="http://schemas.microsoft.com/office/2007/relationships/hdphoto" Target="../media/hdphoto79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object 8"/>
          <p:cNvGrpSpPr/>
          <p:nvPr/>
        </p:nvGrpSpPr>
        <p:grpSpPr>
          <a:xfrm>
            <a:off x="0" y="0"/>
            <a:ext cx="1543050" cy="10287000"/>
            <a:chOff x="0" y="0"/>
            <a:chExt cx="1543050" cy="10287000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1543050" cy="10287000"/>
            </a:xfrm>
            <a:custGeom>
              <a:avLst/>
              <a:gdLst/>
              <a:ahLst/>
              <a:cxnLst/>
              <a:rect l="l" t="t" r="r" b="b"/>
              <a:pathLst>
                <a:path w="1543050" h="10287000">
                  <a:moveTo>
                    <a:pt x="0" y="10287000"/>
                  </a:moveTo>
                  <a:lnTo>
                    <a:pt x="0" y="0"/>
                  </a:lnTo>
                  <a:lnTo>
                    <a:pt x="1543049" y="0"/>
                  </a:lnTo>
                  <a:lnTo>
                    <a:pt x="1543049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1B5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27773" y="4163621"/>
              <a:ext cx="110489" cy="2819400"/>
            </a:xfrm>
            <a:custGeom>
              <a:avLst/>
              <a:gdLst/>
              <a:ahLst/>
              <a:cxnLst/>
              <a:rect l="l" t="t" r="r" b="b"/>
              <a:pathLst>
                <a:path w="110490" h="2819400">
                  <a:moveTo>
                    <a:pt x="110236" y="2819206"/>
                  </a:moveTo>
                  <a:lnTo>
                    <a:pt x="0" y="2819206"/>
                  </a:lnTo>
                  <a:lnTo>
                    <a:pt x="0" y="0"/>
                  </a:lnTo>
                  <a:lnTo>
                    <a:pt x="110236" y="0"/>
                  </a:lnTo>
                  <a:lnTo>
                    <a:pt x="110236" y="2819206"/>
                  </a:lnTo>
                  <a:close/>
                </a:path>
              </a:pathLst>
            </a:custGeom>
            <a:solidFill>
              <a:srgbClr val="FD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8072588" y="6245626"/>
            <a:ext cx="3459479" cy="569595"/>
          </a:xfrm>
          <a:custGeom>
            <a:avLst/>
            <a:gdLst/>
            <a:ahLst/>
            <a:cxnLst/>
            <a:rect l="l" t="t" r="r" b="b"/>
            <a:pathLst>
              <a:path w="3459479" h="569595">
                <a:moveTo>
                  <a:pt x="3287646" y="569485"/>
                </a:moveTo>
                <a:lnTo>
                  <a:pt x="171449" y="569485"/>
                </a:lnTo>
                <a:lnTo>
                  <a:pt x="125871" y="563361"/>
                </a:lnTo>
                <a:lnTo>
                  <a:pt x="84915" y="546077"/>
                </a:lnTo>
                <a:lnTo>
                  <a:pt x="50216" y="519269"/>
                </a:lnTo>
                <a:lnTo>
                  <a:pt x="23407" y="484569"/>
                </a:lnTo>
                <a:lnTo>
                  <a:pt x="6124" y="443613"/>
                </a:lnTo>
                <a:lnTo>
                  <a:pt x="0" y="398035"/>
                </a:lnTo>
                <a:lnTo>
                  <a:pt x="0" y="171450"/>
                </a:lnTo>
                <a:lnTo>
                  <a:pt x="6124" y="125871"/>
                </a:lnTo>
                <a:lnTo>
                  <a:pt x="23407" y="84915"/>
                </a:lnTo>
                <a:lnTo>
                  <a:pt x="50216" y="50216"/>
                </a:lnTo>
                <a:lnTo>
                  <a:pt x="84915" y="23407"/>
                </a:lnTo>
                <a:lnTo>
                  <a:pt x="125871" y="6124"/>
                </a:lnTo>
                <a:lnTo>
                  <a:pt x="171450" y="0"/>
                </a:lnTo>
                <a:lnTo>
                  <a:pt x="3287646" y="0"/>
                </a:lnTo>
                <a:lnTo>
                  <a:pt x="3333224" y="6124"/>
                </a:lnTo>
                <a:lnTo>
                  <a:pt x="3374180" y="23407"/>
                </a:lnTo>
                <a:lnTo>
                  <a:pt x="3408880" y="50216"/>
                </a:lnTo>
                <a:lnTo>
                  <a:pt x="3435688" y="84915"/>
                </a:lnTo>
                <a:lnTo>
                  <a:pt x="3452972" y="125871"/>
                </a:lnTo>
                <a:lnTo>
                  <a:pt x="3459096" y="171450"/>
                </a:lnTo>
                <a:lnTo>
                  <a:pt x="3459096" y="398035"/>
                </a:lnTo>
                <a:lnTo>
                  <a:pt x="3452972" y="443613"/>
                </a:lnTo>
                <a:lnTo>
                  <a:pt x="3435688" y="484569"/>
                </a:lnTo>
                <a:lnTo>
                  <a:pt x="3408880" y="519269"/>
                </a:lnTo>
                <a:lnTo>
                  <a:pt x="3374180" y="546077"/>
                </a:lnTo>
                <a:lnTo>
                  <a:pt x="3333224" y="563361"/>
                </a:lnTo>
                <a:lnTo>
                  <a:pt x="3287646" y="569485"/>
                </a:lnTo>
                <a:close/>
              </a:path>
            </a:pathLst>
          </a:custGeom>
          <a:solidFill>
            <a:srgbClr val="1B5738"/>
          </a:solidFill>
        </p:spPr>
        <p:txBody>
          <a:bodyPr wrap="square" lIns="0" tIns="0" rIns="0" bIns="0" rtlCol="0"/>
          <a:lstStyle/>
          <a:p>
            <a:r>
              <a:rPr lang="en-US" sz="2800" b="1" dirty="0">
                <a:solidFill>
                  <a:schemeClr val="bg1"/>
                </a:solidFill>
              </a:rPr>
              <a:t>          TIPE 2024</a:t>
            </a:r>
          </a:p>
        </p:txBody>
      </p:sp>
      <p:sp>
        <p:nvSpPr>
          <p:cNvPr id="13" name="object 13"/>
          <p:cNvSpPr/>
          <p:nvPr/>
        </p:nvSpPr>
        <p:spPr>
          <a:xfrm>
            <a:off x="118959" y="195491"/>
            <a:ext cx="904875" cy="1678305"/>
          </a:xfrm>
          <a:custGeom>
            <a:avLst/>
            <a:gdLst/>
            <a:ahLst/>
            <a:cxnLst/>
            <a:rect l="l" t="t" r="r" b="b"/>
            <a:pathLst>
              <a:path w="904875" h="1678305">
                <a:moveTo>
                  <a:pt x="44445" y="78210"/>
                </a:moveTo>
                <a:lnTo>
                  <a:pt x="34084" y="78210"/>
                </a:lnTo>
                <a:lnTo>
                  <a:pt x="29101" y="77218"/>
                </a:lnTo>
                <a:lnTo>
                  <a:pt x="1190" y="49308"/>
                </a:lnTo>
                <a:lnTo>
                  <a:pt x="199" y="44325"/>
                </a:lnTo>
                <a:lnTo>
                  <a:pt x="203" y="33947"/>
                </a:lnTo>
                <a:lnTo>
                  <a:pt x="29101" y="1070"/>
                </a:lnTo>
                <a:lnTo>
                  <a:pt x="44263" y="52"/>
                </a:lnTo>
                <a:lnTo>
                  <a:pt x="49266" y="1024"/>
                </a:lnTo>
                <a:lnTo>
                  <a:pt x="77339" y="28981"/>
                </a:lnTo>
                <a:lnTo>
                  <a:pt x="78330" y="33947"/>
                </a:lnTo>
                <a:lnTo>
                  <a:pt x="78330" y="44325"/>
                </a:lnTo>
                <a:lnTo>
                  <a:pt x="49428" y="77218"/>
                </a:lnTo>
                <a:lnTo>
                  <a:pt x="44445" y="78210"/>
                </a:lnTo>
                <a:close/>
              </a:path>
              <a:path w="904875" h="1678305">
                <a:moveTo>
                  <a:pt x="457677" y="78210"/>
                </a:moveTo>
                <a:lnTo>
                  <a:pt x="447316" y="78210"/>
                </a:lnTo>
                <a:lnTo>
                  <a:pt x="442333" y="77218"/>
                </a:lnTo>
                <a:lnTo>
                  <a:pt x="414423" y="49308"/>
                </a:lnTo>
                <a:lnTo>
                  <a:pt x="413431" y="44325"/>
                </a:lnTo>
                <a:lnTo>
                  <a:pt x="413435" y="33947"/>
                </a:lnTo>
                <a:lnTo>
                  <a:pt x="442333" y="1070"/>
                </a:lnTo>
                <a:lnTo>
                  <a:pt x="457495" y="52"/>
                </a:lnTo>
                <a:lnTo>
                  <a:pt x="462499" y="1024"/>
                </a:lnTo>
                <a:lnTo>
                  <a:pt x="490571" y="28981"/>
                </a:lnTo>
                <a:lnTo>
                  <a:pt x="491562" y="33947"/>
                </a:lnTo>
                <a:lnTo>
                  <a:pt x="491562" y="44325"/>
                </a:lnTo>
                <a:lnTo>
                  <a:pt x="462660" y="77218"/>
                </a:lnTo>
                <a:lnTo>
                  <a:pt x="457677" y="78210"/>
                </a:lnTo>
                <a:close/>
              </a:path>
              <a:path w="904875" h="1678305">
                <a:moveTo>
                  <a:pt x="869986" y="78248"/>
                </a:moveTo>
                <a:lnTo>
                  <a:pt x="833592" y="62769"/>
                </a:lnTo>
                <a:lnTo>
                  <a:pt x="826130" y="33481"/>
                </a:lnTo>
                <a:lnTo>
                  <a:pt x="827185" y="28500"/>
                </a:lnTo>
                <a:lnTo>
                  <a:pt x="855530" y="918"/>
                </a:lnTo>
                <a:lnTo>
                  <a:pt x="860538" y="0"/>
                </a:lnTo>
                <a:lnTo>
                  <a:pt x="865729" y="79"/>
                </a:lnTo>
                <a:lnTo>
                  <a:pt x="865530" y="79"/>
                </a:lnTo>
                <a:lnTo>
                  <a:pt x="870693" y="132"/>
                </a:lnTo>
                <a:lnTo>
                  <a:pt x="903263" y="29208"/>
                </a:lnTo>
                <a:lnTo>
                  <a:pt x="904222" y="34181"/>
                </a:lnTo>
                <a:lnTo>
                  <a:pt x="904168" y="44536"/>
                </a:lnTo>
                <a:lnTo>
                  <a:pt x="874988" y="77296"/>
                </a:lnTo>
                <a:lnTo>
                  <a:pt x="869986" y="78248"/>
                </a:lnTo>
                <a:close/>
              </a:path>
              <a:path w="904875" h="1678305">
                <a:moveTo>
                  <a:pt x="33949" y="478362"/>
                </a:moveTo>
                <a:lnTo>
                  <a:pt x="1001" y="449490"/>
                </a:lnTo>
                <a:lnTo>
                  <a:pt x="4" y="444505"/>
                </a:lnTo>
                <a:lnTo>
                  <a:pt x="20" y="434017"/>
                </a:lnTo>
                <a:lnTo>
                  <a:pt x="28917" y="401211"/>
                </a:lnTo>
                <a:lnTo>
                  <a:pt x="33881" y="400223"/>
                </a:lnTo>
                <a:lnTo>
                  <a:pt x="44237" y="400223"/>
                </a:lnTo>
                <a:lnTo>
                  <a:pt x="77116" y="429044"/>
                </a:lnTo>
                <a:lnTo>
                  <a:pt x="78117" y="434017"/>
                </a:lnTo>
                <a:lnTo>
                  <a:pt x="78117" y="444505"/>
                </a:lnTo>
                <a:lnTo>
                  <a:pt x="49299" y="477344"/>
                </a:lnTo>
                <a:lnTo>
                  <a:pt x="33949" y="478362"/>
                </a:lnTo>
                <a:close/>
              </a:path>
              <a:path w="904875" h="1678305">
                <a:moveTo>
                  <a:pt x="447181" y="478362"/>
                </a:moveTo>
                <a:lnTo>
                  <a:pt x="414233" y="449490"/>
                </a:lnTo>
                <a:lnTo>
                  <a:pt x="413237" y="444505"/>
                </a:lnTo>
                <a:lnTo>
                  <a:pt x="413252" y="434017"/>
                </a:lnTo>
                <a:lnTo>
                  <a:pt x="442150" y="401211"/>
                </a:lnTo>
                <a:lnTo>
                  <a:pt x="447114" y="400223"/>
                </a:lnTo>
                <a:lnTo>
                  <a:pt x="457469" y="400223"/>
                </a:lnTo>
                <a:lnTo>
                  <a:pt x="490349" y="429044"/>
                </a:lnTo>
                <a:lnTo>
                  <a:pt x="491350" y="444505"/>
                </a:lnTo>
                <a:lnTo>
                  <a:pt x="490396" y="449360"/>
                </a:lnTo>
                <a:lnTo>
                  <a:pt x="462532" y="477344"/>
                </a:lnTo>
                <a:lnTo>
                  <a:pt x="447181" y="478362"/>
                </a:lnTo>
                <a:close/>
              </a:path>
              <a:path w="904875" h="1678305">
                <a:moveTo>
                  <a:pt x="869912" y="478403"/>
                </a:moveTo>
                <a:lnTo>
                  <a:pt x="833602" y="462925"/>
                </a:lnTo>
                <a:lnTo>
                  <a:pt x="826122" y="433707"/>
                </a:lnTo>
                <a:lnTo>
                  <a:pt x="827164" y="428735"/>
                </a:lnTo>
                <a:lnTo>
                  <a:pt x="855357" y="401111"/>
                </a:lnTo>
                <a:lnTo>
                  <a:pt x="860350" y="400170"/>
                </a:lnTo>
                <a:lnTo>
                  <a:pt x="870710" y="400276"/>
                </a:lnTo>
                <a:lnTo>
                  <a:pt x="903308" y="429514"/>
                </a:lnTo>
                <a:lnTo>
                  <a:pt x="904249" y="434508"/>
                </a:lnTo>
                <a:lnTo>
                  <a:pt x="904142" y="444868"/>
                </a:lnTo>
                <a:lnTo>
                  <a:pt x="874905" y="477462"/>
                </a:lnTo>
                <a:lnTo>
                  <a:pt x="869912" y="478403"/>
                </a:lnTo>
                <a:close/>
              </a:path>
              <a:path w="904875" h="1678305">
                <a:moveTo>
                  <a:pt x="44245" y="877998"/>
                </a:moveTo>
                <a:lnTo>
                  <a:pt x="33884" y="877998"/>
                </a:lnTo>
                <a:lnTo>
                  <a:pt x="28901" y="877007"/>
                </a:lnTo>
                <a:lnTo>
                  <a:pt x="991" y="849096"/>
                </a:lnTo>
                <a:lnTo>
                  <a:pt x="0" y="844113"/>
                </a:lnTo>
                <a:lnTo>
                  <a:pt x="0" y="833753"/>
                </a:lnTo>
                <a:lnTo>
                  <a:pt x="28901" y="800859"/>
                </a:lnTo>
                <a:lnTo>
                  <a:pt x="33884" y="799868"/>
                </a:lnTo>
                <a:lnTo>
                  <a:pt x="39065" y="799868"/>
                </a:lnTo>
                <a:lnTo>
                  <a:pt x="39065" y="800067"/>
                </a:lnTo>
                <a:lnTo>
                  <a:pt x="44229" y="800067"/>
                </a:lnTo>
                <a:lnTo>
                  <a:pt x="77093" y="828807"/>
                </a:lnTo>
                <a:lnTo>
                  <a:pt x="78130" y="844113"/>
                </a:lnTo>
                <a:lnTo>
                  <a:pt x="77138" y="849096"/>
                </a:lnTo>
                <a:lnTo>
                  <a:pt x="49229" y="877007"/>
                </a:lnTo>
                <a:lnTo>
                  <a:pt x="44245" y="877998"/>
                </a:lnTo>
                <a:close/>
              </a:path>
              <a:path w="904875" h="1678305">
                <a:moveTo>
                  <a:pt x="457477" y="877998"/>
                </a:moveTo>
                <a:lnTo>
                  <a:pt x="447117" y="877998"/>
                </a:lnTo>
                <a:lnTo>
                  <a:pt x="442133" y="877007"/>
                </a:lnTo>
                <a:lnTo>
                  <a:pt x="414223" y="849096"/>
                </a:lnTo>
                <a:lnTo>
                  <a:pt x="413232" y="844113"/>
                </a:lnTo>
                <a:lnTo>
                  <a:pt x="413232" y="833753"/>
                </a:lnTo>
                <a:lnTo>
                  <a:pt x="442133" y="800859"/>
                </a:lnTo>
                <a:lnTo>
                  <a:pt x="447117" y="799868"/>
                </a:lnTo>
                <a:lnTo>
                  <a:pt x="452297" y="799868"/>
                </a:lnTo>
                <a:lnTo>
                  <a:pt x="452297" y="800067"/>
                </a:lnTo>
                <a:lnTo>
                  <a:pt x="457461" y="800067"/>
                </a:lnTo>
                <a:lnTo>
                  <a:pt x="490326" y="828807"/>
                </a:lnTo>
                <a:lnTo>
                  <a:pt x="491362" y="844113"/>
                </a:lnTo>
                <a:lnTo>
                  <a:pt x="490371" y="849096"/>
                </a:lnTo>
                <a:lnTo>
                  <a:pt x="462460" y="877007"/>
                </a:lnTo>
                <a:lnTo>
                  <a:pt x="457477" y="877998"/>
                </a:lnTo>
                <a:close/>
              </a:path>
              <a:path w="904875" h="1678305">
                <a:moveTo>
                  <a:pt x="869912" y="878047"/>
                </a:moveTo>
                <a:lnTo>
                  <a:pt x="833602" y="862570"/>
                </a:lnTo>
                <a:lnTo>
                  <a:pt x="826122" y="833352"/>
                </a:lnTo>
                <a:lnTo>
                  <a:pt x="827164" y="828379"/>
                </a:lnTo>
                <a:lnTo>
                  <a:pt x="855357" y="800755"/>
                </a:lnTo>
                <a:lnTo>
                  <a:pt x="860350" y="799815"/>
                </a:lnTo>
                <a:lnTo>
                  <a:pt x="865530" y="799868"/>
                </a:lnTo>
                <a:lnTo>
                  <a:pt x="865530" y="800067"/>
                </a:lnTo>
                <a:lnTo>
                  <a:pt x="870693" y="800120"/>
                </a:lnTo>
                <a:lnTo>
                  <a:pt x="903263" y="829196"/>
                </a:lnTo>
                <a:lnTo>
                  <a:pt x="904222" y="834169"/>
                </a:lnTo>
                <a:lnTo>
                  <a:pt x="904142" y="844512"/>
                </a:lnTo>
                <a:lnTo>
                  <a:pt x="874905" y="877107"/>
                </a:lnTo>
                <a:lnTo>
                  <a:pt x="869912" y="878047"/>
                </a:lnTo>
                <a:close/>
              </a:path>
              <a:path w="904875" h="1678305">
                <a:moveTo>
                  <a:pt x="33949" y="1278151"/>
                </a:moveTo>
                <a:lnTo>
                  <a:pt x="1001" y="1249279"/>
                </a:lnTo>
                <a:lnTo>
                  <a:pt x="5" y="1244294"/>
                </a:lnTo>
                <a:lnTo>
                  <a:pt x="20" y="1233805"/>
                </a:lnTo>
                <a:lnTo>
                  <a:pt x="28917" y="1201000"/>
                </a:lnTo>
                <a:lnTo>
                  <a:pt x="33882" y="1200012"/>
                </a:lnTo>
                <a:lnTo>
                  <a:pt x="44237" y="1200012"/>
                </a:lnTo>
                <a:lnTo>
                  <a:pt x="77116" y="1228833"/>
                </a:lnTo>
                <a:lnTo>
                  <a:pt x="78117" y="1233805"/>
                </a:lnTo>
                <a:lnTo>
                  <a:pt x="78117" y="1244294"/>
                </a:lnTo>
                <a:lnTo>
                  <a:pt x="49299" y="1277133"/>
                </a:lnTo>
                <a:lnTo>
                  <a:pt x="33949" y="1278151"/>
                </a:lnTo>
                <a:close/>
              </a:path>
              <a:path w="904875" h="1678305">
                <a:moveTo>
                  <a:pt x="447181" y="1278152"/>
                </a:moveTo>
                <a:lnTo>
                  <a:pt x="414233" y="1249279"/>
                </a:lnTo>
                <a:lnTo>
                  <a:pt x="413237" y="1244294"/>
                </a:lnTo>
                <a:lnTo>
                  <a:pt x="413252" y="1233805"/>
                </a:lnTo>
                <a:lnTo>
                  <a:pt x="442152" y="1201000"/>
                </a:lnTo>
                <a:lnTo>
                  <a:pt x="447114" y="1200012"/>
                </a:lnTo>
                <a:lnTo>
                  <a:pt x="457470" y="1200012"/>
                </a:lnTo>
                <a:lnTo>
                  <a:pt x="490349" y="1228833"/>
                </a:lnTo>
                <a:lnTo>
                  <a:pt x="491350" y="1244294"/>
                </a:lnTo>
                <a:lnTo>
                  <a:pt x="490396" y="1249149"/>
                </a:lnTo>
                <a:lnTo>
                  <a:pt x="462532" y="1277133"/>
                </a:lnTo>
                <a:lnTo>
                  <a:pt x="447181" y="1278152"/>
                </a:lnTo>
                <a:close/>
              </a:path>
              <a:path w="904875" h="1678305">
                <a:moveTo>
                  <a:pt x="870257" y="1278149"/>
                </a:moveTo>
                <a:lnTo>
                  <a:pt x="833742" y="1262904"/>
                </a:lnTo>
                <a:lnTo>
                  <a:pt x="826061" y="1244172"/>
                </a:lnTo>
                <a:lnTo>
                  <a:pt x="826096" y="1233647"/>
                </a:lnTo>
                <a:lnTo>
                  <a:pt x="855329" y="1200904"/>
                </a:lnTo>
                <a:lnTo>
                  <a:pt x="860335" y="1199959"/>
                </a:lnTo>
                <a:lnTo>
                  <a:pt x="870667" y="1200064"/>
                </a:lnTo>
                <a:lnTo>
                  <a:pt x="903195" y="1228897"/>
                </a:lnTo>
                <a:lnTo>
                  <a:pt x="904208" y="1244172"/>
                </a:lnTo>
                <a:lnTo>
                  <a:pt x="903225" y="1249170"/>
                </a:lnTo>
                <a:lnTo>
                  <a:pt x="875255" y="1277162"/>
                </a:lnTo>
                <a:lnTo>
                  <a:pt x="870257" y="1278149"/>
                </a:lnTo>
                <a:close/>
              </a:path>
              <a:path w="904875" h="1678305">
                <a:moveTo>
                  <a:pt x="44245" y="1677787"/>
                </a:moveTo>
                <a:lnTo>
                  <a:pt x="33884" y="1677787"/>
                </a:lnTo>
                <a:lnTo>
                  <a:pt x="28901" y="1676796"/>
                </a:lnTo>
                <a:lnTo>
                  <a:pt x="991" y="1648885"/>
                </a:lnTo>
                <a:lnTo>
                  <a:pt x="0" y="1643902"/>
                </a:lnTo>
                <a:lnTo>
                  <a:pt x="0" y="1633541"/>
                </a:lnTo>
                <a:lnTo>
                  <a:pt x="28901" y="1600648"/>
                </a:lnTo>
                <a:lnTo>
                  <a:pt x="33884" y="1599656"/>
                </a:lnTo>
                <a:lnTo>
                  <a:pt x="39065" y="1599656"/>
                </a:lnTo>
                <a:lnTo>
                  <a:pt x="39065" y="1599856"/>
                </a:lnTo>
                <a:lnTo>
                  <a:pt x="44229" y="1599856"/>
                </a:lnTo>
                <a:lnTo>
                  <a:pt x="77093" y="1628596"/>
                </a:lnTo>
                <a:lnTo>
                  <a:pt x="78130" y="1643902"/>
                </a:lnTo>
                <a:lnTo>
                  <a:pt x="77138" y="1648885"/>
                </a:lnTo>
                <a:lnTo>
                  <a:pt x="49229" y="1676796"/>
                </a:lnTo>
                <a:lnTo>
                  <a:pt x="44245" y="1677787"/>
                </a:lnTo>
                <a:close/>
              </a:path>
              <a:path w="904875" h="1678305">
                <a:moveTo>
                  <a:pt x="457477" y="1677787"/>
                </a:moveTo>
                <a:lnTo>
                  <a:pt x="447117" y="1677787"/>
                </a:lnTo>
                <a:lnTo>
                  <a:pt x="442133" y="1676796"/>
                </a:lnTo>
                <a:lnTo>
                  <a:pt x="414223" y="1648885"/>
                </a:lnTo>
                <a:lnTo>
                  <a:pt x="413232" y="1643902"/>
                </a:lnTo>
                <a:lnTo>
                  <a:pt x="413232" y="1633541"/>
                </a:lnTo>
                <a:lnTo>
                  <a:pt x="442133" y="1600647"/>
                </a:lnTo>
                <a:lnTo>
                  <a:pt x="447117" y="1599656"/>
                </a:lnTo>
                <a:lnTo>
                  <a:pt x="452297" y="1599656"/>
                </a:lnTo>
                <a:lnTo>
                  <a:pt x="452297" y="1599856"/>
                </a:lnTo>
                <a:lnTo>
                  <a:pt x="457461" y="1599856"/>
                </a:lnTo>
                <a:lnTo>
                  <a:pt x="490326" y="1628596"/>
                </a:lnTo>
                <a:lnTo>
                  <a:pt x="491362" y="1643902"/>
                </a:lnTo>
                <a:lnTo>
                  <a:pt x="490371" y="1648885"/>
                </a:lnTo>
                <a:lnTo>
                  <a:pt x="462460" y="1676796"/>
                </a:lnTo>
                <a:lnTo>
                  <a:pt x="457477" y="1677787"/>
                </a:lnTo>
                <a:close/>
              </a:path>
              <a:path w="904875" h="1678305">
                <a:moveTo>
                  <a:pt x="870257" y="1677794"/>
                </a:moveTo>
                <a:lnTo>
                  <a:pt x="833742" y="1662549"/>
                </a:lnTo>
                <a:lnTo>
                  <a:pt x="826061" y="1643816"/>
                </a:lnTo>
                <a:lnTo>
                  <a:pt x="826096" y="1633292"/>
                </a:lnTo>
                <a:lnTo>
                  <a:pt x="855329" y="1600549"/>
                </a:lnTo>
                <a:lnTo>
                  <a:pt x="860335" y="1599603"/>
                </a:lnTo>
                <a:lnTo>
                  <a:pt x="865530" y="1599656"/>
                </a:lnTo>
                <a:lnTo>
                  <a:pt x="865530" y="1599856"/>
                </a:lnTo>
                <a:lnTo>
                  <a:pt x="870649" y="1599908"/>
                </a:lnTo>
                <a:lnTo>
                  <a:pt x="903149" y="1628580"/>
                </a:lnTo>
                <a:lnTo>
                  <a:pt x="904208" y="1643816"/>
                </a:lnTo>
                <a:lnTo>
                  <a:pt x="903225" y="1648815"/>
                </a:lnTo>
                <a:lnTo>
                  <a:pt x="875255" y="1676806"/>
                </a:lnTo>
                <a:lnTo>
                  <a:pt x="870257" y="1677794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383023-7406-DFD6-5F08-57B685257D92}"/>
              </a:ext>
            </a:extLst>
          </p:cNvPr>
          <p:cNvSpPr txBox="1"/>
          <p:nvPr/>
        </p:nvSpPr>
        <p:spPr>
          <a:xfrm>
            <a:off x="5318326" y="3664020"/>
            <a:ext cx="9194395" cy="2308324"/>
          </a:xfrm>
          <a:prstGeom prst="rect">
            <a:avLst/>
          </a:prstGeom>
          <a:noFill/>
          <a:ln w="28575">
            <a:solidFill>
              <a:srgbClr val="40704A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150"/>
              </a:spcBef>
            </a:pPr>
            <a:r>
              <a:rPr lang="fr-FR" sz="4800" b="1" spc="-3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Le système</a:t>
            </a:r>
            <a:r>
              <a:rPr lang="fr-FR" sz="4800" b="1" spc="-9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fr-FR" sz="4800" b="1" spc="-53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d’arrosage</a:t>
            </a:r>
            <a:endParaRPr lang="fr-FR" sz="48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lang="fr-FR" sz="4800" b="1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automatique</a:t>
            </a:r>
            <a:r>
              <a:rPr lang="fr-FR" sz="48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pour un terrain de football</a:t>
            </a:r>
            <a:endParaRPr lang="fr-FR" sz="48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11368C4-15C5-DED7-2746-AD292457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338" y="369464"/>
            <a:ext cx="1268078" cy="1383912"/>
          </a:xfrm>
          <a:prstGeom prst="rect">
            <a:avLst/>
          </a:prstGeom>
        </p:spPr>
      </p:pic>
      <p:sp>
        <p:nvSpPr>
          <p:cNvPr id="28" name="object 14">
            <a:extLst>
              <a:ext uri="{FF2B5EF4-FFF2-40B4-BE49-F238E27FC236}">
                <a16:creationId xmlns:a16="http://schemas.microsoft.com/office/drawing/2014/main" id="{518F1429-7E59-D629-CBA0-C2E49ACCAFCC}"/>
              </a:ext>
            </a:extLst>
          </p:cNvPr>
          <p:cNvSpPr txBox="1"/>
          <p:nvPr/>
        </p:nvSpPr>
        <p:spPr>
          <a:xfrm>
            <a:off x="13357796" y="1764678"/>
            <a:ext cx="4930204" cy="109453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algn="ctr">
              <a:spcBef>
                <a:spcPts val="555"/>
              </a:spcBef>
            </a:pPr>
            <a:r>
              <a:rPr sz="2400" b="1" spc="-60" dirty="0">
                <a:latin typeface="+mj-lt"/>
                <a:cs typeface="Calibri"/>
              </a:rPr>
              <a:t>R</a:t>
            </a:r>
            <a:r>
              <a:rPr sz="2400" b="1" spc="-38" dirty="0">
                <a:latin typeface="+mj-lt"/>
                <a:cs typeface="Calibri"/>
              </a:rPr>
              <a:t>o</a:t>
            </a:r>
            <a:r>
              <a:rPr sz="2400" b="1" spc="-68" dirty="0">
                <a:latin typeface="+mj-lt"/>
                <a:cs typeface="Calibri"/>
              </a:rPr>
              <a:t>y</a:t>
            </a:r>
            <a:r>
              <a:rPr sz="2400" b="1" spc="-15" dirty="0">
                <a:latin typeface="+mj-lt"/>
                <a:cs typeface="Calibri"/>
              </a:rPr>
              <a:t>au</a:t>
            </a:r>
            <a:r>
              <a:rPr sz="2400" b="1" spc="-23" dirty="0">
                <a:latin typeface="+mj-lt"/>
                <a:cs typeface="Calibri"/>
              </a:rPr>
              <a:t>m</a:t>
            </a:r>
            <a:r>
              <a:rPr sz="2400" b="1" dirty="0">
                <a:latin typeface="+mj-lt"/>
                <a:cs typeface="Calibri"/>
              </a:rPr>
              <a:t>e</a:t>
            </a:r>
            <a:r>
              <a:rPr sz="2400" b="1" spc="-127" dirty="0">
                <a:latin typeface="+mj-lt"/>
                <a:cs typeface="Calibri"/>
              </a:rPr>
              <a:t> </a:t>
            </a:r>
            <a:r>
              <a:rPr sz="2400" b="1" dirty="0">
                <a:latin typeface="+mj-lt"/>
                <a:cs typeface="Calibri"/>
              </a:rPr>
              <a:t>du</a:t>
            </a:r>
            <a:r>
              <a:rPr sz="2400" b="1" spc="-60" dirty="0">
                <a:latin typeface="+mj-lt"/>
                <a:cs typeface="Calibri"/>
              </a:rPr>
              <a:t> </a:t>
            </a:r>
            <a:r>
              <a:rPr sz="2400" b="1" dirty="0">
                <a:latin typeface="+mj-lt"/>
                <a:cs typeface="Calibri"/>
              </a:rPr>
              <a:t>Ma</a:t>
            </a:r>
            <a:r>
              <a:rPr sz="2400" b="1" spc="-15" dirty="0">
                <a:latin typeface="+mj-lt"/>
                <a:cs typeface="Calibri"/>
              </a:rPr>
              <a:t>r</a:t>
            </a:r>
            <a:r>
              <a:rPr sz="2400" b="1" dirty="0">
                <a:latin typeface="+mj-lt"/>
                <a:cs typeface="Calibri"/>
              </a:rPr>
              <a:t>oc</a:t>
            </a:r>
          </a:p>
          <a:p>
            <a:pPr marR="25718" algn="ctr">
              <a:spcBef>
                <a:spcPts val="323"/>
              </a:spcBef>
            </a:pPr>
            <a:r>
              <a:rPr sz="2000" dirty="0" err="1">
                <a:latin typeface="+mj-lt"/>
                <a:cs typeface="Calibri"/>
              </a:rPr>
              <a:t>Ministère</a:t>
            </a:r>
            <a:r>
              <a:rPr sz="2000" spc="-120" dirty="0">
                <a:latin typeface="+mj-lt"/>
                <a:cs typeface="Calibri"/>
              </a:rPr>
              <a:t> </a:t>
            </a:r>
            <a:r>
              <a:rPr sz="2000" spc="-8" dirty="0">
                <a:latin typeface="+mj-lt"/>
                <a:cs typeface="Calibri"/>
              </a:rPr>
              <a:t>de</a:t>
            </a:r>
            <a:r>
              <a:rPr sz="2000" spc="8" dirty="0">
                <a:latin typeface="+mj-lt"/>
                <a:cs typeface="Calibri"/>
              </a:rPr>
              <a:t> </a:t>
            </a:r>
            <a:r>
              <a:rPr sz="2000" spc="-15" dirty="0" err="1">
                <a:latin typeface="+mj-lt"/>
                <a:cs typeface="Calibri"/>
              </a:rPr>
              <a:t>l'Enseignem</a:t>
            </a:r>
            <a:r>
              <a:rPr lang="en-US" sz="2000" spc="-15" dirty="0" err="1">
                <a:latin typeface="+mj-lt"/>
                <a:cs typeface="Calibri"/>
              </a:rPr>
              <a:t>e</a:t>
            </a:r>
            <a:r>
              <a:rPr sz="2000" spc="-15" dirty="0" err="1">
                <a:latin typeface="+mj-lt"/>
                <a:cs typeface="Calibri"/>
              </a:rPr>
              <a:t>nt</a:t>
            </a:r>
            <a:r>
              <a:rPr sz="2000" spc="-105" dirty="0">
                <a:latin typeface="+mj-lt"/>
                <a:cs typeface="Calibri"/>
              </a:rPr>
              <a:t> </a:t>
            </a:r>
            <a:r>
              <a:rPr sz="2000" spc="-8" dirty="0">
                <a:latin typeface="+mj-lt"/>
                <a:cs typeface="Calibri"/>
              </a:rPr>
              <a:t>Supérieur,</a:t>
            </a:r>
            <a:endParaRPr sz="2000" dirty="0">
              <a:latin typeface="+mj-lt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000" spc="-8" dirty="0">
                <a:latin typeface="+mj-lt"/>
                <a:cs typeface="Calibri"/>
              </a:rPr>
              <a:t>de</a:t>
            </a:r>
            <a:r>
              <a:rPr sz="2000" spc="15" dirty="0">
                <a:latin typeface="+mj-lt"/>
                <a:cs typeface="Calibri"/>
              </a:rPr>
              <a:t> </a:t>
            </a:r>
            <a:r>
              <a:rPr sz="2000" spc="-8" dirty="0">
                <a:latin typeface="+mj-lt"/>
                <a:cs typeface="Calibri"/>
              </a:rPr>
              <a:t>la</a:t>
            </a:r>
            <a:r>
              <a:rPr sz="2000" spc="-30" dirty="0">
                <a:latin typeface="+mj-lt"/>
                <a:cs typeface="Calibri"/>
              </a:rPr>
              <a:t> </a:t>
            </a:r>
            <a:r>
              <a:rPr sz="2000" dirty="0">
                <a:latin typeface="+mj-lt"/>
                <a:cs typeface="Calibri"/>
              </a:rPr>
              <a:t>Recherche</a:t>
            </a:r>
            <a:r>
              <a:rPr sz="2000" spc="-23" dirty="0">
                <a:latin typeface="+mj-lt"/>
                <a:cs typeface="Calibri"/>
              </a:rPr>
              <a:t> </a:t>
            </a:r>
            <a:r>
              <a:rPr sz="2000" spc="-15" dirty="0">
                <a:latin typeface="+mj-lt"/>
                <a:cs typeface="Calibri"/>
              </a:rPr>
              <a:t>Scientifique</a:t>
            </a:r>
            <a:r>
              <a:rPr sz="2000" spc="-75" dirty="0">
                <a:latin typeface="+mj-lt"/>
                <a:cs typeface="Calibri"/>
              </a:rPr>
              <a:t> </a:t>
            </a:r>
            <a:r>
              <a:rPr sz="2000" dirty="0">
                <a:latin typeface="+mj-lt"/>
                <a:cs typeface="Calibri"/>
              </a:rPr>
              <a:t>et</a:t>
            </a:r>
            <a:r>
              <a:rPr sz="2000" spc="-23" dirty="0">
                <a:latin typeface="+mj-lt"/>
                <a:cs typeface="Calibri"/>
              </a:rPr>
              <a:t> </a:t>
            </a:r>
            <a:r>
              <a:rPr sz="2000" spc="-8" dirty="0">
                <a:latin typeface="+mj-lt"/>
                <a:cs typeface="Calibri"/>
              </a:rPr>
              <a:t>de</a:t>
            </a:r>
            <a:r>
              <a:rPr sz="2000" spc="-23" dirty="0">
                <a:latin typeface="+mj-lt"/>
                <a:cs typeface="Calibri"/>
              </a:rPr>
              <a:t> </a:t>
            </a:r>
            <a:r>
              <a:rPr sz="2000" spc="-15" dirty="0">
                <a:latin typeface="+mj-lt"/>
                <a:cs typeface="Calibri"/>
              </a:rPr>
              <a:t>l'Innovation</a:t>
            </a:r>
            <a:endParaRPr sz="2000" dirty="0">
              <a:latin typeface="+mj-lt"/>
              <a:cs typeface="Calibri"/>
            </a:endParaRPr>
          </a:p>
        </p:txBody>
      </p:sp>
      <p:sp>
        <p:nvSpPr>
          <p:cNvPr id="29" name="object 11">
            <a:extLst>
              <a:ext uri="{FF2B5EF4-FFF2-40B4-BE49-F238E27FC236}">
                <a16:creationId xmlns:a16="http://schemas.microsoft.com/office/drawing/2014/main" id="{E8993B55-26E6-1B0D-5981-9DC29C711C0F}"/>
              </a:ext>
            </a:extLst>
          </p:cNvPr>
          <p:cNvSpPr txBox="1"/>
          <p:nvPr/>
        </p:nvSpPr>
        <p:spPr>
          <a:xfrm>
            <a:off x="3461480" y="757811"/>
            <a:ext cx="1029653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dirty="0">
                <a:latin typeface="Calibri"/>
                <a:cs typeface="Calibri"/>
              </a:rPr>
              <a:t>C</a:t>
            </a:r>
            <a:r>
              <a:rPr sz="3600" b="1" spc="-30" dirty="0">
                <a:latin typeface="Calibri"/>
                <a:cs typeface="Calibri"/>
              </a:rPr>
              <a:t>P</a:t>
            </a:r>
            <a:r>
              <a:rPr sz="3600" b="1" spc="-53" dirty="0">
                <a:latin typeface="Calibri"/>
                <a:cs typeface="Calibri"/>
              </a:rPr>
              <a:t>G</a:t>
            </a:r>
            <a:r>
              <a:rPr sz="3600" b="1" dirty="0">
                <a:latin typeface="Calibri"/>
                <a:cs typeface="Calibri"/>
              </a:rPr>
              <a:t>E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30" name="object 12">
            <a:extLst>
              <a:ext uri="{FF2B5EF4-FFF2-40B4-BE49-F238E27FC236}">
                <a16:creationId xmlns:a16="http://schemas.microsoft.com/office/drawing/2014/main" id="{793AB1A4-C174-6BAF-FA70-401305FFC4AA}"/>
              </a:ext>
            </a:extLst>
          </p:cNvPr>
          <p:cNvSpPr txBox="1"/>
          <p:nvPr/>
        </p:nvSpPr>
        <p:spPr>
          <a:xfrm>
            <a:off x="1430741" y="1502428"/>
            <a:ext cx="5543550" cy="1324079"/>
          </a:xfrm>
          <a:prstGeom prst="rect">
            <a:avLst/>
          </a:prstGeom>
        </p:spPr>
        <p:txBody>
          <a:bodyPr vert="horz" wrap="square" lIns="0" tIns="97154" rIns="0" bIns="0" rtlCol="0">
            <a:spAutoFit/>
          </a:bodyPr>
          <a:lstStyle/>
          <a:p>
            <a:pPr algn="ctr">
              <a:spcBef>
                <a:spcPts val="764"/>
              </a:spcBef>
            </a:pPr>
            <a:r>
              <a:rPr sz="2100" spc="-8" dirty="0">
                <a:latin typeface="Calibri"/>
                <a:cs typeface="Calibri"/>
              </a:rPr>
              <a:t>Les</a:t>
            </a:r>
            <a:r>
              <a:rPr sz="2100" spc="27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Classes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spc="-53" dirty="0">
                <a:latin typeface="Calibri"/>
                <a:cs typeface="Calibri"/>
              </a:rPr>
              <a:t>Préparatoires</a:t>
            </a:r>
            <a:r>
              <a:rPr sz="2100" spc="90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aux Grandes</a:t>
            </a:r>
            <a:r>
              <a:rPr sz="2100" spc="-127" dirty="0">
                <a:latin typeface="Calibri"/>
                <a:cs typeface="Calibri"/>
              </a:rPr>
              <a:t> </a:t>
            </a:r>
            <a:r>
              <a:rPr sz="2100" spc="-45" dirty="0">
                <a:latin typeface="Calibri"/>
                <a:cs typeface="Calibri"/>
              </a:rPr>
              <a:t>Ecoles</a:t>
            </a:r>
            <a:endParaRPr sz="2100" dirty="0">
              <a:latin typeface="Calibri"/>
              <a:cs typeface="Calibri"/>
            </a:endParaRPr>
          </a:p>
          <a:p>
            <a:pPr algn="ctr">
              <a:spcBef>
                <a:spcPts val="614"/>
              </a:spcBef>
            </a:pPr>
            <a:r>
              <a:rPr sz="2100" spc="-8" dirty="0">
                <a:latin typeface="Calibri"/>
                <a:cs typeface="Calibri"/>
              </a:rPr>
              <a:t>d’ingénieurs</a:t>
            </a:r>
            <a:endParaRPr sz="2100" dirty="0">
              <a:latin typeface="Calibri"/>
              <a:cs typeface="Calibri"/>
            </a:endParaRPr>
          </a:p>
          <a:p>
            <a:pPr marL="306705">
              <a:spcBef>
                <a:spcPts val="1350"/>
              </a:spcBef>
            </a:pPr>
            <a:r>
              <a:rPr sz="2100" spc="-45" dirty="0">
                <a:latin typeface="Calibri"/>
                <a:cs typeface="Calibri"/>
              </a:rPr>
              <a:t>C</a:t>
            </a:r>
            <a:r>
              <a:rPr sz="2100" spc="-23" dirty="0">
                <a:latin typeface="Calibri"/>
                <a:cs typeface="Calibri"/>
              </a:rPr>
              <a:t>e</a:t>
            </a:r>
            <a:r>
              <a:rPr sz="2100" spc="-83" dirty="0">
                <a:latin typeface="Calibri"/>
                <a:cs typeface="Calibri"/>
              </a:rPr>
              <a:t>n</a:t>
            </a:r>
            <a:r>
              <a:rPr sz="2100" spc="-23" dirty="0">
                <a:latin typeface="Calibri"/>
                <a:cs typeface="Calibri"/>
              </a:rPr>
              <a:t>t</a:t>
            </a:r>
            <a:r>
              <a:rPr sz="2100" spc="-90" dirty="0">
                <a:latin typeface="Calibri"/>
                <a:cs typeface="Calibri"/>
              </a:rPr>
              <a:t>r</a:t>
            </a:r>
            <a:r>
              <a:rPr sz="2100" spc="-23" dirty="0">
                <a:latin typeface="Calibri"/>
                <a:cs typeface="Calibri"/>
              </a:rPr>
              <a:t>e</a:t>
            </a:r>
            <a:r>
              <a:rPr sz="2100" dirty="0">
                <a:latin typeface="Calibri"/>
                <a:cs typeface="Calibri"/>
              </a:rPr>
              <a:t>:</a:t>
            </a:r>
            <a:r>
              <a:rPr sz="2100" spc="90" dirty="0">
                <a:latin typeface="Calibri"/>
                <a:cs typeface="Calibri"/>
              </a:rPr>
              <a:t> </a:t>
            </a:r>
            <a:r>
              <a:rPr lang="en-US" sz="2100" spc="-8" dirty="0">
                <a:latin typeface="Calibri"/>
                <a:cs typeface="Calibri"/>
              </a:rPr>
              <a:t>Lyc</a:t>
            </a:r>
            <a:r>
              <a:rPr lang="fr-FR" sz="2100" spc="-8" dirty="0" err="1">
                <a:latin typeface="Calibri"/>
                <a:cs typeface="Calibri"/>
              </a:rPr>
              <a:t>ée</a:t>
            </a:r>
            <a:r>
              <a:rPr lang="fr-FR" sz="2100" spc="-8" dirty="0">
                <a:latin typeface="Calibri"/>
                <a:cs typeface="Calibri"/>
              </a:rPr>
              <a:t> Mohammed V</a:t>
            </a:r>
            <a:r>
              <a:rPr sz="2100" spc="-165" dirty="0">
                <a:latin typeface="Calibri"/>
                <a:cs typeface="Calibri"/>
              </a:rPr>
              <a:t> </a:t>
            </a:r>
            <a:r>
              <a:rPr lang="en-US" sz="2100" dirty="0">
                <a:latin typeface="Calibri"/>
                <a:cs typeface="Calibri"/>
              </a:rPr>
              <a:t>–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lang="en-US" sz="2100" spc="-38" dirty="0">
                <a:latin typeface="Calibri"/>
                <a:cs typeface="Calibri"/>
              </a:rPr>
              <a:t>BENI MELLAL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582C0A99-7241-97AE-7DD3-8461A4277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2BDEEA01-3908-E05E-B6A5-AE99B34145CB}"/>
              </a:ext>
            </a:extLst>
          </p:cNvPr>
          <p:cNvSpPr txBox="1">
            <a:spLocks/>
          </p:cNvSpPr>
          <p:nvPr/>
        </p:nvSpPr>
        <p:spPr>
          <a:xfrm>
            <a:off x="1842045" y="7658100"/>
            <a:ext cx="8073479" cy="192024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Nom et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Prénom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sz="2400" dirty="0"/>
              <a:t>GHANAM Fatima-ezzahra</a:t>
            </a:r>
          </a:p>
          <a:p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Numéro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d’inscription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au CNC: </a:t>
            </a:r>
            <a:r>
              <a:rPr lang="en-US" sz="2400" dirty="0"/>
              <a:t>BM030T</a:t>
            </a:r>
          </a:p>
          <a:p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Encadré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par: </a:t>
            </a:r>
            <a:r>
              <a:rPr lang="en-US" sz="2400" dirty="0"/>
              <a:t>M. EZ-ZAHORI Hassan et M. QABBOUCH Amine</a:t>
            </a:r>
          </a:p>
          <a:p>
            <a:endParaRPr lang="en-US" sz="4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F88274-9FC8-099F-7EF2-4F9DB86375E4}"/>
              </a:ext>
            </a:extLst>
          </p:cNvPr>
          <p:cNvSpPr txBox="1"/>
          <p:nvPr/>
        </p:nvSpPr>
        <p:spPr>
          <a:xfrm>
            <a:off x="7607601" y="631682"/>
            <a:ext cx="4374809" cy="2092881"/>
          </a:xfrm>
          <a:prstGeom prst="rect">
            <a:avLst/>
          </a:prstGeom>
          <a:solidFill>
            <a:srgbClr val="1B5738"/>
          </a:solidFill>
          <a:ln>
            <a:solidFill>
              <a:srgbClr val="3559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40704A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   </a:t>
            </a:r>
            <a:r>
              <a:rPr lang="en-US" sz="9600" b="1" dirty="0" err="1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es</a:t>
            </a:r>
            <a:r>
              <a:rPr lang="en-US" sz="13000" b="1" dirty="0" err="1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i</a:t>
            </a:r>
            <a:r>
              <a:rPr lang="en-US" sz="9600" b="1" dirty="0" err="1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th</a:t>
            </a:r>
            <a:endParaRPr lang="en-US" sz="9600" b="1" dirty="0">
              <a:solidFill>
                <a:schemeClr val="bg1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0FB87CD-044D-45D3-7E52-7D24A646EC0F}"/>
                  </a:ext>
                </a:extLst>
              </p14:cNvPr>
              <p14:cNvContentPartPr/>
              <p14:nvPr/>
            </p14:nvContentPartPr>
            <p14:xfrm>
              <a:off x="4675551" y="6554989"/>
              <a:ext cx="36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0FB87CD-044D-45D3-7E52-7D24A646EC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7551" y="6446989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D52DDB84-EC96-1A57-D6D6-03ED719EDE85}"/>
              </a:ext>
            </a:extLst>
          </p:cNvPr>
          <p:cNvSpPr txBox="1"/>
          <p:nvPr/>
        </p:nvSpPr>
        <p:spPr>
          <a:xfrm>
            <a:off x="7819344" y="2175089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Constructeur</a:t>
            </a:r>
            <a:r>
              <a:rPr lang="en-US" sz="2400" b="1" dirty="0">
                <a:solidFill>
                  <a:schemeClr val="bg1"/>
                </a:solidFill>
              </a:rPr>
              <a:t> de </a:t>
            </a:r>
            <a:r>
              <a:rPr lang="en-US" sz="2400" b="1" dirty="0" err="1">
                <a:solidFill>
                  <a:schemeClr val="bg1"/>
                </a:solidFill>
              </a:rPr>
              <a:t>compétences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7B509982-3FBD-9D36-0180-EACEB4EC4A97}"/>
              </a:ext>
            </a:extLst>
          </p:cNvPr>
          <p:cNvSpPr/>
          <p:nvPr/>
        </p:nvSpPr>
        <p:spPr>
          <a:xfrm>
            <a:off x="11103302" y="52274"/>
            <a:ext cx="1351599" cy="1222171"/>
          </a:xfrm>
          <a:prstGeom prst="donut">
            <a:avLst>
              <a:gd name="adj" fmla="val 7307"/>
            </a:avLst>
          </a:prstGeom>
          <a:solidFill>
            <a:srgbClr val="305647"/>
          </a:solidFill>
          <a:ln>
            <a:solidFill>
              <a:srgbClr val="1B57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Circle: Hollow 89">
            <a:extLst>
              <a:ext uri="{FF2B5EF4-FFF2-40B4-BE49-F238E27FC236}">
                <a16:creationId xmlns:a16="http://schemas.microsoft.com/office/drawing/2014/main" id="{404C4FC1-FECD-C73A-1892-F3562AAEE609}"/>
              </a:ext>
            </a:extLst>
          </p:cNvPr>
          <p:cNvSpPr/>
          <p:nvPr/>
        </p:nvSpPr>
        <p:spPr>
          <a:xfrm flipH="1">
            <a:off x="11831168" y="1357168"/>
            <a:ext cx="623733" cy="425682"/>
          </a:xfrm>
          <a:prstGeom prst="donut">
            <a:avLst>
              <a:gd name="adj" fmla="val 15371"/>
            </a:avLst>
          </a:prstGeom>
          <a:solidFill>
            <a:srgbClr val="1B5738"/>
          </a:solidFill>
          <a:ln>
            <a:solidFill>
              <a:srgbClr val="1B57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Circle: Hollow 90">
            <a:extLst>
              <a:ext uri="{FF2B5EF4-FFF2-40B4-BE49-F238E27FC236}">
                <a16:creationId xmlns:a16="http://schemas.microsoft.com/office/drawing/2014/main" id="{C0143F68-1A4F-F682-BEB2-E3679DC50A73}"/>
              </a:ext>
            </a:extLst>
          </p:cNvPr>
          <p:cNvSpPr/>
          <p:nvPr/>
        </p:nvSpPr>
        <p:spPr>
          <a:xfrm>
            <a:off x="11774882" y="753524"/>
            <a:ext cx="922001" cy="816485"/>
          </a:xfrm>
          <a:prstGeom prst="donut">
            <a:avLst>
              <a:gd name="adj" fmla="val 7307"/>
            </a:avLst>
          </a:prstGeom>
          <a:solidFill>
            <a:srgbClr val="1B5738"/>
          </a:solidFill>
          <a:ln>
            <a:solidFill>
              <a:srgbClr val="1B57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D9B4272-A4DB-6F88-9277-E536A2B1A5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1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73359" y="-7974"/>
            <a:ext cx="2227580" cy="10287000"/>
          </a:xfrm>
          <a:custGeom>
            <a:avLst/>
            <a:gdLst/>
            <a:ahLst/>
            <a:cxnLst/>
            <a:rect l="l" t="t" r="r" b="b"/>
            <a:pathLst>
              <a:path w="2227580" h="10287000">
                <a:moveTo>
                  <a:pt x="0" y="10286999"/>
                </a:moveTo>
                <a:lnTo>
                  <a:pt x="2227134" y="10286999"/>
                </a:lnTo>
                <a:lnTo>
                  <a:pt x="222713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879988" y="-7974"/>
            <a:ext cx="1905000" cy="10287000"/>
          </a:xfrm>
          <a:custGeom>
            <a:avLst/>
            <a:gdLst/>
            <a:ahLst/>
            <a:cxnLst/>
            <a:rect l="l" t="t" r="r" b="b"/>
            <a:pathLst>
              <a:path w="3086100" h="10287000">
                <a:moveTo>
                  <a:pt x="0" y="0"/>
                </a:moveTo>
                <a:lnTo>
                  <a:pt x="3086099" y="0"/>
                </a:lnTo>
                <a:lnTo>
                  <a:pt x="30860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37448" y="8876661"/>
            <a:ext cx="1731645" cy="1274445"/>
          </a:xfrm>
          <a:custGeom>
            <a:avLst/>
            <a:gdLst/>
            <a:ahLst/>
            <a:cxnLst/>
            <a:rect l="l" t="t" r="r" b="b"/>
            <a:pathLst>
              <a:path w="1731644" h="1274445">
                <a:moveTo>
                  <a:pt x="44210" y="78161"/>
                </a:moveTo>
                <a:lnTo>
                  <a:pt x="7741" y="63009"/>
                </a:lnTo>
                <a:lnTo>
                  <a:pt x="0" y="44275"/>
                </a:lnTo>
                <a:lnTo>
                  <a:pt x="4" y="33841"/>
                </a:lnTo>
                <a:lnTo>
                  <a:pt x="28989" y="992"/>
                </a:lnTo>
                <a:lnTo>
                  <a:pt x="33977" y="13"/>
                </a:lnTo>
                <a:lnTo>
                  <a:pt x="44332" y="39"/>
                </a:lnTo>
                <a:lnTo>
                  <a:pt x="77138" y="28944"/>
                </a:lnTo>
                <a:lnTo>
                  <a:pt x="78126" y="44275"/>
                </a:lnTo>
                <a:lnTo>
                  <a:pt x="77133" y="49260"/>
                </a:lnTo>
                <a:lnTo>
                  <a:pt x="49197" y="77173"/>
                </a:lnTo>
                <a:lnTo>
                  <a:pt x="44210" y="78161"/>
                </a:lnTo>
                <a:close/>
              </a:path>
              <a:path w="1731644" h="1274445">
                <a:moveTo>
                  <a:pt x="457443" y="78161"/>
                </a:moveTo>
                <a:lnTo>
                  <a:pt x="420974" y="63009"/>
                </a:lnTo>
                <a:lnTo>
                  <a:pt x="413232" y="44275"/>
                </a:lnTo>
                <a:lnTo>
                  <a:pt x="413237" y="33841"/>
                </a:lnTo>
                <a:lnTo>
                  <a:pt x="442221" y="992"/>
                </a:lnTo>
                <a:lnTo>
                  <a:pt x="447210" y="13"/>
                </a:lnTo>
                <a:lnTo>
                  <a:pt x="457564" y="39"/>
                </a:lnTo>
                <a:lnTo>
                  <a:pt x="490370" y="28944"/>
                </a:lnTo>
                <a:lnTo>
                  <a:pt x="491358" y="44275"/>
                </a:lnTo>
                <a:lnTo>
                  <a:pt x="490366" y="49260"/>
                </a:lnTo>
                <a:lnTo>
                  <a:pt x="462429" y="77173"/>
                </a:lnTo>
                <a:lnTo>
                  <a:pt x="457443" y="78161"/>
                </a:lnTo>
                <a:close/>
              </a:path>
              <a:path w="1731644" h="1274445">
                <a:moveTo>
                  <a:pt x="870706" y="78157"/>
                </a:moveTo>
                <a:lnTo>
                  <a:pt x="860345" y="78157"/>
                </a:lnTo>
                <a:lnTo>
                  <a:pt x="855362" y="77165"/>
                </a:lnTo>
                <a:lnTo>
                  <a:pt x="827451" y="49255"/>
                </a:lnTo>
                <a:lnTo>
                  <a:pt x="826460" y="44272"/>
                </a:lnTo>
                <a:lnTo>
                  <a:pt x="826460" y="33911"/>
                </a:lnTo>
                <a:lnTo>
                  <a:pt x="855362" y="1017"/>
                </a:lnTo>
                <a:lnTo>
                  <a:pt x="860345" y="26"/>
                </a:lnTo>
                <a:lnTo>
                  <a:pt x="870706" y="26"/>
                </a:lnTo>
                <a:lnTo>
                  <a:pt x="903599" y="28928"/>
                </a:lnTo>
                <a:lnTo>
                  <a:pt x="904591" y="33911"/>
                </a:lnTo>
                <a:lnTo>
                  <a:pt x="904591" y="44272"/>
                </a:lnTo>
                <a:lnTo>
                  <a:pt x="875689" y="77165"/>
                </a:lnTo>
                <a:lnTo>
                  <a:pt x="870706" y="78157"/>
                </a:lnTo>
                <a:close/>
              </a:path>
              <a:path w="1731644" h="1274445">
                <a:moveTo>
                  <a:pt x="1284138" y="78157"/>
                </a:moveTo>
                <a:lnTo>
                  <a:pt x="1273777" y="78157"/>
                </a:lnTo>
                <a:lnTo>
                  <a:pt x="1268794" y="77165"/>
                </a:lnTo>
                <a:lnTo>
                  <a:pt x="1240883" y="49255"/>
                </a:lnTo>
                <a:lnTo>
                  <a:pt x="1239892" y="44272"/>
                </a:lnTo>
                <a:lnTo>
                  <a:pt x="1239892" y="33911"/>
                </a:lnTo>
                <a:lnTo>
                  <a:pt x="1268794" y="1017"/>
                </a:lnTo>
                <a:lnTo>
                  <a:pt x="1273777" y="26"/>
                </a:lnTo>
                <a:lnTo>
                  <a:pt x="1284138" y="26"/>
                </a:lnTo>
                <a:lnTo>
                  <a:pt x="1317031" y="28928"/>
                </a:lnTo>
                <a:lnTo>
                  <a:pt x="1318023" y="33911"/>
                </a:lnTo>
                <a:lnTo>
                  <a:pt x="1318023" y="44272"/>
                </a:lnTo>
                <a:lnTo>
                  <a:pt x="1289121" y="77165"/>
                </a:lnTo>
                <a:lnTo>
                  <a:pt x="1284138" y="78157"/>
                </a:lnTo>
                <a:close/>
              </a:path>
              <a:path w="1731644" h="1274445">
                <a:moveTo>
                  <a:pt x="1697370" y="78157"/>
                </a:moveTo>
                <a:lnTo>
                  <a:pt x="1687010" y="78157"/>
                </a:lnTo>
                <a:lnTo>
                  <a:pt x="1682026" y="77165"/>
                </a:lnTo>
                <a:lnTo>
                  <a:pt x="1654116" y="49255"/>
                </a:lnTo>
                <a:lnTo>
                  <a:pt x="1653125" y="44272"/>
                </a:lnTo>
                <a:lnTo>
                  <a:pt x="1653128" y="33894"/>
                </a:lnTo>
                <a:lnTo>
                  <a:pt x="1682026" y="1017"/>
                </a:lnTo>
                <a:lnTo>
                  <a:pt x="1697188" y="0"/>
                </a:lnTo>
                <a:lnTo>
                  <a:pt x="1702192" y="972"/>
                </a:lnTo>
                <a:lnTo>
                  <a:pt x="1730264" y="28928"/>
                </a:lnTo>
                <a:lnTo>
                  <a:pt x="1731256" y="33894"/>
                </a:lnTo>
                <a:lnTo>
                  <a:pt x="1731255" y="44272"/>
                </a:lnTo>
                <a:lnTo>
                  <a:pt x="1702353" y="77165"/>
                </a:lnTo>
                <a:lnTo>
                  <a:pt x="1697370" y="78157"/>
                </a:lnTo>
                <a:close/>
              </a:path>
              <a:path w="1731644" h="1274445">
                <a:moveTo>
                  <a:pt x="44210" y="477805"/>
                </a:moveTo>
                <a:lnTo>
                  <a:pt x="7741" y="462654"/>
                </a:lnTo>
                <a:lnTo>
                  <a:pt x="0" y="443919"/>
                </a:lnTo>
                <a:lnTo>
                  <a:pt x="4" y="433486"/>
                </a:lnTo>
                <a:lnTo>
                  <a:pt x="28989" y="400637"/>
                </a:lnTo>
                <a:lnTo>
                  <a:pt x="33977" y="399657"/>
                </a:lnTo>
                <a:lnTo>
                  <a:pt x="44332" y="399684"/>
                </a:lnTo>
                <a:lnTo>
                  <a:pt x="77138" y="428589"/>
                </a:lnTo>
                <a:lnTo>
                  <a:pt x="78126" y="443919"/>
                </a:lnTo>
                <a:lnTo>
                  <a:pt x="77133" y="448905"/>
                </a:lnTo>
                <a:lnTo>
                  <a:pt x="49197" y="476817"/>
                </a:lnTo>
                <a:lnTo>
                  <a:pt x="44210" y="477805"/>
                </a:lnTo>
                <a:close/>
              </a:path>
              <a:path w="1731644" h="1274445">
                <a:moveTo>
                  <a:pt x="457443" y="477805"/>
                </a:moveTo>
                <a:lnTo>
                  <a:pt x="420974" y="462654"/>
                </a:lnTo>
                <a:lnTo>
                  <a:pt x="413232" y="443919"/>
                </a:lnTo>
                <a:lnTo>
                  <a:pt x="413237" y="433486"/>
                </a:lnTo>
                <a:lnTo>
                  <a:pt x="442221" y="400637"/>
                </a:lnTo>
                <a:lnTo>
                  <a:pt x="447210" y="399657"/>
                </a:lnTo>
                <a:lnTo>
                  <a:pt x="457565" y="399684"/>
                </a:lnTo>
                <a:lnTo>
                  <a:pt x="490370" y="428589"/>
                </a:lnTo>
                <a:lnTo>
                  <a:pt x="491358" y="443919"/>
                </a:lnTo>
                <a:lnTo>
                  <a:pt x="490366" y="448905"/>
                </a:lnTo>
                <a:lnTo>
                  <a:pt x="462429" y="476817"/>
                </a:lnTo>
                <a:lnTo>
                  <a:pt x="457443" y="477805"/>
                </a:lnTo>
                <a:close/>
              </a:path>
              <a:path w="1731644" h="1274445">
                <a:moveTo>
                  <a:pt x="870706" y="477801"/>
                </a:moveTo>
                <a:lnTo>
                  <a:pt x="860345" y="477801"/>
                </a:lnTo>
                <a:lnTo>
                  <a:pt x="855362" y="476810"/>
                </a:lnTo>
                <a:lnTo>
                  <a:pt x="827451" y="448899"/>
                </a:lnTo>
                <a:lnTo>
                  <a:pt x="826460" y="443916"/>
                </a:lnTo>
                <a:lnTo>
                  <a:pt x="826460" y="433556"/>
                </a:lnTo>
                <a:lnTo>
                  <a:pt x="855362" y="400662"/>
                </a:lnTo>
                <a:lnTo>
                  <a:pt x="860345" y="399671"/>
                </a:lnTo>
                <a:lnTo>
                  <a:pt x="870706" y="399671"/>
                </a:lnTo>
                <a:lnTo>
                  <a:pt x="903599" y="428572"/>
                </a:lnTo>
                <a:lnTo>
                  <a:pt x="904590" y="433556"/>
                </a:lnTo>
                <a:lnTo>
                  <a:pt x="904590" y="443916"/>
                </a:lnTo>
                <a:lnTo>
                  <a:pt x="875689" y="476810"/>
                </a:lnTo>
                <a:lnTo>
                  <a:pt x="870706" y="477801"/>
                </a:lnTo>
                <a:close/>
              </a:path>
              <a:path w="1731644" h="1274445">
                <a:moveTo>
                  <a:pt x="1284138" y="477801"/>
                </a:moveTo>
                <a:lnTo>
                  <a:pt x="1273777" y="477801"/>
                </a:lnTo>
                <a:lnTo>
                  <a:pt x="1268794" y="476810"/>
                </a:lnTo>
                <a:lnTo>
                  <a:pt x="1240883" y="448899"/>
                </a:lnTo>
                <a:lnTo>
                  <a:pt x="1239892" y="443916"/>
                </a:lnTo>
                <a:lnTo>
                  <a:pt x="1239892" y="433556"/>
                </a:lnTo>
                <a:lnTo>
                  <a:pt x="1268794" y="400662"/>
                </a:lnTo>
                <a:lnTo>
                  <a:pt x="1273777" y="399671"/>
                </a:lnTo>
                <a:lnTo>
                  <a:pt x="1284138" y="399671"/>
                </a:lnTo>
                <a:lnTo>
                  <a:pt x="1317031" y="428572"/>
                </a:lnTo>
                <a:lnTo>
                  <a:pt x="1318023" y="433556"/>
                </a:lnTo>
                <a:lnTo>
                  <a:pt x="1318023" y="443916"/>
                </a:lnTo>
                <a:lnTo>
                  <a:pt x="1289121" y="476810"/>
                </a:lnTo>
                <a:lnTo>
                  <a:pt x="1284138" y="477801"/>
                </a:lnTo>
                <a:close/>
              </a:path>
              <a:path w="1731644" h="1274445">
                <a:moveTo>
                  <a:pt x="1697370" y="477801"/>
                </a:moveTo>
                <a:lnTo>
                  <a:pt x="1687010" y="477801"/>
                </a:lnTo>
                <a:lnTo>
                  <a:pt x="1682026" y="476810"/>
                </a:lnTo>
                <a:lnTo>
                  <a:pt x="1654116" y="448899"/>
                </a:lnTo>
                <a:lnTo>
                  <a:pt x="1653125" y="443916"/>
                </a:lnTo>
                <a:lnTo>
                  <a:pt x="1653128" y="433538"/>
                </a:lnTo>
                <a:lnTo>
                  <a:pt x="1682026" y="400662"/>
                </a:lnTo>
                <a:lnTo>
                  <a:pt x="1697188" y="399644"/>
                </a:lnTo>
                <a:lnTo>
                  <a:pt x="1702192" y="400616"/>
                </a:lnTo>
                <a:lnTo>
                  <a:pt x="1730264" y="428572"/>
                </a:lnTo>
                <a:lnTo>
                  <a:pt x="1731255" y="433538"/>
                </a:lnTo>
                <a:lnTo>
                  <a:pt x="1731255" y="443916"/>
                </a:lnTo>
                <a:lnTo>
                  <a:pt x="1702353" y="476810"/>
                </a:lnTo>
                <a:lnTo>
                  <a:pt x="1697370" y="477801"/>
                </a:lnTo>
                <a:close/>
              </a:path>
              <a:path w="1731644" h="1274445">
                <a:moveTo>
                  <a:pt x="43935" y="877984"/>
                </a:moveTo>
                <a:lnTo>
                  <a:pt x="7630" y="862647"/>
                </a:lnTo>
                <a:lnTo>
                  <a:pt x="24" y="833510"/>
                </a:lnTo>
                <a:lnTo>
                  <a:pt x="1037" y="828539"/>
                </a:lnTo>
                <a:lnTo>
                  <a:pt x="29011" y="800777"/>
                </a:lnTo>
                <a:lnTo>
                  <a:pt x="33989" y="799802"/>
                </a:lnTo>
                <a:lnTo>
                  <a:pt x="44367" y="799828"/>
                </a:lnTo>
                <a:lnTo>
                  <a:pt x="77229" y="829057"/>
                </a:lnTo>
                <a:lnTo>
                  <a:pt x="78073" y="844451"/>
                </a:lnTo>
                <a:lnTo>
                  <a:pt x="77034" y="849416"/>
                </a:lnTo>
                <a:lnTo>
                  <a:pt x="48918" y="877034"/>
                </a:lnTo>
                <a:lnTo>
                  <a:pt x="43935" y="877984"/>
                </a:lnTo>
                <a:close/>
              </a:path>
              <a:path w="1731644" h="1274445">
                <a:moveTo>
                  <a:pt x="447140" y="877950"/>
                </a:moveTo>
                <a:lnTo>
                  <a:pt x="414213" y="849022"/>
                </a:lnTo>
                <a:lnTo>
                  <a:pt x="413223" y="844033"/>
                </a:lnTo>
                <a:lnTo>
                  <a:pt x="413241" y="833617"/>
                </a:lnTo>
                <a:lnTo>
                  <a:pt x="442216" y="800782"/>
                </a:lnTo>
                <a:lnTo>
                  <a:pt x="447207" y="799802"/>
                </a:lnTo>
                <a:lnTo>
                  <a:pt x="457556" y="799828"/>
                </a:lnTo>
                <a:lnTo>
                  <a:pt x="490352" y="828673"/>
                </a:lnTo>
                <a:lnTo>
                  <a:pt x="491358" y="844033"/>
                </a:lnTo>
                <a:lnTo>
                  <a:pt x="490391" y="848957"/>
                </a:lnTo>
                <a:lnTo>
                  <a:pt x="462500" y="876943"/>
                </a:lnTo>
                <a:lnTo>
                  <a:pt x="447140" y="877950"/>
                </a:lnTo>
                <a:close/>
              </a:path>
              <a:path w="1731644" h="1274445">
                <a:moveTo>
                  <a:pt x="870430" y="877980"/>
                </a:moveTo>
                <a:lnTo>
                  <a:pt x="834128" y="862689"/>
                </a:lnTo>
                <a:lnTo>
                  <a:pt x="826480" y="833579"/>
                </a:lnTo>
                <a:lnTo>
                  <a:pt x="827483" y="828610"/>
                </a:lnTo>
                <a:lnTo>
                  <a:pt x="855384" y="800802"/>
                </a:lnTo>
                <a:lnTo>
                  <a:pt x="860356" y="799815"/>
                </a:lnTo>
                <a:lnTo>
                  <a:pt x="870743" y="799815"/>
                </a:lnTo>
                <a:lnTo>
                  <a:pt x="903691" y="829041"/>
                </a:lnTo>
                <a:lnTo>
                  <a:pt x="904552" y="833579"/>
                </a:lnTo>
                <a:lnTo>
                  <a:pt x="904538" y="844448"/>
                </a:lnTo>
                <a:lnTo>
                  <a:pt x="875410" y="877026"/>
                </a:lnTo>
                <a:lnTo>
                  <a:pt x="870430" y="877980"/>
                </a:lnTo>
                <a:close/>
              </a:path>
              <a:path w="1731644" h="1274445">
                <a:moveTo>
                  <a:pt x="1273641" y="877954"/>
                </a:moveTo>
                <a:lnTo>
                  <a:pt x="1240694" y="849082"/>
                </a:lnTo>
                <a:lnTo>
                  <a:pt x="1239697" y="844097"/>
                </a:lnTo>
                <a:lnTo>
                  <a:pt x="1239709" y="833626"/>
                </a:lnTo>
                <a:lnTo>
                  <a:pt x="1268589" y="800807"/>
                </a:lnTo>
                <a:lnTo>
                  <a:pt x="1273575" y="799815"/>
                </a:lnTo>
                <a:lnTo>
                  <a:pt x="1278958" y="799815"/>
                </a:lnTo>
                <a:lnTo>
                  <a:pt x="1312872" y="819164"/>
                </a:lnTo>
                <a:lnTo>
                  <a:pt x="1317810" y="844097"/>
                </a:lnTo>
                <a:lnTo>
                  <a:pt x="1316857" y="848952"/>
                </a:lnTo>
                <a:lnTo>
                  <a:pt x="1288992" y="876936"/>
                </a:lnTo>
                <a:lnTo>
                  <a:pt x="1273641" y="877954"/>
                </a:lnTo>
                <a:close/>
              </a:path>
              <a:path w="1731644" h="1274445">
                <a:moveTo>
                  <a:pt x="1686874" y="877954"/>
                </a:moveTo>
                <a:lnTo>
                  <a:pt x="1653926" y="849082"/>
                </a:lnTo>
                <a:lnTo>
                  <a:pt x="1652930" y="844097"/>
                </a:lnTo>
                <a:lnTo>
                  <a:pt x="1652945" y="833608"/>
                </a:lnTo>
                <a:lnTo>
                  <a:pt x="1681843" y="800803"/>
                </a:lnTo>
                <a:lnTo>
                  <a:pt x="1686807" y="799815"/>
                </a:lnTo>
                <a:lnTo>
                  <a:pt x="1697162" y="799815"/>
                </a:lnTo>
                <a:lnTo>
                  <a:pt x="1730042" y="828636"/>
                </a:lnTo>
                <a:lnTo>
                  <a:pt x="1731043" y="844097"/>
                </a:lnTo>
                <a:lnTo>
                  <a:pt x="1730089" y="848952"/>
                </a:lnTo>
                <a:lnTo>
                  <a:pt x="1702224" y="876935"/>
                </a:lnTo>
                <a:lnTo>
                  <a:pt x="1686874" y="877954"/>
                </a:lnTo>
                <a:close/>
              </a:path>
              <a:path w="1731644" h="1274445">
                <a:moveTo>
                  <a:pt x="54471" y="1274432"/>
                </a:moveTo>
                <a:lnTo>
                  <a:pt x="23674" y="1274432"/>
                </a:lnTo>
                <a:lnTo>
                  <a:pt x="19096" y="1272498"/>
                </a:lnTo>
                <a:lnTo>
                  <a:pt x="24" y="1233154"/>
                </a:lnTo>
                <a:lnTo>
                  <a:pt x="1037" y="1228184"/>
                </a:lnTo>
                <a:lnTo>
                  <a:pt x="29011" y="1200422"/>
                </a:lnTo>
                <a:lnTo>
                  <a:pt x="33989" y="1199446"/>
                </a:lnTo>
                <a:lnTo>
                  <a:pt x="39160" y="1199459"/>
                </a:lnTo>
                <a:lnTo>
                  <a:pt x="39160" y="1199659"/>
                </a:lnTo>
                <a:lnTo>
                  <a:pt x="44349" y="1199672"/>
                </a:lnTo>
                <a:lnTo>
                  <a:pt x="77183" y="1228739"/>
                </a:lnTo>
                <a:lnTo>
                  <a:pt x="78073" y="1244096"/>
                </a:lnTo>
                <a:lnTo>
                  <a:pt x="77034" y="1249061"/>
                </a:lnTo>
                <a:lnTo>
                  <a:pt x="72984" y="1258578"/>
                </a:lnTo>
                <a:lnTo>
                  <a:pt x="70127" y="1262770"/>
                </a:lnTo>
                <a:lnTo>
                  <a:pt x="62748" y="1270018"/>
                </a:lnTo>
                <a:lnTo>
                  <a:pt x="58506" y="1272800"/>
                </a:lnTo>
                <a:lnTo>
                  <a:pt x="54471" y="1274432"/>
                </a:lnTo>
                <a:close/>
              </a:path>
              <a:path w="1731644" h="1274445">
                <a:moveTo>
                  <a:pt x="467688" y="1274432"/>
                </a:moveTo>
                <a:lnTo>
                  <a:pt x="436900" y="1274432"/>
                </a:lnTo>
                <a:lnTo>
                  <a:pt x="432518" y="1272611"/>
                </a:lnTo>
                <a:lnTo>
                  <a:pt x="413232" y="1243708"/>
                </a:lnTo>
                <a:lnTo>
                  <a:pt x="413237" y="1233275"/>
                </a:lnTo>
                <a:lnTo>
                  <a:pt x="442221" y="1200426"/>
                </a:lnTo>
                <a:lnTo>
                  <a:pt x="447210" y="1199446"/>
                </a:lnTo>
                <a:lnTo>
                  <a:pt x="452393" y="1199459"/>
                </a:lnTo>
                <a:lnTo>
                  <a:pt x="452393" y="1199659"/>
                </a:lnTo>
                <a:lnTo>
                  <a:pt x="457547" y="1199672"/>
                </a:lnTo>
                <a:lnTo>
                  <a:pt x="490325" y="1228415"/>
                </a:lnTo>
                <a:lnTo>
                  <a:pt x="491358" y="1243708"/>
                </a:lnTo>
                <a:lnTo>
                  <a:pt x="490366" y="1248694"/>
                </a:lnTo>
                <a:lnTo>
                  <a:pt x="486397" y="1258270"/>
                </a:lnTo>
                <a:lnTo>
                  <a:pt x="483571" y="1262496"/>
                </a:lnTo>
                <a:lnTo>
                  <a:pt x="476238" y="1269823"/>
                </a:lnTo>
                <a:lnTo>
                  <a:pt x="472009" y="1272645"/>
                </a:lnTo>
                <a:lnTo>
                  <a:pt x="467688" y="1274432"/>
                </a:lnTo>
                <a:close/>
              </a:path>
              <a:path w="1731644" h="1274445">
                <a:moveTo>
                  <a:pt x="880935" y="1274432"/>
                </a:moveTo>
                <a:lnTo>
                  <a:pt x="850138" y="1274432"/>
                </a:lnTo>
                <a:lnTo>
                  <a:pt x="845600" y="1272520"/>
                </a:lnTo>
                <a:lnTo>
                  <a:pt x="826480" y="1233224"/>
                </a:lnTo>
                <a:lnTo>
                  <a:pt x="827484" y="1228254"/>
                </a:lnTo>
                <a:lnTo>
                  <a:pt x="855384" y="1200447"/>
                </a:lnTo>
                <a:lnTo>
                  <a:pt x="865525" y="1199459"/>
                </a:lnTo>
                <a:lnTo>
                  <a:pt x="865525" y="1199659"/>
                </a:lnTo>
                <a:lnTo>
                  <a:pt x="870723" y="1199659"/>
                </a:lnTo>
                <a:lnTo>
                  <a:pt x="903645" y="1228723"/>
                </a:lnTo>
                <a:lnTo>
                  <a:pt x="904538" y="1244093"/>
                </a:lnTo>
                <a:lnTo>
                  <a:pt x="903500" y="1249055"/>
                </a:lnTo>
                <a:lnTo>
                  <a:pt x="899455" y="1258568"/>
                </a:lnTo>
                <a:lnTo>
                  <a:pt x="896600" y="1262758"/>
                </a:lnTo>
                <a:lnTo>
                  <a:pt x="889229" y="1270006"/>
                </a:lnTo>
                <a:lnTo>
                  <a:pt x="884990" y="1272788"/>
                </a:lnTo>
                <a:lnTo>
                  <a:pt x="880935" y="1274432"/>
                </a:lnTo>
                <a:close/>
              </a:path>
              <a:path w="1731644" h="1274445">
                <a:moveTo>
                  <a:pt x="1294152" y="1274432"/>
                </a:moveTo>
                <a:lnTo>
                  <a:pt x="1263363" y="1274432"/>
                </a:lnTo>
                <a:lnTo>
                  <a:pt x="1259022" y="1272633"/>
                </a:lnTo>
                <a:lnTo>
                  <a:pt x="1239692" y="1243705"/>
                </a:lnTo>
                <a:lnTo>
                  <a:pt x="1239692" y="1233344"/>
                </a:lnTo>
                <a:lnTo>
                  <a:pt x="1268594" y="1200451"/>
                </a:lnTo>
                <a:lnTo>
                  <a:pt x="1273577" y="1199459"/>
                </a:lnTo>
                <a:lnTo>
                  <a:pt x="1278758" y="1199459"/>
                </a:lnTo>
                <a:lnTo>
                  <a:pt x="1278958" y="1199659"/>
                </a:lnTo>
                <a:lnTo>
                  <a:pt x="1284103" y="1199685"/>
                </a:lnTo>
                <a:lnTo>
                  <a:pt x="1316793" y="1228431"/>
                </a:lnTo>
                <a:lnTo>
                  <a:pt x="1317823" y="1243705"/>
                </a:lnTo>
                <a:lnTo>
                  <a:pt x="1316832" y="1248688"/>
                </a:lnTo>
                <a:lnTo>
                  <a:pt x="1312867" y="1258260"/>
                </a:lnTo>
                <a:lnTo>
                  <a:pt x="1310044" y="1262485"/>
                </a:lnTo>
                <a:lnTo>
                  <a:pt x="1302718" y="1269811"/>
                </a:lnTo>
                <a:lnTo>
                  <a:pt x="1298493" y="1272633"/>
                </a:lnTo>
                <a:lnTo>
                  <a:pt x="1294152" y="1274432"/>
                </a:lnTo>
                <a:close/>
              </a:path>
              <a:path w="1731644" h="1274445">
                <a:moveTo>
                  <a:pt x="1707385" y="1274432"/>
                </a:moveTo>
                <a:lnTo>
                  <a:pt x="1676596" y="1274432"/>
                </a:lnTo>
                <a:lnTo>
                  <a:pt x="1672255" y="1272634"/>
                </a:lnTo>
                <a:lnTo>
                  <a:pt x="1652925" y="1243705"/>
                </a:lnTo>
                <a:lnTo>
                  <a:pt x="1652925" y="1233344"/>
                </a:lnTo>
                <a:lnTo>
                  <a:pt x="1681827" y="1200451"/>
                </a:lnTo>
                <a:lnTo>
                  <a:pt x="1686810" y="1199459"/>
                </a:lnTo>
                <a:lnTo>
                  <a:pt x="1691990" y="1199459"/>
                </a:lnTo>
                <a:lnTo>
                  <a:pt x="1691990" y="1199659"/>
                </a:lnTo>
                <a:lnTo>
                  <a:pt x="1697154" y="1199659"/>
                </a:lnTo>
                <a:lnTo>
                  <a:pt x="1730019" y="1228399"/>
                </a:lnTo>
                <a:lnTo>
                  <a:pt x="1731056" y="1243705"/>
                </a:lnTo>
                <a:lnTo>
                  <a:pt x="1730064" y="1248688"/>
                </a:lnTo>
                <a:lnTo>
                  <a:pt x="1726099" y="1258260"/>
                </a:lnTo>
                <a:lnTo>
                  <a:pt x="1723277" y="1262485"/>
                </a:lnTo>
                <a:lnTo>
                  <a:pt x="1715950" y="1269811"/>
                </a:lnTo>
                <a:lnTo>
                  <a:pt x="1711726" y="1272634"/>
                </a:lnTo>
                <a:lnTo>
                  <a:pt x="1707385" y="1274432"/>
                </a:lnTo>
                <a:close/>
              </a:path>
            </a:pathLst>
          </a:custGeom>
          <a:solidFill>
            <a:srgbClr val="1B57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8959" y="195491"/>
            <a:ext cx="904875" cy="1678305"/>
          </a:xfrm>
          <a:custGeom>
            <a:avLst/>
            <a:gdLst/>
            <a:ahLst/>
            <a:cxnLst/>
            <a:rect l="l" t="t" r="r" b="b"/>
            <a:pathLst>
              <a:path w="904875" h="1678305">
                <a:moveTo>
                  <a:pt x="44445" y="78210"/>
                </a:moveTo>
                <a:lnTo>
                  <a:pt x="34084" y="78210"/>
                </a:lnTo>
                <a:lnTo>
                  <a:pt x="29101" y="77218"/>
                </a:lnTo>
                <a:lnTo>
                  <a:pt x="1190" y="49308"/>
                </a:lnTo>
                <a:lnTo>
                  <a:pt x="199" y="44325"/>
                </a:lnTo>
                <a:lnTo>
                  <a:pt x="203" y="33947"/>
                </a:lnTo>
                <a:lnTo>
                  <a:pt x="29101" y="1070"/>
                </a:lnTo>
                <a:lnTo>
                  <a:pt x="44263" y="52"/>
                </a:lnTo>
                <a:lnTo>
                  <a:pt x="49266" y="1024"/>
                </a:lnTo>
                <a:lnTo>
                  <a:pt x="77339" y="28981"/>
                </a:lnTo>
                <a:lnTo>
                  <a:pt x="78330" y="33947"/>
                </a:lnTo>
                <a:lnTo>
                  <a:pt x="78330" y="44325"/>
                </a:lnTo>
                <a:lnTo>
                  <a:pt x="49428" y="77218"/>
                </a:lnTo>
                <a:lnTo>
                  <a:pt x="44445" y="78210"/>
                </a:lnTo>
                <a:close/>
              </a:path>
              <a:path w="904875" h="1678305">
                <a:moveTo>
                  <a:pt x="457677" y="78210"/>
                </a:moveTo>
                <a:lnTo>
                  <a:pt x="447316" y="78210"/>
                </a:lnTo>
                <a:lnTo>
                  <a:pt x="442333" y="77218"/>
                </a:lnTo>
                <a:lnTo>
                  <a:pt x="414423" y="49308"/>
                </a:lnTo>
                <a:lnTo>
                  <a:pt x="413431" y="44325"/>
                </a:lnTo>
                <a:lnTo>
                  <a:pt x="413435" y="33947"/>
                </a:lnTo>
                <a:lnTo>
                  <a:pt x="442333" y="1070"/>
                </a:lnTo>
                <a:lnTo>
                  <a:pt x="457495" y="52"/>
                </a:lnTo>
                <a:lnTo>
                  <a:pt x="462499" y="1024"/>
                </a:lnTo>
                <a:lnTo>
                  <a:pt x="490571" y="28981"/>
                </a:lnTo>
                <a:lnTo>
                  <a:pt x="491562" y="33947"/>
                </a:lnTo>
                <a:lnTo>
                  <a:pt x="491562" y="44325"/>
                </a:lnTo>
                <a:lnTo>
                  <a:pt x="462660" y="77218"/>
                </a:lnTo>
                <a:lnTo>
                  <a:pt x="457677" y="78210"/>
                </a:lnTo>
                <a:close/>
              </a:path>
              <a:path w="904875" h="1678305">
                <a:moveTo>
                  <a:pt x="869986" y="78248"/>
                </a:moveTo>
                <a:lnTo>
                  <a:pt x="833592" y="62769"/>
                </a:lnTo>
                <a:lnTo>
                  <a:pt x="826130" y="33481"/>
                </a:lnTo>
                <a:lnTo>
                  <a:pt x="827185" y="28500"/>
                </a:lnTo>
                <a:lnTo>
                  <a:pt x="855530" y="918"/>
                </a:lnTo>
                <a:lnTo>
                  <a:pt x="860538" y="0"/>
                </a:lnTo>
                <a:lnTo>
                  <a:pt x="865729" y="79"/>
                </a:lnTo>
                <a:lnTo>
                  <a:pt x="865530" y="79"/>
                </a:lnTo>
                <a:lnTo>
                  <a:pt x="870693" y="132"/>
                </a:lnTo>
                <a:lnTo>
                  <a:pt x="903263" y="29208"/>
                </a:lnTo>
                <a:lnTo>
                  <a:pt x="904222" y="34181"/>
                </a:lnTo>
                <a:lnTo>
                  <a:pt x="904168" y="44536"/>
                </a:lnTo>
                <a:lnTo>
                  <a:pt x="874988" y="77296"/>
                </a:lnTo>
                <a:lnTo>
                  <a:pt x="869986" y="78248"/>
                </a:lnTo>
                <a:close/>
              </a:path>
              <a:path w="904875" h="1678305">
                <a:moveTo>
                  <a:pt x="33949" y="478362"/>
                </a:moveTo>
                <a:lnTo>
                  <a:pt x="1001" y="449490"/>
                </a:lnTo>
                <a:lnTo>
                  <a:pt x="4" y="444505"/>
                </a:lnTo>
                <a:lnTo>
                  <a:pt x="20" y="434017"/>
                </a:lnTo>
                <a:lnTo>
                  <a:pt x="28917" y="401211"/>
                </a:lnTo>
                <a:lnTo>
                  <a:pt x="33881" y="400223"/>
                </a:lnTo>
                <a:lnTo>
                  <a:pt x="44237" y="400223"/>
                </a:lnTo>
                <a:lnTo>
                  <a:pt x="77116" y="429044"/>
                </a:lnTo>
                <a:lnTo>
                  <a:pt x="78117" y="434017"/>
                </a:lnTo>
                <a:lnTo>
                  <a:pt x="78117" y="444505"/>
                </a:lnTo>
                <a:lnTo>
                  <a:pt x="49299" y="477344"/>
                </a:lnTo>
                <a:lnTo>
                  <a:pt x="33949" y="478362"/>
                </a:lnTo>
                <a:close/>
              </a:path>
              <a:path w="904875" h="1678305">
                <a:moveTo>
                  <a:pt x="447181" y="478362"/>
                </a:moveTo>
                <a:lnTo>
                  <a:pt x="414233" y="449490"/>
                </a:lnTo>
                <a:lnTo>
                  <a:pt x="413237" y="444505"/>
                </a:lnTo>
                <a:lnTo>
                  <a:pt x="413252" y="434017"/>
                </a:lnTo>
                <a:lnTo>
                  <a:pt x="442150" y="401211"/>
                </a:lnTo>
                <a:lnTo>
                  <a:pt x="447114" y="400223"/>
                </a:lnTo>
                <a:lnTo>
                  <a:pt x="457469" y="400223"/>
                </a:lnTo>
                <a:lnTo>
                  <a:pt x="490349" y="429044"/>
                </a:lnTo>
                <a:lnTo>
                  <a:pt x="491350" y="444505"/>
                </a:lnTo>
                <a:lnTo>
                  <a:pt x="490396" y="449360"/>
                </a:lnTo>
                <a:lnTo>
                  <a:pt x="462532" y="477344"/>
                </a:lnTo>
                <a:lnTo>
                  <a:pt x="447181" y="478362"/>
                </a:lnTo>
                <a:close/>
              </a:path>
              <a:path w="904875" h="1678305">
                <a:moveTo>
                  <a:pt x="869912" y="478403"/>
                </a:moveTo>
                <a:lnTo>
                  <a:pt x="833602" y="462925"/>
                </a:lnTo>
                <a:lnTo>
                  <a:pt x="826122" y="433707"/>
                </a:lnTo>
                <a:lnTo>
                  <a:pt x="827164" y="428735"/>
                </a:lnTo>
                <a:lnTo>
                  <a:pt x="855357" y="401111"/>
                </a:lnTo>
                <a:lnTo>
                  <a:pt x="860350" y="400170"/>
                </a:lnTo>
                <a:lnTo>
                  <a:pt x="870710" y="400276"/>
                </a:lnTo>
                <a:lnTo>
                  <a:pt x="903308" y="429514"/>
                </a:lnTo>
                <a:lnTo>
                  <a:pt x="904249" y="434508"/>
                </a:lnTo>
                <a:lnTo>
                  <a:pt x="904142" y="444868"/>
                </a:lnTo>
                <a:lnTo>
                  <a:pt x="874905" y="477462"/>
                </a:lnTo>
                <a:lnTo>
                  <a:pt x="869912" y="478403"/>
                </a:lnTo>
                <a:close/>
              </a:path>
              <a:path w="904875" h="1678305">
                <a:moveTo>
                  <a:pt x="44245" y="877998"/>
                </a:moveTo>
                <a:lnTo>
                  <a:pt x="33884" y="877998"/>
                </a:lnTo>
                <a:lnTo>
                  <a:pt x="28901" y="877007"/>
                </a:lnTo>
                <a:lnTo>
                  <a:pt x="991" y="849096"/>
                </a:lnTo>
                <a:lnTo>
                  <a:pt x="0" y="844113"/>
                </a:lnTo>
                <a:lnTo>
                  <a:pt x="0" y="833753"/>
                </a:lnTo>
                <a:lnTo>
                  <a:pt x="28901" y="800859"/>
                </a:lnTo>
                <a:lnTo>
                  <a:pt x="33884" y="799868"/>
                </a:lnTo>
                <a:lnTo>
                  <a:pt x="39065" y="799868"/>
                </a:lnTo>
                <a:lnTo>
                  <a:pt x="39065" y="800067"/>
                </a:lnTo>
                <a:lnTo>
                  <a:pt x="44229" y="800067"/>
                </a:lnTo>
                <a:lnTo>
                  <a:pt x="77093" y="828807"/>
                </a:lnTo>
                <a:lnTo>
                  <a:pt x="78130" y="844113"/>
                </a:lnTo>
                <a:lnTo>
                  <a:pt x="77138" y="849096"/>
                </a:lnTo>
                <a:lnTo>
                  <a:pt x="49229" y="877007"/>
                </a:lnTo>
                <a:lnTo>
                  <a:pt x="44245" y="877998"/>
                </a:lnTo>
                <a:close/>
              </a:path>
              <a:path w="904875" h="1678305">
                <a:moveTo>
                  <a:pt x="457477" y="877998"/>
                </a:moveTo>
                <a:lnTo>
                  <a:pt x="447117" y="877998"/>
                </a:lnTo>
                <a:lnTo>
                  <a:pt x="442133" y="877007"/>
                </a:lnTo>
                <a:lnTo>
                  <a:pt x="414223" y="849096"/>
                </a:lnTo>
                <a:lnTo>
                  <a:pt x="413232" y="844113"/>
                </a:lnTo>
                <a:lnTo>
                  <a:pt x="413232" y="833753"/>
                </a:lnTo>
                <a:lnTo>
                  <a:pt x="442133" y="800859"/>
                </a:lnTo>
                <a:lnTo>
                  <a:pt x="447117" y="799868"/>
                </a:lnTo>
                <a:lnTo>
                  <a:pt x="452297" y="799868"/>
                </a:lnTo>
                <a:lnTo>
                  <a:pt x="452297" y="800067"/>
                </a:lnTo>
                <a:lnTo>
                  <a:pt x="457461" y="800067"/>
                </a:lnTo>
                <a:lnTo>
                  <a:pt x="490326" y="828807"/>
                </a:lnTo>
                <a:lnTo>
                  <a:pt x="491362" y="844113"/>
                </a:lnTo>
                <a:lnTo>
                  <a:pt x="490371" y="849096"/>
                </a:lnTo>
                <a:lnTo>
                  <a:pt x="462460" y="877007"/>
                </a:lnTo>
                <a:lnTo>
                  <a:pt x="457477" y="877998"/>
                </a:lnTo>
                <a:close/>
              </a:path>
              <a:path w="904875" h="1678305">
                <a:moveTo>
                  <a:pt x="869912" y="878047"/>
                </a:moveTo>
                <a:lnTo>
                  <a:pt x="833602" y="862570"/>
                </a:lnTo>
                <a:lnTo>
                  <a:pt x="826122" y="833352"/>
                </a:lnTo>
                <a:lnTo>
                  <a:pt x="827164" y="828379"/>
                </a:lnTo>
                <a:lnTo>
                  <a:pt x="855357" y="800755"/>
                </a:lnTo>
                <a:lnTo>
                  <a:pt x="860350" y="799815"/>
                </a:lnTo>
                <a:lnTo>
                  <a:pt x="865530" y="799868"/>
                </a:lnTo>
                <a:lnTo>
                  <a:pt x="865530" y="800067"/>
                </a:lnTo>
                <a:lnTo>
                  <a:pt x="870693" y="800120"/>
                </a:lnTo>
                <a:lnTo>
                  <a:pt x="903263" y="829196"/>
                </a:lnTo>
                <a:lnTo>
                  <a:pt x="904222" y="834169"/>
                </a:lnTo>
                <a:lnTo>
                  <a:pt x="904142" y="844512"/>
                </a:lnTo>
                <a:lnTo>
                  <a:pt x="874905" y="877107"/>
                </a:lnTo>
                <a:lnTo>
                  <a:pt x="869912" y="878047"/>
                </a:lnTo>
                <a:close/>
              </a:path>
              <a:path w="904875" h="1678305">
                <a:moveTo>
                  <a:pt x="33949" y="1278151"/>
                </a:moveTo>
                <a:lnTo>
                  <a:pt x="1001" y="1249279"/>
                </a:lnTo>
                <a:lnTo>
                  <a:pt x="5" y="1244294"/>
                </a:lnTo>
                <a:lnTo>
                  <a:pt x="20" y="1233805"/>
                </a:lnTo>
                <a:lnTo>
                  <a:pt x="28917" y="1201000"/>
                </a:lnTo>
                <a:lnTo>
                  <a:pt x="33882" y="1200012"/>
                </a:lnTo>
                <a:lnTo>
                  <a:pt x="44237" y="1200012"/>
                </a:lnTo>
                <a:lnTo>
                  <a:pt x="77116" y="1228833"/>
                </a:lnTo>
                <a:lnTo>
                  <a:pt x="78117" y="1233805"/>
                </a:lnTo>
                <a:lnTo>
                  <a:pt x="78117" y="1244294"/>
                </a:lnTo>
                <a:lnTo>
                  <a:pt x="49299" y="1277133"/>
                </a:lnTo>
                <a:lnTo>
                  <a:pt x="33949" y="1278151"/>
                </a:lnTo>
                <a:close/>
              </a:path>
              <a:path w="904875" h="1678305">
                <a:moveTo>
                  <a:pt x="447181" y="1278152"/>
                </a:moveTo>
                <a:lnTo>
                  <a:pt x="414233" y="1249279"/>
                </a:lnTo>
                <a:lnTo>
                  <a:pt x="413237" y="1244294"/>
                </a:lnTo>
                <a:lnTo>
                  <a:pt x="413252" y="1233805"/>
                </a:lnTo>
                <a:lnTo>
                  <a:pt x="442152" y="1201000"/>
                </a:lnTo>
                <a:lnTo>
                  <a:pt x="447114" y="1200012"/>
                </a:lnTo>
                <a:lnTo>
                  <a:pt x="457470" y="1200012"/>
                </a:lnTo>
                <a:lnTo>
                  <a:pt x="490349" y="1228833"/>
                </a:lnTo>
                <a:lnTo>
                  <a:pt x="491350" y="1244294"/>
                </a:lnTo>
                <a:lnTo>
                  <a:pt x="490396" y="1249149"/>
                </a:lnTo>
                <a:lnTo>
                  <a:pt x="462532" y="1277133"/>
                </a:lnTo>
                <a:lnTo>
                  <a:pt x="447181" y="1278152"/>
                </a:lnTo>
                <a:close/>
              </a:path>
              <a:path w="904875" h="1678305">
                <a:moveTo>
                  <a:pt x="870257" y="1278149"/>
                </a:moveTo>
                <a:lnTo>
                  <a:pt x="833742" y="1262904"/>
                </a:lnTo>
                <a:lnTo>
                  <a:pt x="826061" y="1244172"/>
                </a:lnTo>
                <a:lnTo>
                  <a:pt x="826096" y="1233647"/>
                </a:lnTo>
                <a:lnTo>
                  <a:pt x="855329" y="1200904"/>
                </a:lnTo>
                <a:lnTo>
                  <a:pt x="860335" y="1199959"/>
                </a:lnTo>
                <a:lnTo>
                  <a:pt x="870667" y="1200064"/>
                </a:lnTo>
                <a:lnTo>
                  <a:pt x="903195" y="1228897"/>
                </a:lnTo>
                <a:lnTo>
                  <a:pt x="904208" y="1244172"/>
                </a:lnTo>
                <a:lnTo>
                  <a:pt x="903225" y="1249170"/>
                </a:lnTo>
                <a:lnTo>
                  <a:pt x="875255" y="1277162"/>
                </a:lnTo>
                <a:lnTo>
                  <a:pt x="870257" y="1278149"/>
                </a:lnTo>
                <a:close/>
              </a:path>
              <a:path w="904875" h="1678305">
                <a:moveTo>
                  <a:pt x="44245" y="1677787"/>
                </a:moveTo>
                <a:lnTo>
                  <a:pt x="33884" y="1677787"/>
                </a:lnTo>
                <a:lnTo>
                  <a:pt x="28901" y="1676796"/>
                </a:lnTo>
                <a:lnTo>
                  <a:pt x="991" y="1648885"/>
                </a:lnTo>
                <a:lnTo>
                  <a:pt x="0" y="1643902"/>
                </a:lnTo>
                <a:lnTo>
                  <a:pt x="0" y="1633541"/>
                </a:lnTo>
                <a:lnTo>
                  <a:pt x="28901" y="1600648"/>
                </a:lnTo>
                <a:lnTo>
                  <a:pt x="33884" y="1599656"/>
                </a:lnTo>
                <a:lnTo>
                  <a:pt x="39065" y="1599656"/>
                </a:lnTo>
                <a:lnTo>
                  <a:pt x="39065" y="1599856"/>
                </a:lnTo>
                <a:lnTo>
                  <a:pt x="44229" y="1599856"/>
                </a:lnTo>
                <a:lnTo>
                  <a:pt x="77093" y="1628596"/>
                </a:lnTo>
                <a:lnTo>
                  <a:pt x="78130" y="1643902"/>
                </a:lnTo>
                <a:lnTo>
                  <a:pt x="77138" y="1648885"/>
                </a:lnTo>
                <a:lnTo>
                  <a:pt x="49229" y="1676796"/>
                </a:lnTo>
                <a:lnTo>
                  <a:pt x="44245" y="1677787"/>
                </a:lnTo>
                <a:close/>
              </a:path>
              <a:path w="904875" h="1678305">
                <a:moveTo>
                  <a:pt x="457477" y="1677787"/>
                </a:moveTo>
                <a:lnTo>
                  <a:pt x="447117" y="1677787"/>
                </a:lnTo>
                <a:lnTo>
                  <a:pt x="442133" y="1676796"/>
                </a:lnTo>
                <a:lnTo>
                  <a:pt x="414223" y="1648885"/>
                </a:lnTo>
                <a:lnTo>
                  <a:pt x="413232" y="1643902"/>
                </a:lnTo>
                <a:lnTo>
                  <a:pt x="413232" y="1633541"/>
                </a:lnTo>
                <a:lnTo>
                  <a:pt x="442133" y="1600647"/>
                </a:lnTo>
                <a:lnTo>
                  <a:pt x="447117" y="1599656"/>
                </a:lnTo>
                <a:lnTo>
                  <a:pt x="452297" y="1599656"/>
                </a:lnTo>
                <a:lnTo>
                  <a:pt x="452297" y="1599856"/>
                </a:lnTo>
                <a:lnTo>
                  <a:pt x="457461" y="1599856"/>
                </a:lnTo>
                <a:lnTo>
                  <a:pt x="490326" y="1628596"/>
                </a:lnTo>
                <a:lnTo>
                  <a:pt x="491362" y="1643902"/>
                </a:lnTo>
                <a:lnTo>
                  <a:pt x="490371" y="1648885"/>
                </a:lnTo>
                <a:lnTo>
                  <a:pt x="462460" y="1676796"/>
                </a:lnTo>
                <a:lnTo>
                  <a:pt x="457477" y="1677787"/>
                </a:lnTo>
                <a:close/>
              </a:path>
              <a:path w="904875" h="1678305">
                <a:moveTo>
                  <a:pt x="870257" y="1677794"/>
                </a:moveTo>
                <a:lnTo>
                  <a:pt x="833742" y="1662549"/>
                </a:lnTo>
                <a:lnTo>
                  <a:pt x="826061" y="1643816"/>
                </a:lnTo>
                <a:lnTo>
                  <a:pt x="826096" y="1633292"/>
                </a:lnTo>
                <a:lnTo>
                  <a:pt x="855329" y="1600549"/>
                </a:lnTo>
                <a:lnTo>
                  <a:pt x="860335" y="1599603"/>
                </a:lnTo>
                <a:lnTo>
                  <a:pt x="865530" y="1599656"/>
                </a:lnTo>
                <a:lnTo>
                  <a:pt x="865530" y="1599856"/>
                </a:lnTo>
                <a:lnTo>
                  <a:pt x="870649" y="1599908"/>
                </a:lnTo>
                <a:lnTo>
                  <a:pt x="903149" y="1628580"/>
                </a:lnTo>
                <a:lnTo>
                  <a:pt x="904208" y="1643816"/>
                </a:lnTo>
                <a:lnTo>
                  <a:pt x="903225" y="1648815"/>
                </a:lnTo>
                <a:lnTo>
                  <a:pt x="875255" y="1676806"/>
                </a:lnTo>
                <a:lnTo>
                  <a:pt x="870257" y="1677794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6911ED-8A74-A1CD-588A-073BF4AA166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641" y="281937"/>
            <a:ext cx="8153400" cy="5293611"/>
          </a:xfrm>
          <a:prstGeom prst="rect">
            <a:avLst/>
          </a:prstGeom>
          <a:ln w="38100">
            <a:solidFill>
              <a:srgbClr val="7F3F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8B1B6A-4415-6F5C-6B06-BB26768E1004}"/>
              </a:ext>
            </a:extLst>
          </p:cNvPr>
          <p:cNvSpPr txBox="1"/>
          <p:nvPr/>
        </p:nvSpPr>
        <p:spPr>
          <a:xfrm>
            <a:off x="1543050" y="1458297"/>
            <a:ext cx="8592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Objectif 2</a:t>
            </a:r>
            <a:r>
              <a:rPr lang="en-US" sz="4400" b="1" dirty="0">
                <a:solidFill>
                  <a:srgbClr val="C00000"/>
                </a:solidFill>
              </a:rPr>
              <a:t>: </a:t>
            </a:r>
            <a:r>
              <a:rPr lang="en-US" sz="4400" b="1" dirty="0"/>
              <a:t>Étude des </a:t>
            </a:r>
            <a:r>
              <a:rPr lang="en-US" sz="4400" b="1" dirty="0" err="1"/>
              <a:t>Composants</a:t>
            </a:r>
            <a:endParaRPr lang="en-US" sz="4400" b="1" dirty="0"/>
          </a:p>
        </p:txBody>
      </p:sp>
      <p:grpSp>
        <p:nvGrpSpPr>
          <p:cNvPr id="17" name="object 8">
            <a:extLst>
              <a:ext uri="{FF2B5EF4-FFF2-40B4-BE49-F238E27FC236}">
                <a16:creationId xmlns:a16="http://schemas.microsoft.com/office/drawing/2014/main" id="{83F458BA-6A4D-8EE5-608B-DA9A5BD207DF}"/>
              </a:ext>
            </a:extLst>
          </p:cNvPr>
          <p:cNvGrpSpPr/>
          <p:nvPr/>
        </p:nvGrpSpPr>
        <p:grpSpPr>
          <a:xfrm>
            <a:off x="0" y="0"/>
            <a:ext cx="1543050" cy="10287000"/>
            <a:chOff x="0" y="0"/>
            <a:chExt cx="1543050" cy="10287000"/>
          </a:xfrm>
        </p:grpSpPr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E76E3788-36B9-5CB0-A975-B6CC5C29DFF2}"/>
                </a:ext>
              </a:extLst>
            </p:cNvPr>
            <p:cNvSpPr/>
            <p:nvPr/>
          </p:nvSpPr>
          <p:spPr>
            <a:xfrm>
              <a:off x="0" y="0"/>
              <a:ext cx="1543050" cy="10287000"/>
            </a:xfrm>
            <a:custGeom>
              <a:avLst/>
              <a:gdLst/>
              <a:ahLst/>
              <a:cxnLst/>
              <a:rect l="l" t="t" r="r" b="b"/>
              <a:pathLst>
                <a:path w="1543050" h="10287000">
                  <a:moveTo>
                    <a:pt x="0" y="10287000"/>
                  </a:moveTo>
                  <a:lnTo>
                    <a:pt x="0" y="0"/>
                  </a:lnTo>
                  <a:lnTo>
                    <a:pt x="1543049" y="0"/>
                  </a:lnTo>
                  <a:lnTo>
                    <a:pt x="1543049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1B5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D84927BF-6122-84D6-4C00-A3FF75E85974}"/>
                </a:ext>
              </a:extLst>
            </p:cNvPr>
            <p:cNvSpPr/>
            <p:nvPr/>
          </p:nvSpPr>
          <p:spPr>
            <a:xfrm>
              <a:off x="1227773" y="4163621"/>
              <a:ext cx="110489" cy="2819400"/>
            </a:xfrm>
            <a:custGeom>
              <a:avLst/>
              <a:gdLst/>
              <a:ahLst/>
              <a:cxnLst/>
              <a:rect l="l" t="t" r="r" b="b"/>
              <a:pathLst>
                <a:path w="110490" h="2819400">
                  <a:moveTo>
                    <a:pt x="110236" y="2819206"/>
                  </a:moveTo>
                  <a:lnTo>
                    <a:pt x="0" y="2819206"/>
                  </a:lnTo>
                  <a:lnTo>
                    <a:pt x="0" y="0"/>
                  </a:lnTo>
                  <a:lnTo>
                    <a:pt x="110236" y="0"/>
                  </a:lnTo>
                  <a:lnTo>
                    <a:pt x="110236" y="2819206"/>
                  </a:lnTo>
                  <a:close/>
                </a:path>
              </a:pathLst>
            </a:custGeom>
            <a:solidFill>
              <a:srgbClr val="FD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9A9FA53-FA30-4B51-4850-B44F944CD4B0}"/>
              </a:ext>
            </a:extLst>
          </p:cNvPr>
          <p:cNvSpPr txBox="1"/>
          <p:nvPr/>
        </p:nvSpPr>
        <p:spPr>
          <a:xfrm>
            <a:off x="1777274" y="2618416"/>
            <a:ext cx="1359984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22684A"/>
                </a:solidFill>
              </a:rPr>
              <a:t>2.1. Sélection et test des capteurs 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3200" b="1" dirty="0"/>
              <a:t>      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2.1.1. Capteur d'humidité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      2.1.2. Capteur de température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      2.1.3. Capteur de pluie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      2.1.4. Capteur de luminosité (LDR)</a:t>
            </a:r>
          </a:p>
          <a:p>
            <a:r>
              <a:rPr lang="fr-FR" sz="3200" b="1" dirty="0">
                <a:solidFill>
                  <a:srgbClr val="22684A"/>
                </a:solidFill>
              </a:rPr>
              <a:t>2.2. Unité de commande d'électrovanne :                                                                          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3200" b="1" dirty="0"/>
              <a:t>      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2. 2.1.Caractéristiques de l'</a:t>
            </a:r>
            <a:r>
              <a:rPr lang="fr-FR" sz="3200" b="1" dirty="0" err="1">
                <a:solidFill>
                  <a:schemeClr val="accent6">
                    <a:lumMod val="75000"/>
                  </a:schemeClr>
                </a:solidFill>
              </a:rPr>
              <a:t>électrovanne,relais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 et </a:t>
            </a:r>
            <a:r>
              <a:rPr lang="fr-FR" sz="3200" b="1" dirty="0" err="1">
                <a:solidFill>
                  <a:schemeClr val="accent6">
                    <a:lumMod val="75000"/>
                  </a:schemeClr>
                </a:solidFill>
              </a:rPr>
              <a:t>génerateur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 de tension variable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      2.2.2. Choix du raccordement entre tuyaux entrée/sortie avec l'électrovanne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      2.2.3. 2.2.3. test de fonctionnement de l'électrovanne par bouton poussoir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2.2.4 </a:t>
            </a: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Schéma de câblage de la partie commande de l'Électrovanne par Arduino</a:t>
            </a:r>
          </a:p>
          <a:p>
            <a:r>
              <a:rPr lang="fr-FR" sz="3200" b="1" dirty="0">
                <a:solidFill>
                  <a:srgbClr val="22684A"/>
                </a:solidFill>
              </a:rPr>
              <a:t>2.4. </a:t>
            </a:r>
            <a:r>
              <a:rPr lang="fr-FR" sz="3200" b="1" dirty="0" err="1">
                <a:solidFill>
                  <a:srgbClr val="22684A"/>
                </a:solidFill>
              </a:rPr>
              <a:t>Avertisement</a:t>
            </a:r>
            <a:r>
              <a:rPr lang="fr-FR" sz="3200" b="1" dirty="0">
                <a:solidFill>
                  <a:srgbClr val="22684A"/>
                </a:solidFill>
              </a:rPr>
              <a:t> visuel</a:t>
            </a:r>
            <a:endParaRPr lang="en-US" sz="3200" b="1" dirty="0">
              <a:solidFill>
                <a:srgbClr val="22684A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22C4C-B9EE-F292-7A9D-D6CF3D6D662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602780" y="9672089"/>
            <a:ext cx="551157" cy="389801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10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997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968" y="874732"/>
            <a:ext cx="10250189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fr-FR" sz="4000" b="1" dirty="0"/>
              <a:t> </a:t>
            </a:r>
            <a:r>
              <a:rPr lang="fr-FR" sz="3600" b="1" dirty="0">
                <a:solidFill>
                  <a:schemeClr val="accent6">
                    <a:lumMod val="75000"/>
                  </a:schemeClr>
                </a:solidFill>
              </a:rPr>
              <a:t>2.1.1. Capteur d'humidité: </a:t>
            </a:r>
            <a:endParaRPr sz="3600" b="1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580138-C327-7CD0-4A7D-3755F6425036}"/>
              </a:ext>
            </a:extLst>
          </p:cNvPr>
          <p:cNvSpPr/>
          <p:nvPr/>
        </p:nvSpPr>
        <p:spPr>
          <a:xfrm>
            <a:off x="3815408" y="27500"/>
            <a:ext cx="11953328" cy="740804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2.1. Sélection et test des capteurs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38FF49-11FF-0B87-D46B-0EC016E238DE}"/>
              </a:ext>
            </a:extLst>
          </p:cNvPr>
          <p:cNvSpPr txBox="1"/>
          <p:nvPr/>
        </p:nvSpPr>
        <p:spPr>
          <a:xfrm>
            <a:off x="1206968" y="1482293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/>
              <a:t> </a:t>
            </a:r>
            <a:r>
              <a:rPr lang="fr-FR" sz="3600" b="1" dirty="0">
                <a:solidFill>
                  <a:srgbClr val="0070C0"/>
                </a:solidFill>
              </a:rPr>
              <a:t>2.1.1.1 Choix du capteur d'humidité :</a:t>
            </a:r>
            <a:endParaRPr lang="en-US" sz="3600" dirty="0">
              <a:solidFill>
                <a:srgbClr val="0070C0"/>
              </a:solidFill>
            </a:endParaRPr>
          </a:p>
        </p:txBody>
      </p:sp>
      <p:grpSp>
        <p:nvGrpSpPr>
          <p:cNvPr id="41" name="object 5">
            <a:extLst>
              <a:ext uri="{FF2B5EF4-FFF2-40B4-BE49-F238E27FC236}">
                <a16:creationId xmlns:a16="http://schemas.microsoft.com/office/drawing/2014/main" id="{E6FA485F-1B9D-790A-204E-6B6F25F36A75}"/>
              </a:ext>
            </a:extLst>
          </p:cNvPr>
          <p:cNvGrpSpPr/>
          <p:nvPr/>
        </p:nvGrpSpPr>
        <p:grpSpPr>
          <a:xfrm>
            <a:off x="13903505" y="2706374"/>
            <a:ext cx="3921425" cy="4926723"/>
            <a:chOff x="10120630" y="1671573"/>
            <a:chExt cx="1812925" cy="2673985"/>
          </a:xfrm>
        </p:grpSpPr>
        <p:sp>
          <p:nvSpPr>
            <p:cNvPr id="42" name="object 6">
              <a:extLst>
                <a:ext uri="{FF2B5EF4-FFF2-40B4-BE49-F238E27FC236}">
                  <a16:creationId xmlns:a16="http://schemas.microsoft.com/office/drawing/2014/main" id="{0AB68D02-8028-CA7F-51B5-9225747708B1}"/>
                </a:ext>
              </a:extLst>
            </p:cNvPr>
            <p:cNvSpPr/>
            <p:nvPr/>
          </p:nvSpPr>
          <p:spPr>
            <a:xfrm>
              <a:off x="10126980" y="1677923"/>
              <a:ext cx="1800225" cy="2661285"/>
            </a:xfrm>
            <a:custGeom>
              <a:avLst/>
              <a:gdLst/>
              <a:ahLst/>
              <a:cxnLst/>
              <a:rect l="l" t="t" r="r" b="b"/>
              <a:pathLst>
                <a:path w="1800225" h="2661285">
                  <a:moveTo>
                    <a:pt x="0" y="2660904"/>
                  </a:moveTo>
                  <a:lnTo>
                    <a:pt x="1799844" y="2660904"/>
                  </a:lnTo>
                  <a:lnTo>
                    <a:pt x="1799844" y="0"/>
                  </a:lnTo>
                  <a:lnTo>
                    <a:pt x="0" y="0"/>
                  </a:lnTo>
                  <a:lnTo>
                    <a:pt x="0" y="2660904"/>
                  </a:lnTo>
                  <a:close/>
                </a:path>
              </a:pathLst>
            </a:custGeom>
            <a:ln w="12700">
              <a:solidFill>
                <a:srgbClr val="22684A"/>
              </a:solidFill>
            </a:ln>
          </p:spPr>
          <p:txBody>
            <a:bodyPr wrap="square" lIns="0" tIns="0" rIns="0" bIns="0" rtlCol="0"/>
            <a:lstStyle/>
            <a:p>
              <a:endParaRPr sz="2700" dirty="0"/>
            </a:p>
          </p:txBody>
        </p:sp>
        <p:sp>
          <p:nvSpPr>
            <p:cNvPr id="43" name="object 7">
              <a:extLst>
                <a:ext uri="{FF2B5EF4-FFF2-40B4-BE49-F238E27FC236}">
                  <a16:creationId xmlns:a16="http://schemas.microsoft.com/office/drawing/2014/main" id="{C37C21AF-55A8-2B48-CEB1-50F0FCC439A8}"/>
                </a:ext>
              </a:extLst>
            </p:cNvPr>
            <p:cNvSpPr/>
            <p:nvPr/>
          </p:nvSpPr>
          <p:spPr>
            <a:xfrm>
              <a:off x="10126980" y="1677923"/>
              <a:ext cx="1800225" cy="407034"/>
            </a:xfrm>
            <a:custGeom>
              <a:avLst/>
              <a:gdLst/>
              <a:ahLst/>
              <a:cxnLst/>
              <a:rect l="l" t="t" r="r" b="b"/>
              <a:pathLst>
                <a:path w="1800225" h="407035">
                  <a:moveTo>
                    <a:pt x="0" y="406908"/>
                  </a:moveTo>
                  <a:lnTo>
                    <a:pt x="1799844" y="406908"/>
                  </a:lnTo>
                  <a:lnTo>
                    <a:pt x="1799844" y="0"/>
                  </a:lnTo>
                  <a:lnTo>
                    <a:pt x="0" y="0"/>
                  </a:lnTo>
                  <a:lnTo>
                    <a:pt x="0" y="406908"/>
                  </a:lnTo>
                  <a:close/>
                </a:path>
              </a:pathLst>
            </a:custGeom>
            <a:ln w="12700">
              <a:solidFill>
                <a:srgbClr val="22684A"/>
              </a:solidFill>
            </a:ln>
          </p:spPr>
          <p:txBody>
            <a:bodyPr wrap="square" lIns="0" tIns="0" rIns="0" bIns="0" rtlCol="0"/>
            <a:lstStyle/>
            <a:p>
              <a:endParaRPr sz="2700" dirty="0"/>
            </a:p>
          </p:txBody>
        </p:sp>
      </p:grpSp>
      <p:sp>
        <p:nvSpPr>
          <p:cNvPr id="45" name="object 8">
            <a:extLst>
              <a:ext uri="{FF2B5EF4-FFF2-40B4-BE49-F238E27FC236}">
                <a16:creationId xmlns:a16="http://schemas.microsoft.com/office/drawing/2014/main" id="{5911C66E-F6B9-4482-E661-3F3629189BEC}"/>
              </a:ext>
            </a:extLst>
          </p:cNvPr>
          <p:cNvSpPr txBox="1"/>
          <p:nvPr/>
        </p:nvSpPr>
        <p:spPr>
          <a:xfrm>
            <a:off x="5227010" y="2821574"/>
            <a:ext cx="3555961" cy="58189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txBody>
          <a:bodyPr vert="horz" wrap="square" lIns="0" tIns="88583" rIns="0" bIns="0" rtlCol="0">
            <a:spAutoFit/>
          </a:bodyPr>
          <a:lstStyle/>
          <a:p>
            <a:pPr marL="241935">
              <a:spcBef>
                <a:spcPts val="698"/>
              </a:spcBef>
            </a:pP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Caractéristiques</a:t>
            </a:r>
            <a:endParaRPr sz="3200" b="1" dirty="0">
              <a:latin typeface="Times New Roman"/>
              <a:cs typeface="Times New Roman"/>
            </a:endParaRPr>
          </a:p>
        </p:txBody>
      </p:sp>
      <p:sp>
        <p:nvSpPr>
          <p:cNvPr id="47" name="object 9">
            <a:extLst>
              <a:ext uri="{FF2B5EF4-FFF2-40B4-BE49-F238E27FC236}">
                <a16:creationId xmlns:a16="http://schemas.microsoft.com/office/drawing/2014/main" id="{AF2D67C0-E20A-A5D2-7ABE-F0CE8066E601}"/>
              </a:ext>
            </a:extLst>
          </p:cNvPr>
          <p:cNvSpPr txBox="1"/>
          <p:nvPr/>
        </p:nvSpPr>
        <p:spPr>
          <a:xfrm>
            <a:off x="13972179" y="2815168"/>
            <a:ext cx="3742455" cy="58189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rgbClr val="2E528F"/>
            </a:solidFill>
          </a:ln>
        </p:spPr>
        <p:txBody>
          <a:bodyPr vert="horz" wrap="square" lIns="0" tIns="88583" rIns="0" bIns="0" rtlCol="0">
            <a:spAutoFit/>
          </a:bodyPr>
          <a:lstStyle/>
          <a:p>
            <a:pPr marL="242888">
              <a:spcBef>
                <a:spcPts val="698"/>
              </a:spcBef>
            </a:pP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Caractéristiques</a:t>
            </a:r>
            <a:endParaRPr sz="3200" b="1" dirty="0">
              <a:latin typeface="Times New Roman"/>
              <a:cs typeface="Times New Roman"/>
            </a:endParaRPr>
          </a:p>
        </p:txBody>
      </p:sp>
      <p:sp>
        <p:nvSpPr>
          <p:cNvPr id="50" name="object 10">
            <a:extLst>
              <a:ext uri="{FF2B5EF4-FFF2-40B4-BE49-F238E27FC236}">
                <a16:creationId xmlns:a16="http://schemas.microsoft.com/office/drawing/2014/main" id="{CE9DBA29-3BED-14A7-BB85-90C4B2E218D9}"/>
              </a:ext>
            </a:extLst>
          </p:cNvPr>
          <p:cNvSpPr txBox="1"/>
          <p:nvPr/>
        </p:nvSpPr>
        <p:spPr>
          <a:xfrm>
            <a:off x="58878" y="7645062"/>
            <a:ext cx="4559618" cy="387607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4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Figure</a:t>
            </a:r>
            <a:r>
              <a:rPr lang="en-US" sz="24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1</a:t>
            </a:r>
            <a:r>
              <a:rPr sz="24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 </a:t>
            </a:r>
            <a:r>
              <a:rPr sz="24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:</a:t>
            </a:r>
            <a:r>
              <a:rPr sz="2400" b="1" spc="-8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Capteur</a:t>
            </a:r>
            <a:r>
              <a:rPr sz="2400" spc="-8" dirty="0">
                <a:latin typeface="Calibri"/>
                <a:cs typeface="Calibri"/>
              </a:rPr>
              <a:t> d’humidité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résistif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1" name="object 11">
            <a:extLst>
              <a:ext uri="{FF2B5EF4-FFF2-40B4-BE49-F238E27FC236}">
                <a16:creationId xmlns:a16="http://schemas.microsoft.com/office/drawing/2014/main" id="{7281500E-E759-4E6F-6DFB-1CEF71CA2E4F}"/>
              </a:ext>
            </a:extLst>
          </p:cNvPr>
          <p:cNvSpPr txBox="1"/>
          <p:nvPr/>
        </p:nvSpPr>
        <p:spPr>
          <a:xfrm>
            <a:off x="9391487" y="7685710"/>
            <a:ext cx="4777740" cy="387607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4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Figure</a:t>
            </a:r>
            <a:r>
              <a:rPr sz="24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2</a:t>
            </a:r>
            <a:r>
              <a:rPr sz="24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: </a:t>
            </a:r>
            <a:r>
              <a:rPr sz="2400" spc="-15" dirty="0">
                <a:latin typeface="Calibri"/>
                <a:cs typeface="Calibri"/>
              </a:rPr>
              <a:t>Capteur </a:t>
            </a:r>
            <a:r>
              <a:rPr sz="2400" spc="-8" dirty="0">
                <a:latin typeface="Calibri"/>
                <a:cs typeface="Calibri"/>
              </a:rPr>
              <a:t>d’humidité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capacitif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2" name="object 12">
            <a:extLst>
              <a:ext uri="{FF2B5EF4-FFF2-40B4-BE49-F238E27FC236}">
                <a16:creationId xmlns:a16="http://schemas.microsoft.com/office/drawing/2014/main" id="{DE85F5EA-CE7C-988E-ED96-A8F61103E0E1}"/>
              </a:ext>
            </a:extLst>
          </p:cNvPr>
          <p:cNvSpPr txBox="1"/>
          <p:nvPr/>
        </p:nvSpPr>
        <p:spPr>
          <a:xfrm>
            <a:off x="5577884" y="3653566"/>
            <a:ext cx="2681288" cy="377667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64770">
              <a:spcBef>
                <a:spcPts val="150"/>
              </a:spcBef>
            </a:pPr>
            <a:r>
              <a:rPr sz="2800" b="1" spc="-8" dirty="0">
                <a:latin typeface="Calibri"/>
                <a:cs typeface="Calibri"/>
              </a:rPr>
              <a:t>Alimentation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spc="-8" dirty="0">
                <a:latin typeface="Calibri"/>
                <a:cs typeface="Calibri"/>
              </a:rPr>
              <a:t>électrique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  <a:p>
            <a:pPr marL="64770"/>
            <a:r>
              <a:rPr sz="2800" dirty="0">
                <a:latin typeface="Calibri"/>
                <a:cs typeface="Calibri"/>
              </a:rPr>
              <a:t>3,3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</a:t>
            </a:r>
            <a:r>
              <a:rPr sz="2800" spc="-38" dirty="0">
                <a:latin typeface="Calibri"/>
                <a:cs typeface="Calibri"/>
              </a:rPr>
              <a:t> </a:t>
            </a:r>
            <a:r>
              <a:rPr sz="2800" spc="-8" dirty="0">
                <a:latin typeface="Calibri"/>
                <a:cs typeface="Calibri"/>
              </a:rPr>
              <a:t>ou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5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</a:t>
            </a:r>
            <a:r>
              <a:rPr sz="2800" spc="368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DC</a:t>
            </a:r>
          </a:p>
          <a:p>
            <a:pPr marL="64770"/>
            <a:r>
              <a:rPr sz="2800" b="1" spc="-8" dirty="0">
                <a:latin typeface="Calibri"/>
                <a:cs typeface="Calibri"/>
              </a:rPr>
              <a:t>Signal</a:t>
            </a:r>
            <a:r>
              <a:rPr sz="2800" b="1" dirty="0">
                <a:latin typeface="Calibri"/>
                <a:cs typeface="Calibri"/>
              </a:rPr>
              <a:t> de</a:t>
            </a:r>
            <a:r>
              <a:rPr sz="2800" b="1" spc="-23" dirty="0">
                <a:latin typeface="Calibri"/>
                <a:cs typeface="Calibri"/>
              </a:rPr>
              <a:t> </a:t>
            </a:r>
            <a:r>
              <a:rPr sz="2800" b="1" spc="-8" dirty="0">
                <a:latin typeface="Calibri"/>
                <a:cs typeface="Calibri"/>
              </a:rPr>
              <a:t>tension</a:t>
            </a:r>
            <a:r>
              <a:rPr sz="2800" b="1" spc="-23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de</a:t>
            </a:r>
            <a:r>
              <a:rPr sz="2800" b="1" spc="-23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sortie:</a:t>
            </a:r>
            <a:endParaRPr sz="2800" dirty="0">
              <a:latin typeface="Calibri"/>
              <a:cs typeface="Calibri"/>
            </a:endParaRPr>
          </a:p>
          <a:p>
            <a:pPr marL="64770">
              <a:tabLst>
                <a:tab pos="975360" algn="l"/>
              </a:tabLst>
            </a:pPr>
            <a:r>
              <a:rPr sz="2800" dirty="0">
                <a:latin typeface="Calibri"/>
                <a:cs typeface="Calibri"/>
              </a:rPr>
              <a:t>0~4,2</a:t>
            </a:r>
            <a:r>
              <a:rPr sz="2800" spc="8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DC</a:t>
            </a:r>
          </a:p>
          <a:p>
            <a:pPr marL="64770"/>
            <a:r>
              <a:rPr sz="2800" b="1" spc="-15" dirty="0">
                <a:latin typeface="Calibri"/>
                <a:cs typeface="Calibri"/>
              </a:rPr>
              <a:t>Courant</a:t>
            </a:r>
            <a:r>
              <a:rPr sz="2800" b="1" spc="-53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:</a:t>
            </a:r>
            <a:r>
              <a:rPr lang="en-US" sz="2800" b="1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35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</a:t>
            </a:r>
          </a:p>
          <a:p>
            <a:pPr marL="333375">
              <a:spcBef>
                <a:spcPts val="450"/>
              </a:spcBef>
            </a:pPr>
            <a:r>
              <a:rPr sz="4400" b="1" spc="-8" dirty="0">
                <a:solidFill>
                  <a:srgbClr val="FF0000"/>
                </a:solidFill>
                <a:latin typeface="Calibri"/>
                <a:cs typeface="Calibri"/>
              </a:rPr>
              <a:t>Corrosif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53" name="object 13">
            <a:extLst>
              <a:ext uri="{FF2B5EF4-FFF2-40B4-BE49-F238E27FC236}">
                <a16:creationId xmlns:a16="http://schemas.microsoft.com/office/drawing/2014/main" id="{9926EED7-2D43-0BED-11F8-4A854D9B9B2D}"/>
              </a:ext>
            </a:extLst>
          </p:cNvPr>
          <p:cNvSpPr txBox="1"/>
          <p:nvPr/>
        </p:nvSpPr>
        <p:spPr>
          <a:xfrm>
            <a:off x="14611838" y="3447446"/>
            <a:ext cx="3018028" cy="367664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84773">
              <a:spcBef>
                <a:spcPts val="150"/>
              </a:spcBef>
            </a:pPr>
            <a:r>
              <a:rPr sz="2800" b="1" spc="-8" dirty="0">
                <a:latin typeface="Calibri"/>
                <a:cs typeface="Calibri"/>
              </a:rPr>
              <a:t>Alimentation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spc="-8" dirty="0">
                <a:latin typeface="Calibri"/>
                <a:cs typeface="Calibri"/>
              </a:rPr>
              <a:t>électrique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  <a:p>
            <a:pPr marL="84773"/>
            <a:r>
              <a:rPr sz="2800" dirty="0">
                <a:latin typeface="Calibri"/>
                <a:cs typeface="Calibri"/>
              </a:rPr>
              <a:t>3,3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</a:t>
            </a:r>
            <a:r>
              <a:rPr sz="2800" spc="-38" dirty="0">
                <a:latin typeface="Calibri"/>
                <a:cs typeface="Calibri"/>
              </a:rPr>
              <a:t> </a:t>
            </a:r>
            <a:r>
              <a:rPr sz="2800" spc="-8" dirty="0">
                <a:latin typeface="Calibri"/>
                <a:cs typeface="Calibri"/>
              </a:rPr>
              <a:t>ou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5,5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</a:t>
            </a:r>
            <a:r>
              <a:rPr sz="2800" spc="368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DC</a:t>
            </a:r>
          </a:p>
          <a:p>
            <a:pPr marL="84773"/>
            <a:r>
              <a:rPr sz="2800" b="1" spc="-8" dirty="0">
                <a:latin typeface="Calibri"/>
                <a:cs typeface="Calibri"/>
              </a:rPr>
              <a:t>Signal</a:t>
            </a:r>
            <a:r>
              <a:rPr sz="2800" b="1" dirty="0">
                <a:latin typeface="Calibri"/>
                <a:cs typeface="Calibri"/>
              </a:rPr>
              <a:t> de</a:t>
            </a:r>
            <a:r>
              <a:rPr sz="2800" b="1" spc="-23" dirty="0">
                <a:latin typeface="Calibri"/>
                <a:cs typeface="Calibri"/>
              </a:rPr>
              <a:t> </a:t>
            </a:r>
            <a:r>
              <a:rPr sz="2800" b="1" spc="-8" dirty="0">
                <a:latin typeface="Calibri"/>
                <a:cs typeface="Calibri"/>
              </a:rPr>
              <a:t>tension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de</a:t>
            </a:r>
            <a:r>
              <a:rPr sz="2800" b="1" spc="-23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sortie:</a:t>
            </a:r>
            <a:endParaRPr sz="2800" dirty="0">
              <a:latin typeface="Calibri"/>
              <a:cs typeface="Calibri"/>
            </a:endParaRPr>
          </a:p>
          <a:p>
            <a:pPr marL="84773">
              <a:tabLst>
                <a:tab pos="769620" algn="l"/>
              </a:tabLst>
            </a:pPr>
            <a:r>
              <a:rPr sz="2800" dirty="0">
                <a:latin typeface="Calibri"/>
                <a:cs typeface="Calibri"/>
              </a:rPr>
              <a:t>0~3V	DC</a:t>
            </a:r>
          </a:p>
          <a:p>
            <a:pPr marL="84773"/>
            <a:r>
              <a:rPr sz="2800" b="1" spc="-15" dirty="0">
                <a:latin typeface="Calibri"/>
                <a:cs typeface="Calibri"/>
              </a:rPr>
              <a:t>Courant</a:t>
            </a:r>
            <a:r>
              <a:rPr sz="2800" b="1" spc="-53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:</a:t>
            </a:r>
            <a:r>
              <a:rPr lang="en-US" sz="2800" b="1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5</a:t>
            </a:r>
            <a:r>
              <a:rPr sz="2800" spc="-5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</a:t>
            </a:r>
          </a:p>
          <a:p>
            <a:pPr marR="54293" algn="ctr">
              <a:lnSpc>
                <a:spcPts val="4988"/>
              </a:lnSpc>
            </a:pPr>
            <a:r>
              <a:rPr lang="en-US" sz="4400" b="1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4400" b="1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lang="en-US" sz="4400" dirty="0">
                <a:latin typeface="Calibri"/>
                <a:cs typeface="Calibri"/>
              </a:rPr>
              <a:t> </a:t>
            </a:r>
            <a:r>
              <a:rPr sz="4400" b="1" spc="-8" dirty="0" err="1">
                <a:solidFill>
                  <a:srgbClr val="FF0000"/>
                </a:solidFill>
                <a:latin typeface="Calibri"/>
                <a:cs typeface="Calibri"/>
              </a:rPr>
              <a:t>Corrosif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54" name="object 14">
            <a:extLst>
              <a:ext uri="{FF2B5EF4-FFF2-40B4-BE49-F238E27FC236}">
                <a16:creationId xmlns:a16="http://schemas.microsoft.com/office/drawing/2014/main" id="{FFBD5EFF-BB5A-6DA3-8612-A57DB783349F}"/>
              </a:ext>
            </a:extLst>
          </p:cNvPr>
          <p:cNvSpPr/>
          <p:nvPr/>
        </p:nvSpPr>
        <p:spPr>
          <a:xfrm>
            <a:off x="2375249" y="9049028"/>
            <a:ext cx="13177464" cy="765810"/>
          </a:xfrm>
          <a:custGeom>
            <a:avLst/>
            <a:gdLst/>
            <a:ahLst/>
            <a:cxnLst/>
            <a:rect l="l" t="t" r="r" b="b"/>
            <a:pathLst>
              <a:path w="6804659" h="510539">
                <a:moveTo>
                  <a:pt x="0" y="206197"/>
                </a:moveTo>
                <a:lnTo>
                  <a:pt x="5446" y="158917"/>
                </a:lnTo>
                <a:lnTo>
                  <a:pt x="20961" y="115516"/>
                </a:lnTo>
                <a:lnTo>
                  <a:pt x="45306" y="77230"/>
                </a:lnTo>
                <a:lnTo>
                  <a:pt x="77245" y="45298"/>
                </a:lnTo>
                <a:lnTo>
                  <a:pt x="115540" y="20957"/>
                </a:lnTo>
                <a:lnTo>
                  <a:pt x="158953" y="5445"/>
                </a:lnTo>
                <a:lnTo>
                  <a:pt x="206247" y="0"/>
                </a:lnTo>
                <a:lnTo>
                  <a:pt x="6598411" y="0"/>
                </a:lnTo>
                <a:lnTo>
                  <a:pt x="6645706" y="5445"/>
                </a:lnTo>
                <a:lnTo>
                  <a:pt x="6689119" y="20957"/>
                </a:lnTo>
                <a:lnTo>
                  <a:pt x="6727414" y="45298"/>
                </a:lnTo>
                <a:lnTo>
                  <a:pt x="6759353" y="77230"/>
                </a:lnTo>
                <a:lnTo>
                  <a:pt x="6783698" y="115516"/>
                </a:lnTo>
                <a:lnTo>
                  <a:pt x="6799213" y="158917"/>
                </a:lnTo>
                <a:lnTo>
                  <a:pt x="6804659" y="206197"/>
                </a:lnTo>
                <a:lnTo>
                  <a:pt x="6804659" y="304342"/>
                </a:lnTo>
                <a:lnTo>
                  <a:pt x="6799213" y="351622"/>
                </a:lnTo>
                <a:lnTo>
                  <a:pt x="6783698" y="395023"/>
                </a:lnTo>
                <a:lnTo>
                  <a:pt x="6759353" y="433309"/>
                </a:lnTo>
                <a:lnTo>
                  <a:pt x="6727414" y="465241"/>
                </a:lnTo>
                <a:lnTo>
                  <a:pt x="6689119" y="489582"/>
                </a:lnTo>
                <a:lnTo>
                  <a:pt x="6645706" y="505094"/>
                </a:lnTo>
                <a:lnTo>
                  <a:pt x="6598411" y="510540"/>
                </a:lnTo>
                <a:lnTo>
                  <a:pt x="206247" y="510540"/>
                </a:lnTo>
                <a:lnTo>
                  <a:pt x="158953" y="505094"/>
                </a:lnTo>
                <a:lnTo>
                  <a:pt x="115540" y="489582"/>
                </a:lnTo>
                <a:lnTo>
                  <a:pt x="77245" y="465241"/>
                </a:lnTo>
                <a:lnTo>
                  <a:pt x="45306" y="433309"/>
                </a:lnTo>
                <a:lnTo>
                  <a:pt x="20961" y="395023"/>
                </a:lnTo>
                <a:lnTo>
                  <a:pt x="5446" y="351622"/>
                </a:lnTo>
                <a:lnTo>
                  <a:pt x="0" y="304342"/>
                </a:lnTo>
                <a:lnTo>
                  <a:pt x="0" y="206197"/>
                </a:lnTo>
                <a:close/>
              </a:path>
            </a:pathLst>
          </a:custGeom>
          <a:ln w="57150">
            <a:solidFill>
              <a:srgbClr val="22684A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5" name="object 15">
            <a:extLst>
              <a:ext uri="{FF2B5EF4-FFF2-40B4-BE49-F238E27FC236}">
                <a16:creationId xmlns:a16="http://schemas.microsoft.com/office/drawing/2014/main" id="{F19259C5-99C0-527A-1E04-EEFED5D91B28}"/>
              </a:ext>
            </a:extLst>
          </p:cNvPr>
          <p:cNvSpPr txBox="1"/>
          <p:nvPr/>
        </p:nvSpPr>
        <p:spPr>
          <a:xfrm>
            <a:off x="2735287" y="9089676"/>
            <a:ext cx="12241361" cy="5116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200" spc="-8" dirty="0">
                <a:latin typeface="Calibri"/>
                <a:cs typeface="Calibri"/>
              </a:rPr>
              <a:t>Donc</a:t>
            </a:r>
            <a:r>
              <a:rPr sz="3200" spc="23" dirty="0">
                <a:latin typeface="Calibri"/>
                <a:cs typeface="Calibri"/>
              </a:rPr>
              <a:t> </a:t>
            </a:r>
            <a:r>
              <a:rPr sz="3200" spc="-8" dirty="0">
                <a:latin typeface="Calibri"/>
                <a:cs typeface="Calibri"/>
              </a:rPr>
              <a:t>le</a:t>
            </a:r>
            <a:r>
              <a:rPr sz="3200" spc="23" dirty="0">
                <a:latin typeface="Calibri"/>
                <a:cs typeface="Calibri"/>
              </a:rPr>
              <a:t> </a:t>
            </a:r>
            <a:r>
              <a:rPr sz="3200" spc="-8" dirty="0">
                <a:latin typeface="Calibri"/>
                <a:cs typeface="Calibri"/>
              </a:rPr>
              <a:t>choix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8" dirty="0">
                <a:latin typeface="Calibri"/>
                <a:cs typeface="Calibri"/>
              </a:rPr>
              <a:t>du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capteur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est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fixé</a:t>
            </a:r>
            <a:r>
              <a:rPr sz="3200" spc="23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sur </a:t>
            </a:r>
            <a:r>
              <a:rPr sz="3200" spc="-8" dirty="0">
                <a:latin typeface="Calibri"/>
                <a:cs typeface="Calibri"/>
              </a:rPr>
              <a:t>le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234D37"/>
                </a:solidFill>
                <a:latin typeface="Calibri"/>
                <a:cs typeface="Calibri"/>
              </a:rPr>
              <a:t>capteur</a:t>
            </a:r>
            <a:r>
              <a:rPr sz="3200" b="1" spc="-45" dirty="0">
                <a:solidFill>
                  <a:srgbClr val="234D37"/>
                </a:solidFill>
                <a:latin typeface="Calibri"/>
                <a:cs typeface="Calibri"/>
              </a:rPr>
              <a:t> </a:t>
            </a:r>
            <a:r>
              <a:rPr sz="3200" b="1" spc="-8" dirty="0">
                <a:solidFill>
                  <a:srgbClr val="234D37"/>
                </a:solidFill>
                <a:latin typeface="Calibri"/>
                <a:cs typeface="Calibri"/>
              </a:rPr>
              <a:t>d’humidité</a:t>
            </a:r>
            <a:r>
              <a:rPr sz="3200" b="1" spc="-68" dirty="0">
                <a:solidFill>
                  <a:srgbClr val="234D37"/>
                </a:solidFill>
                <a:latin typeface="Calibri"/>
                <a:cs typeface="Calibri"/>
              </a:rPr>
              <a:t> </a:t>
            </a:r>
            <a:r>
              <a:rPr sz="3200" b="1" spc="-8" dirty="0">
                <a:solidFill>
                  <a:srgbClr val="234D37"/>
                </a:solidFill>
                <a:latin typeface="Calibri"/>
                <a:cs typeface="Calibri"/>
              </a:rPr>
              <a:t>capacitive</a:t>
            </a:r>
            <a:endParaRPr sz="3200" dirty="0">
              <a:solidFill>
                <a:srgbClr val="234D37"/>
              </a:solidFill>
              <a:latin typeface="Calibri"/>
              <a:cs typeface="Calibri"/>
            </a:endParaRPr>
          </a:p>
        </p:txBody>
      </p:sp>
      <p:sp>
        <p:nvSpPr>
          <p:cNvPr id="86" name="object 21">
            <a:extLst>
              <a:ext uri="{FF2B5EF4-FFF2-40B4-BE49-F238E27FC236}">
                <a16:creationId xmlns:a16="http://schemas.microsoft.com/office/drawing/2014/main" id="{C7D0447A-8476-8EAE-D509-8EFB93786E52}"/>
              </a:ext>
            </a:extLst>
          </p:cNvPr>
          <p:cNvSpPr/>
          <p:nvPr/>
        </p:nvSpPr>
        <p:spPr>
          <a:xfrm>
            <a:off x="129460" y="2818325"/>
            <a:ext cx="4738612" cy="4674870"/>
          </a:xfrm>
          <a:custGeom>
            <a:avLst/>
            <a:gdLst/>
            <a:ahLst/>
            <a:cxnLst/>
            <a:rect l="l" t="t" r="r" b="b"/>
            <a:pathLst>
              <a:path w="3058795" h="3116579">
                <a:moveTo>
                  <a:pt x="0" y="509777"/>
                </a:moveTo>
                <a:lnTo>
                  <a:pt x="2333" y="460680"/>
                </a:lnTo>
                <a:lnTo>
                  <a:pt x="9192" y="412903"/>
                </a:lnTo>
                <a:lnTo>
                  <a:pt x="20362" y="366661"/>
                </a:lnTo>
                <a:lnTo>
                  <a:pt x="35630" y="322167"/>
                </a:lnTo>
                <a:lnTo>
                  <a:pt x="54781" y="279635"/>
                </a:lnTo>
                <a:lnTo>
                  <a:pt x="77604" y="239278"/>
                </a:lnTo>
                <a:lnTo>
                  <a:pt x="103883" y="201310"/>
                </a:lnTo>
                <a:lnTo>
                  <a:pt x="133405" y="165944"/>
                </a:lnTo>
                <a:lnTo>
                  <a:pt x="165956" y="133394"/>
                </a:lnTo>
                <a:lnTo>
                  <a:pt x="201323" y="103874"/>
                </a:lnTo>
                <a:lnTo>
                  <a:pt x="239293" y="77597"/>
                </a:lnTo>
                <a:lnTo>
                  <a:pt x="279651" y="54776"/>
                </a:lnTo>
                <a:lnTo>
                  <a:pt x="322183" y="35626"/>
                </a:lnTo>
                <a:lnTo>
                  <a:pt x="366677" y="20360"/>
                </a:lnTo>
                <a:lnTo>
                  <a:pt x="412919" y="9191"/>
                </a:lnTo>
                <a:lnTo>
                  <a:pt x="460694" y="2333"/>
                </a:lnTo>
                <a:lnTo>
                  <a:pt x="509790" y="0"/>
                </a:lnTo>
                <a:lnTo>
                  <a:pt x="2548890" y="0"/>
                </a:lnTo>
                <a:lnTo>
                  <a:pt x="2597987" y="2333"/>
                </a:lnTo>
                <a:lnTo>
                  <a:pt x="2645764" y="9191"/>
                </a:lnTo>
                <a:lnTo>
                  <a:pt x="2692006" y="20360"/>
                </a:lnTo>
                <a:lnTo>
                  <a:pt x="2736500" y="35626"/>
                </a:lnTo>
                <a:lnTo>
                  <a:pt x="2779032" y="54776"/>
                </a:lnTo>
                <a:lnTo>
                  <a:pt x="2819389" y="77597"/>
                </a:lnTo>
                <a:lnTo>
                  <a:pt x="2857357" y="103874"/>
                </a:lnTo>
                <a:lnTo>
                  <a:pt x="2892723" y="133394"/>
                </a:lnTo>
                <a:lnTo>
                  <a:pt x="2925273" y="165944"/>
                </a:lnTo>
                <a:lnTo>
                  <a:pt x="2954793" y="201310"/>
                </a:lnTo>
                <a:lnTo>
                  <a:pt x="2981070" y="239278"/>
                </a:lnTo>
                <a:lnTo>
                  <a:pt x="3003891" y="279635"/>
                </a:lnTo>
                <a:lnTo>
                  <a:pt x="3023041" y="322167"/>
                </a:lnTo>
                <a:lnTo>
                  <a:pt x="3038307" y="366661"/>
                </a:lnTo>
                <a:lnTo>
                  <a:pt x="3049476" y="412903"/>
                </a:lnTo>
                <a:lnTo>
                  <a:pt x="3056334" y="460680"/>
                </a:lnTo>
                <a:lnTo>
                  <a:pt x="3058668" y="509777"/>
                </a:lnTo>
                <a:lnTo>
                  <a:pt x="3058668" y="2606801"/>
                </a:lnTo>
                <a:lnTo>
                  <a:pt x="3056334" y="2655899"/>
                </a:lnTo>
                <a:lnTo>
                  <a:pt x="3049476" y="2703676"/>
                </a:lnTo>
                <a:lnTo>
                  <a:pt x="3038307" y="2749918"/>
                </a:lnTo>
                <a:lnTo>
                  <a:pt x="3023041" y="2794412"/>
                </a:lnTo>
                <a:lnTo>
                  <a:pt x="3003891" y="2836944"/>
                </a:lnTo>
                <a:lnTo>
                  <a:pt x="2981070" y="2877301"/>
                </a:lnTo>
                <a:lnTo>
                  <a:pt x="2954793" y="2915269"/>
                </a:lnTo>
                <a:lnTo>
                  <a:pt x="2925273" y="2950635"/>
                </a:lnTo>
                <a:lnTo>
                  <a:pt x="2892723" y="2983185"/>
                </a:lnTo>
                <a:lnTo>
                  <a:pt x="2857357" y="3012705"/>
                </a:lnTo>
                <a:lnTo>
                  <a:pt x="2819389" y="3038982"/>
                </a:lnTo>
                <a:lnTo>
                  <a:pt x="2779032" y="3061803"/>
                </a:lnTo>
                <a:lnTo>
                  <a:pt x="2736500" y="3080953"/>
                </a:lnTo>
                <a:lnTo>
                  <a:pt x="2692006" y="3096219"/>
                </a:lnTo>
                <a:lnTo>
                  <a:pt x="2645764" y="3107388"/>
                </a:lnTo>
                <a:lnTo>
                  <a:pt x="2597987" y="3114246"/>
                </a:lnTo>
                <a:lnTo>
                  <a:pt x="2548890" y="3116579"/>
                </a:lnTo>
                <a:lnTo>
                  <a:pt x="509790" y="3116579"/>
                </a:lnTo>
                <a:lnTo>
                  <a:pt x="460694" y="3114246"/>
                </a:lnTo>
                <a:lnTo>
                  <a:pt x="412919" y="3107388"/>
                </a:lnTo>
                <a:lnTo>
                  <a:pt x="366677" y="3096219"/>
                </a:lnTo>
                <a:lnTo>
                  <a:pt x="322183" y="3080953"/>
                </a:lnTo>
                <a:lnTo>
                  <a:pt x="279651" y="3061803"/>
                </a:lnTo>
                <a:lnTo>
                  <a:pt x="239293" y="3038982"/>
                </a:lnTo>
                <a:lnTo>
                  <a:pt x="201323" y="3012705"/>
                </a:lnTo>
                <a:lnTo>
                  <a:pt x="165956" y="2983185"/>
                </a:lnTo>
                <a:lnTo>
                  <a:pt x="133405" y="2950635"/>
                </a:lnTo>
                <a:lnTo>
                  <a:pt x="103883" y="2915269"/>
                </a:lnTo>
                <a:lnTo>
                  <a:pt x="77604" y="2877301"/>
                </a:lnTo>
                <a:lnTo>
                  <a:pt x="54781" y="2836944"/>
                </a:lnTo>
                <a:lnTo>
                  <a:pt x="35630" y="2794412"/>
                </a:lnTo>
                <a:lnTo>
                  <a:pt x="20362" y="2749918"/>
                </a:lnTo>
                <a:lnTo>
                  <a:pt x="9192" y="2703676"/>
                </a:lnTo>
                <a:lnTo>
                  <a:pt x="2333" y="2655899"/>
                </a:lnTo>
                <a:lnTo>
                  <a:pt x="0" y="2606801"/>
                </a:lnTo>
                <a:lnTo>
                  <a:pt x="0" y="509777"/>
                </a:lnTo>
                <a:close/>
              </a:path>
            </a:pathLst>
          </a:custGeom>
          <a:ln w="38100">
            <a:solidFill>
              <a:srgbClr val="22684A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48DFA9B7-6A73-9D64-AF96-C8AB33FE5519}"/>
              </a:ext>
            </a:extLst>
          </p:cNvPr>
          <p:cNvSpPr/>
          <p:nvPr/>
        </p:nvSpPr>
        <p:spPr>
          <a:xfrm>
            <a:off x="9251714" y="2928947"/>
            <a:ext cx="4410887" cy="4552077"/>
          </a:xfrm>
          <a:prstGeom prst="roundRect">
            <a:avLst/>
          </a:prstGeom>
          <a:noFill/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B55D323-A67B-AB99-45E0-10A4CC044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178" y="3147981"/>
            <a:ext cx="3930852" cy="4084257"/>
          </a:xfrm>
          <a:prstGeom prst="roundRect">
            <a:avLst/>
          </a:prstGeom>
        </p:spPr>
      </p:pic>
      <p:grpSp>
        <p:nvGrpSpPr>
          <p:cNvPr id="93" name="object 5">
            <a:extLst>
              <a:ext uri="{FF2B5EF4-FFF2-40B4-BE49-F238E27FC236}">
                <a16:creationId xmlns:a16="http://schemas.microsoft.com/office/drawing/2014/main" id="{0CC01BFD-0A72-0A6F-CCB7-CFDC9105377A}"/>
              </a:ext>
            </a:extLst>
          </p:cNvPr>
          <p:cNvGrpSpPr/>
          <p:nvPr/>
        </p:nvGrpSpPr>
        <p:grpSpPr>
          <a:xfrm>
            <a:off x="5044279" y="2724071"/>
            <a:ext cx="3921425" cy="4926723"/>
            <a:chOff x="10120630" y="1671573"/>
            <a:chExt cx="1812925" cy="2673985"/>
          </a:xfrm>
        </p:grpSpPr>
        <p:sp>
          <p:nvSpPr>
            <p:cNvPr id="94" name="object 6">
              <a:extLst>
                <a:ext uri="{FF2B5EF4-FFF2-40B4-BE49-F238E27FC236}">
                  <a16:creationId xmlns:a16="http://schemas.microsoft.com/office/drawing/2014/main" id="{F88FD92F-1A70-1824-71A3-9EF8E7ECA076}"/>
                </a:ext>
              </a:extLst>
            </p:cNvPr>
            <p:cNvSpPr/>
            <p:nvPr/>
          </p:nvSpPr>
          <p:spPr>
            <a:xfrm>
              <a:off x="10126980" y="1677923"/>
              <a:ext cx="1800225" cy="2661285"/>
            </a:xfrm>
            <a:custGeom>
              <a:avLst/>
              <a:gdLst/>
              <a:ahLst/>
              <a:cxnLst/>
              <a:rect l="l" t="t" r="r" b="b"/>
              <a:pathLst>
                <a:path w="1800225" h="2661285">
                  <a:moveTo>
                    <a:pt x="0" y="2660904"/>
                  </a:moveTo>
                  <a:lnTo>
                    <a:pt x="1799844" y="2660904"/>
                  </a:lnTo>
                  <a:lnTo>
                    <a:pt x="1799844" y="0"/>
                  </a:lnTo>
                  <a:lnTo>
                    <a:pt x="0" y="0"/>
                  </a:lnTo>
                  <a:lnTo>
                    <a:pt x="0" y="2660904"/>
                  </a:lnTo>
                  <a:close/>
                </a:path>
              </a:pathLst>
            </a:custGeom>
            <a:ln w="12700">
              <a:solidFill>
                <a:srgbClr val="22684A"/>
              </a:solidFill>
            </a:ln>
          </p:spPr>
          <p:txBody>
            <a:bodyPr wrap="square" lIns="0" tIns="0" rIns="0" bIns="0" rtlCol="0"/>
            <a:lstStyle/>
            <a:p>
              <a:endParaRPr sz="2700" dirty="0"/>
            </a:p>
          </p:txBody>
        </p:sp>
        <p:sp>
          <p:nvSpPr>
            <p:cNvPr id="95" name="object 7">
              <a:extLst>
                <a:ext uri="{FF2B5EF4-FFF2-40B4-BE49-F238E27FC236}">
                  <a16:creationId xmlns:a16="http://schemas.microsoft.com/office/drawing/2014/main" id="{80435E21-A5D9-0612-09B3-20CFBFC34B67}"/>
                </a:ext>
              </a:extLst>
            </p:cNvPr>
            <p:cNvSpPr/>
            <p:nvPr/>
          </p:nvSpPr>
          <p:spPr>
            <a:xfrm>
              <a:off x="10126980" y="1677923"/>
              <a:ext cx="1800225" cy="407034"/>
            </a:xfrm>
            <a:custGeom>
              <a:avLst/>
              <a:gdLst/>
              <a:ahLst/>
              <a:cxnLst/>
              <a:rect l="l" t="t" r="r" b="b"/>
              <a:pathLst>
                <a:path w="1800225" h="407035">
                  <a:moveTo>
                    <a:pt x="0" y="406908"/>
                  </a:moveTo>
                  <a:lnTo>
                    <a:pt x="1799844" y="406908"/>
                  </a:lnTo>
                  <a:lnTo>
                    <a:pt x="1799844" y="0"/>
                  </a:lnTo>
                  <a:lnTo>
                    <a:pt x="0" y="0"/>
                  </a:lnTo>
                  <a:lnTo>
                    <a:pt x="0" y="406908"/>
                  </a:lnTo>
                  <a:close/>
                </a:path>
              </a:pathLst>
            </a:custGeom>
            <a:ln w="12700">
              <a:solidFill>
                <a:srgbClr val="22684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pic>
        <p:nvPicPr>
          <p:cNvPr id="96" name="object 20">
            <a:extLst>
              <a:ext uri="{FF2B5EF4-FFF2-40B4-BE49-F238E27FC236}">
                <a16:creationId xmlns:a16="http://schemas.microsoft.com/office/drawing/2014/main" id="{42E434E7-1C2D-F552-19C5-2B45024871A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506" y="2169272"/>
            <a:ext cx="4491990" cy="5942438"/>
          </a:xfrm>
          <a:prstGeom prst="rect">
            <a:avLst/>
          </a:prstGeom>
          <a:ln>
            <a:noFill/>
          </a:ln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EEDD95B2-1613-C991-6718-3C68A3BBBE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11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9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39144" y="874222"/>
            <a:ext cx="10250189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fr-FR" sz="4000" b="1" dirty="0"/>
              <a:t> </a:t>
            </a:r>
            <a:r>
              <a:rPr lang="fr-FR" sz="3600" b="1" dirty="0">
                <a:solidFill>
                  <a:schemeClr val="accent6">
                    <a:lumMod val="75000"/>
                  </a:schemeClr>
                </a:solidFill>
              </a:rPr>
              <a:t>2.1.1. Capteur d'humidité: </a:t>
            </a:r>
            <a:endParaRPr sz="3600" b="1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  <a:ln>
            <a:solidFill>
              <a:srgbClr val="2268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  <a:ln>
            <a:solidFill>
              <a:srgbClr val="2268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580138-C327-7CD0-4A7D-3755F6425036}"/>
              </a:ext>
            </a:extLst>
          </p:cNvPr>
          <p:cNvSpPr/>
          <p:nvPr/>
        </p:nvSpPr>
        <p:spPr>
          <a:xfrm>
            <a:off x="3815408" y="27500"/>
            <a:ext cx="11953328" cy="740804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2.1. Sélection et test des capteurs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38FF49-11FF-0B87-D46B-0EC016E238DE}"/>
              </a:ext>
            </a:extLst>
          </p:cNvPr>
          <p:cNvSpPr txBox="1"/>
          <p:nvPr/>
        </p:nvSpPr>
        <p:spPr>
          <a:xfrm>
            <a:off x="1437990" y="1485291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/>
              <a:t> </a:t>
            </a:r>
            <a:r>
              <a:rPr lang="fr-FR" sz="3600" b="1" dirty="0">
                <a:solidFill>
                  <a:srgbClr val="0070C0"/>
                </a:solidFill>
              </a:rPr>
              <a:t>2.1.1.2 Test du capteur d'humidité :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B4349-5608-7A97-28C8-78B0560BD8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8" y="3847400"/>
            <a:ext cx="3331452" cy="4250342"/>
          </a:xfrm>
          <a:prstGeom prst="roundRect">
            <a:avLst/>
          </a:prstGeom>
          <a:solidFill>
            <a:srgbClr val="F57B17"/>
          </a:solidFill>
          <a:ln w="38100">
            <a:solidFill>
              <a:srgbClr val="22684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5FE517-C9D8-88E2-EEDB-E4E6A4CD2E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624" y="3909112"/>
            <a:ext cx="3329981" cy="4248465"/>
          </a:xfrm>
          <a:prstGeom prst="roundRect">
            <a:avLst/>
          </a:prstGeom>
          <a:ln w="38100">
            <a:solidFill>
              <a:srgbClr val="22684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719A57-F3E3-155E-4B03-E3D3FBECAB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102" y="3878258"/>
            <a:ext cx="3329981" cy="4248465"/>
          </a:xfrm>
          <a:prstGeom prst="roundRect">
            <a:avLst/>
          </a:prstGeom>
          <a:ln w="38100">
            <a:solidFill>
              <a:srgbClr val="22684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DED2AE-68B3-29FA-774F-3C580FBE84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273" y="3878256"/>
            <a:ext cx="3331452" cy="4248467"/>
          </a:xfrm>
          <a:prstGeom prst="roundRect">
            <a:avLst/>
          </a:prstGeom>
          <a:ln w="38100">
            <a:solidFill>
              <a:srgbClr val="22684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BB3E0D-C288-C0F6-0D39-BD1376E54D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917" y="3847400"/>
            <a:ext cx="3329981" cy="4248464"/>
          </a:xfrm>
          <a:prstGeom prst="roundRect">
            <a:avLst/>
          </a:prstGeom>
          <a:ln w="38100">
            <a:solidFill>
              <a:srgbClr val="22684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5A132F-AAA4-6279-5CCA-AFF935D0B5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3124" y="8424620"/>
            <a:ext cx="3164982" cy="807521"/>
          </a:xfrm>
          <a:prstGeom prst="roundRect">
            <a:avLst/>
          </a:prstGeom>
          <a:ln w="38100">
            <a:solidFill>
              <a:srgbClr val="22684A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609CF3-DA1A-5045-8BDB-5936341E31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7720" y="8395170"/>
            <a:ext cx="3164982" cy="807521"/>
          </a:xfrm>
          <a:prstGeom prst="roundRect">
            <a:avLst/>
          </a:prstGeom>
          <a:ln w="38100">
            <a:solidFill>
              <a:srgbClr val="22684A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D883D9-45D8-A4F7-7B28-3BBA20108F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935" y="8369241"/>
            <a:ext cx="3261906" cy="833450"/>
          </a:xfrm>
          <a:prstGeom prst="roundRect">
            <a:avLst/>
          </a:prstGeom>
          <a:ln w="38100">
            <a:solidFill>
              <a:srgbClr val="22684A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34A4E3-1539-FD5B-EC2F-CBE4453EEE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8693" y="8395171"/>
            <a:ext cx="3250613" cy="807521"/>
          </a:xfrm>
          <a:prstGeom prst="roundRect">
            <a:avLst/>
          </a:prstGeom>
          <a:ln w="38100">
            <a:solidFill>
              <a:srgbClr val="22684A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EE0EEB-7EBC-A0E5-C921-A70FD580DF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3632" y="8424620"/>
            <a:ext cx="3250613" cy="784779"/>
          </a:xfrm>
          <a:prstGeom prst="roundRect">
            <a:avLst/>
          </a:prstGeom>
          <a:ln w="38100">
            <a:solidFill>
              <a:srgbClr val="22684A"/>
            </a:solidFill>
          </a:ln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24CA12F-1674-8B28-5450-48DF5920A879}"/>
              </a:ext>
            </a:extLst>
          </p:cNvPr>
          <p:cNvSpPr/>
          <p:nvPr/>
        </p:nvSpPr>
        <p:spPr>
          <a:xfrm>
            <a:off x="62230" y="2211104"/>
            <a:ext cx="3417340" cy="1401493"/>
          </a:xfrm>
          <a:prstGeom prst="roundRect">
            <a:avLst/>
          </a:prstGeom>
          <a:ln w="38100">
            <a:solidFill>
              <a:srgbClr val="22684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l" eaLnBrk="1" fontAlgn="t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Sol Sec</a:t>
            </a:r>
            <a:endParaRPr lang="en-US" sz="2800" b="1" i="0" u="none" strike="noStrike" dirty="0">
              <a:effectLst/>
              <a:latin typeface="Arial" panose="020B0604020202020204" pitchFamily="34" charset="0"/>
            </a:endParaRPr>
          </a:p>
          <a:p>
            <a:pPr marL="457200" indent="-457200" algn="l" eaLnBrk="1" fontAlgn="t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0% à 20%</a:t>
            </a:r>
            <a:endParaRPr lang="en-US" sz="2800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BB5F06A-C572-132A-6AB7-4658C413869F}"/>
              </a:ext>
            </a:extLst>
          </p:cNvPr>
          <p:cNvSpPr/>
          <p:nvPr/>
        </p:nvSpPr>
        <p:spPr>
          <a:xfrm>
            <a:off x="3760388" y="2233662"/>
            <a:ext cx="3417340" cy="1401493"/>
          </a:xfrm>
          <a:prstGeom prst="roundRect">
            <a:avLst/>
          </a:prstGeom>
          <a:ln w="38100">
            <a:solidFill>
              <a:srgbClr val="22684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l" eaLnBrk="1" fontAlgn="t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 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Légèrement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Humide</a:t>
            </a:r>
            <a:endParaRPr lang="en-US" sz="2800" b="1" i="0" u="none" strike="noStrike" dirty="0">
              <a:effectLst/>
              <a:latin typeface="Arial" panose="020B0604020202020204" pitchFamily="34" charset="0"/>
            </a:endParaRPr>
          </a:p>
          <a:p>
            <a:pPr marL="457200" indent="-457200" algn="l" eaLnBrk="1" fontAlgn="t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20% à 40%</a:t>
            </a:r>
            <a:endParaRPr lang="en-US" sz="2800" b="1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6FF5ACE-4497-8D7D-408D-F60D996B3644}"/>
              </a:ext>
            </a:extLst>
          </p:cNvPr>
          <p:cNvSpPr/>
          <p:nvPr/>
        </p:nvSpPr>
        <p:spPr>
          <a:xfrm>
            <a:off x="7343838" y="2265801"/>
            <a:ext cx="3417340" cy="1401493"/>
          </a:xfrm>
          <a:prstGeom prst="roundRect">
            <a:avLst/>
          </a:prstGeom>
          <a:ln w="38100">
            <a:solidFill>
              <a:srgbClr val="22684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l" eaLnBrk="1" fontAlgn="t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 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Humide</a:t>
            </a:r>
            <a:endParaRPr lang="en-US" sz="2800" b="1" i="0" u="none" strike="noStrike" dirty="0">
              <a:effectLst/>
              <a:latin typeface="Arial" panose="020B0604020202020204" pitchFamily="34" charset="0"/>
            </a:endParaRPr>
          </a:p>
          <a:p>
            <a:pPr marL="457200" indent="-457200" algn="l" eaLnBrk="1" fontAlgn="t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40% à 60%</a:t>
            </a:r>
            <a:endParaRPr lang="en-US" sz="2800" b="1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7FB08E-EE27-ABEF-187F-61224356178B}"/>
              </a:ext>
            </a:extLst>
          </p:cNvPr>
          <p:cNvSpPr/>
          <p:nvPr/>
        </p:nvSpPr>
        <p:spPr>
          <a:xfrm>
            <a:off x="10989743" y="2233662"/>
            <a:ext cx="3417340" cy="1401493"/>
          </a:xfrm>
          <a:prstGeom prst="roundRect">
            <a:avLst/>
          </a:prstGeom>
          <a:ln w="38100">
            <a:solidFill>
              <a:srgbClr val="22684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l" eaLnBrk="1" fontAlgn="t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 Très 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Humide</a:t>
            </a:r>
            <a:endParaRPr lang="en-US" sz="2800" b="1" i="0" u="none" strike="noStrike" dirty="0">
              <a:effectLst/>
              <a:latin typeface="Arial" panose="020B0604020202020204" pitchFamily="34" charset="0"/>
            </a:endParaRPr>
          </a:p>
          <a:p>
            <a:pPr marL="457200" indent="-457200" algn="l" eaLnBrk="1" fontAlgn="t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60% à 80%</a:t>
            </a:r>
            <a:endParaRPr lang="en-US" sz="2800" b="1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0C6F304-4D94-F7B9-0017-02483BAD4ED1}"/>
              </a:ext>
            </a:extLst>
          </p:cNvPr>
          <p:cNvSpPr/>
          <p:nvPr/>
        </p:nvSpPr>
        <p:spPr>
          <a:xfrm>
            <a:off x="14739304" y="2265802"/>
            <a:ext cx="3417340" cy="1401493"/>
          </a:xfrm>
          <a:prstGeom prst="roundRect">
            <a:avLst/>
          </a:prstGeom>
          <a:ln w="38100">
            <a:solidFill>
              <a:srgbClr val="22684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l" eaLnBrk="1" fontAlgn="t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 </a:t>
            </a:r>
            <a:r>
              <a:rPr lang="en-US" sz="2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Détrempé</a:t>
            </a:r>
            <a:endParaRPr lang="en-US" sz="2800" b="1" i="0" u="none" strike="noStrike" dirty="0">
              <a:effectLst/>
              <a:latin typeface="Arial" panose="020B0604020202020204" pitchFamily="34" charset="0"/>
            </a:endParaRPr>
          </a:p>
          <a:p>
            <a:pPr marL="457200" indent="-457200" algn="l" eaLnBrk="1" fontAlgn="t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80% à 100%</a:t>
            </a:r>
            <a:endParaRPr lang="en-US" sz="2800" b="1" i="0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28" name="Graphic 27" descr="Checkmark">
            <a:extLst>
              <a:ext uri="{FF2B5EF4-FFF2-40B4-BE49-F238E27FC236}">
                <a16:creationId xmlns:a16="http://schemas.microsoft.com/office/drawing/2014/main" id="{2CD1EBF0-524C-3047-916A-587CC6DB4E0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78767" y="9178695"/>
            <a:ext cx="914400" cy="914400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DAE22972-5755-2423-AED3-C1F43275A5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90163" y="9169016"/>
            <a:ext cx="914400" cy="914400"/>
          </a:xfrm>
          <a:prstGeom prst="rect">
            <a:avLst/>
          </a:prstGeom>
        </p:spPr>
      </p:pic>
      <p:pic>
        <p:nvPicPr>
          <p:cNvPr id="31" name="Graphic 30" descr="Checkmark">
            <a:extLst>
              <a:ext uri="{FF2B5EF4-FFF2-40B4-BE49-F238E27FC236}">
                <a16:creationId xmlns:a16="http://schemas.microsoft.com/office/drawing/2014/main" id="{E339D031-CE6E-76AB-011A-1D1FF2112F8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686666" y="9209399"/>
            <a:ext cx="914400" cy="914400"/>
          </a:xfrm>
          <a:prstGeom prst="rect">
            <a:avLst/>
          </a:prstGeom>
        </p:spPr>
      </p:pic>
      <p:pic>
        <p:nvPicPr>
          <p:cNvPr id="32" name="Graphic 31" descr="Checkmark">
            <a:extLst>
              <a:ext uri="{FF2B5EF4-FFF2-40B4-BE49-F238E27FC236}">
                <a16:creationId xmlns:a16="http://schemas.microsoft.com/office/drawing/2014/main" id="{30DEB353-5AE8-AD7D-AB57-4D0584E4985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817131" y="9178695"/>
            <a:ext cx="914400" cy="914400"/>
          </a:xfrm>
          <a:prstGeom prst="rect">
            <a:avLst/>
          </a:prstGeom>
        </p:spPr>
      </p:pic>
      <p:pic>
        <p:nvPicPr>
          <p:cNvPr id="33" name="Graphic 32" descr="Checkmark">
            <a:extLst>
              <a:ext uri="{FF2B5EF4-FFF2-40B4-BE49-F238E27FC236}">
                <a16:creationId xmlns:a16="http://schemas.microsoft.com/office/drawing/2014/main" id="{AE7B9305-8CBD-EA9C-55A9-EF5EA3AB63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6099001" y="9232141"/>
            <a:ext cx="914400" cy="914400"/>
          </a:xfrm>
          <a:prstGeom prst="rect">
            <a:avLst/>
          </a:prstGeom>
        </p:spPr>
      </p:pic>
      <p:sp>
        <p:nvSpPr>
          <p:cNvPr id="34" name="object 12">
            <a:extLst>
              <a:ext uri="{FF2B5EF4-FFF2-40B4-BE49-F238E27FC236}">
                <a16:creationId xmlns:a16="http://schemas.microsoft.com/office/drawing/2014/main" id="{5A0F1CE3-F0A7-22D6-9431-AD56B96AC7A5}"/>
              </a:ext>
            </a:extLst>
          </p:cNvPr>
          <p:cNvSpPr/>
          <p:nvPr/>
        </p:nvSpPr>
        <p:spPr>
          <a:xfrm>
            <a:off x="11157623" y="1010121"/>
            <a:ext cx="5936299" cy="1042567"/>
          </a:xfrm>
          <a:custGeom>
            <a:avLst/>
            <a:gdLst/>
            <a:ahLst/>
            <a:cxnLst/>
            <a:rect l="l" t="t" r="r" b="b"/>
            <a:pathLst>
              <a:path w="2269490" h="783589">
                <a:moveTo>
                  <a:pt x="0" y="0"/>
                </a:moveTo>
                <a:lnTo>
                  <a:pt x="1877568" y="0"/>
                </a:lnTo>
                <a:lnTo>
                  <a:pt x="2269236" y="391668"/>
                </a:lnTo>
                <a:lnTo>
                  <a:pt x="2269236" y="783336"/>
                </a:lnTo>
                <a:lnTo>
                  <a:pt x="0" y="78333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7821D-8ACC-0BE8-1789-21107A6BEE7B}"/>
              </a:ext>
            </a:extLst>
          </p:cNvPr>
          <p:cNvSpPr txBox="1"/>
          <p:nvPr/>
        </p:nvSpPr>
        <p:spPr>
          <a:xfrm>
            <a:off x="11295696" y="1197620"/>
            <a:ext cx="5260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Programme Arduino en </a:t>
            </a:r>
            <a:r>
              <a:rPr lang="en-US" sz="2800" dirty="0" err="1"/>
              <a:t>annexe</a:t>
            </a:r>
            <a:r>
              <a:rPr lang="en-US" sz="2800" dirty="0"/>
              <a:t> 1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049713E8-EFF1-7034-F4B2-2C180DF42B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12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884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83160" y="969946"/>
            <a:ext cx="10250189" cy="9964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2.1.2.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Capteur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température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b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1"/>
                </a:solidFill>
              </a:rPr>
              <a:t>2.1.2.1.Choix du </a:t>
            </a:r>
            <a:r>
              <a:rPr lang="en-US" sz="2800" b="1" dirty="0" err="1">
                <a:solidFill>
                  <a:schemeClr val="accent1"/>
                </a:solidFill>
              </a:rPr>
              <a:t>capteur</a:t>
            </a:r>
            <a:r>
              <a:rPr lang="en-US" sz="2800" b="1" dirty="0">
                <a:solidFill>
                  <a:schemeClr val="accent1"/>
                </a:solidFill>
              </a:rPr>
              <a:t> de </a:t>
            </a:r>
            <a:r>
              <a:rPr lang="fr-FR" sz="2800" b="1" dirty="0">
                <a:solidFill>
                  <a:schemeClr val="accent1"/>
                </a:solidFill>
              </a:rPr>
              <a:t>température :</a:t>
            </a:r>
            <a:endParaRPr sz="2800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985E51-1C72-7BE9-E22B-32D3245728BA}"/>
              </a:ext>
            </a:extLst>
          </p:cNvPr>
          <p:cNvSpPr/>
          <p:nvPr/>
        </p:nvSpPr>
        <p:spPr>
          <a:xfrm>
            <a:off x="3815408" y="27500"/>
            <a:ext cx="11953328" cy="740804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2.1. Sélection et test des capteurs :</a:t>
            </a: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AD2A0367-DEAD-A81B-BE01-2D3BAEE34D4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02352" y="2737703"/>
            <a:ext cx="2475411" cy="2599182"/>
          </a:xfrm>
          <a:prstGeom prst="rect">
            <a:avLst/>
          </a:prstGeom>
        </p:spPr>
      </p:pic>
      <p:grpSp>
        <p:nvGrpSpPr>
          <p:cNvPr id="5" name="object 9">
            <a:extLst>
              <a:ext uri="{FF2B5EF4-FFF2-40B4-BE49-F238E27FC236}">
                <a16:creationId xmlns:a16="http://schemas.microsoft.com/office/drawing/2014/main" id="{1B721247-F76C-5E35-7BC3-A8961C5580B9}"/>
              </a:ext>
            </a:extLst>
          </p:cNvPr>
          <p:cNvGrpSpPr/>
          <p:nvPr/>
        </p:nvGrpSpPr>
        <p:grpSpPr>
          <a:xfrm>
            <a:off x="12055221" y="4769358"/>
            <a:ext cx="617220" cy="371475"/>
            <a:chOff x="8036814" y="3179572"/>
            <a:chExt cx="411480" cy="247650"/>
          </a:xfrm>
        </p:grpSpPr>
        <p:pic>
          <p:nvPicPr>
            <p:cNvPr id="6" name="object 10">
              <a:extLst>
                <a:ext uri="{FF2B5EF4-FFF2-40B4-BE49-F238E27FC236}">
                  <a16:creationId xmlns:a16="http://schemas.microsoft.com/office/drawing/2014/main" id="{92682A68-EC85-7C48-0F87-F1E31BA1226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0311" y="3179572"/>
              <a:ext cx="117475" cy="129793"/>
            </a:xfrm>
            <a:prstGeom prst="rect">
              <a:avLst/>
            </a:prstGeom>
          </p:spPr>
        </p:pic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43B578AA-EEC1-CDDB-D5C9-830BA228C71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545" y="3228848"/>
              <a:ext cx="116204" cy="136778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1A9372DB-BA45-E52F-B59D-6039EA46A52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6814" y="3293491"/>
              <a:ext cx="112649" cy="133731"/>
            </a:xfrm>
            <a:prstGeom prst="rect">
              <a:avLst/>
            </a:prstGeom>
          </p:spPr>
        </p:pic>
      </p:grpSp>
      <p:pic>
        <p:nvPicPr>
          <p:cNvPr id="14" name="object 13">
            <a:extLst>
              <a:ext uri="{FF2B5EF4-FFF2-40B4-BE49-F238E27FC236}">
                <a16:creationId xmlns:a16="http://schemas.microsoft.com/office/drawing/2014/main" id="{DC2EDD6A-B1A3-CD78-9D67-A370D306690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088742" y="4722494"/>
            <a:ext cx="532638" cy="394335"/>
          </a:xfrm>
          <a:prstGeom prst="rect">
            <a:avLst/>
          </a:prstGeom>
        </p:spPr>
      </p:pic>
      <p:graphicFrame>
        <p:nvGraphicFramePr>
          <p:cNvPr id="15" name="object 15">
            <a:extLst>
              <a:ext uri="{FF2B5EF4-FFF2-40B4-BE49-F238E27FC236}">
                <a16:creationId xmlns:a16="http://schemas.microsoft.com/office/drawing/2014/main" id="{18A22887-9F62-DA61-840E-816864D83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637231"/>
              </p:ext>
            </p:extLst>
          </p:nvPr>
        </p:nvGraphicFramePr>
        <p:xfrm>
          <a:off x="2313740" y="2052566"/>
          <a:ext cx="15615236" cy="5650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3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06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  <a:p>
                      <a:pPr marL="445134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sz="27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1: Vcc</a:t>
                      </a:r>
                    </a:p>
                    <a:p>
                      <a:pPr marL="445134">
                        <a:lnSpc>
                          <a:spcPct val="100000"/>
                        </a:lnSpc>
                      </a:pPr>
                      <a:r>
                        <a:rPr sz="27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2: GND</a:t>
                      </a:r>
                    </a:p>
                    <a:p>
                      <a:pPr marL="445134">
                        <a:lnSpc>
                          <a:spcPct val="100000"/>
                        </a:lnSpc>
                      </a:pPr>
                      <a:r>
                        <a:rPr sz="27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3: OUT</a:t>
                      </a:r>
                      <a:endParaRPr sz="27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  <a:p>
                      <a:pPr marL="245110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sz="27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1: Vcc</a:t>
                      </a:r>
                    </a:p>
                    <a:p>
                      <a:pPr marL="2451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7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2: GND</a:t>
                      </a:r>
                    </a:p>
                    <a:p>
                      <a:pPr marL="245110">
                        <a:lnSpc>
                          <a:spcPct val="100000"/>
                        </a:lnSpc>
                      </a:pPr>
                      <a:r>
                        <a:rPr sz="27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3: OUT</a:t>
                      </a:r>
                      <a:endParaRPr sz="27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496"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27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Tension d’alimentation</a:t>
                      </a:r>
                      <a:endParaRPr sz="27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/>
                        <a:cs typeface="Calibri"/>
                      </a:endParaRPr>
                    </a:p>
                  </a:txBody>
                  <a:tcPr marL="0" marR="0" marT="77153" marB="0">
                    <a:noFill/>
                  </a:tcPr>
                </a:tc>
                <a:tc>
                  <a:txBody>
                    <a:bodyPr/>
                    <a:lstStyle/>
                    <a:p>
                      <a:pPr marL="47434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7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 à 5 V</a:t>
                      </a:r>
                      <a:endParaRPr sz="27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/>
                        <a:cs typeface="Calibri"/>
                      </a:endParaRPr>
                    </a:p>
                  </a:txBody>
                  <a:tcPr marL="0" marR="0" marT="84773" marB="0">
                    <a:noFill/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7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4 V à 30 V</a:t>
                      </a:r>
                      <a:endParaRPr sz="27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/>
                        <a:cs typeface="Calibri"/>
                      </a:endParaRPr>
                    </a:p>
                  </a:txBody>
                  <a:tcPr marL="0" marR="0" marT="73343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7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Courant de fonctionnement</a:t>
                      </a:r>
                      <a:endParaRPr sz="27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/>
                        <a:cs typeface="Calibri"/>
                      </a:endParaRPr>
                    </a:p>
                  </a:txBody>
                  <a:tcPr marL="0" marR="0" marT="100965" marB="0">
                    <a:noFill/>
                  </a:tcPr>
                </a:tc>
                <a:tc>
                  <a:txBody>
                    <a:bodyPr/>
                    <a:lstStyle/>
                    <a:p>
                      <a:pPr marL="46037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7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0.5 mA</a:t>
                      </a:r>
                      <a:endParaRPr sz="27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/>
                        <a:cs typeface="Calibri"/>
                      </a:endParaRPr>
                    </a:p>
                  </a:txBody>
                  <a:tcPr marL="0" marR="0" marT="87629" marB="0">
                    <a:noFill/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7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60µA</a:t>
                      </a:r>
                      <a:endParaRPr sz="27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/>
                        <a:cs typeface="Calibri"/>
                      </a:endParaRPr>
                    </a:p>
                  </a:txBody>
                  <a:tcPr marL="0" marR="0" marT="97154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61"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7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Écart de température</a:t>
                      </a:r>
                      <a:endParaRPr sz="27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noFill/>
                  </a:tcPr>
                </a:tc>
                <a:tc>
                  <a:txBody>
                    <a:bodyPr/>
                    <a:lstStyle/>
                    <a:p>
                      <a:pPr marL="47434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7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 ~ +50°C</a:t>
                      </a:r>
                      <a:endParaRPr sz="27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/>
                        <a:cs typeface="Calibri"/>
                      </a:endParaRPr>
                    </a:p>
                  </a:txBody>
                  <a:tcPr marL="0" marR="0" marT="81915" marB="0">
                    <a:noFill/>
                  </a:tcPr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7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-55°C à + 155°C</a:t>
                      </a:r>
                      <a:endParaRPr sz="27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7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Précision assurée</a:t>
                      </a:r>
                      <a:endParaRPr sz="27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/>
                        <a:cs typeface="Calibri"/>
                      </a:endParaRPr>
                    </a:p>
                  </a:txBody>
                  <a:tcPr marL="0" marR="0" marT="67628" marB="0">
                    <a:noFill/>
                  </a:tcPr>
                </a:tc>
                <a:tc>
                  <a:txBody>
                    <a:bodyPr/>
                    <a:lstStyle/>
                    <a:p>
                      <a:pPr marL="4603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7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+/- 2°C</a:t>
                      </a:r>
                      <a:endParaRPr sz="27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/>
                        <a:cs typeface="Calibri"/>
                      </a:endParaRPr>
                    </a:p>
                  </a:txBody>
                  <a:tcPr marL="0" marR="0" marT="53340" marB="0">
                    <a:noFill/>
                  </a:tcPr>
                </a:tc>
                <a:tc>
                  <a:txBody>
                    <a:bodyPr/>
                    <a:lstStyle/>
                    <a:p>
                      <a:pPr marL="32131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7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±1°C de -55°C à +150°C</a:t>
                      </a:r>
                      <a:endParaRPr sz="27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/>
                        <a:cs typeface="Calibri"/>
                      </a:endParaRPr>
                    </a:p>
                  </a:txBody>
                  <a:tcPr marL="0" marR="0" marT="67628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object 16">
            <a:extLst>
              <a:ext uri="{FF2B5EF4-FFF2-40B4-BE49-F238E27FC236}">
                <a16:creationId xmlns:a16="http://schemas.microsoft.com/office/drawing/2014/main" id="{B2D8AF8A-2641-DDCE-9B8D-3E640CDFB6D7}"/>
              </a:ext>
            </a:extLst>
          </p:cNvPr>
          <p:cNvSpPr/>
          <p:nvPr/>
        </p:nvSpPr>
        <p:spPr>
          <a:xfrm>
            <a:off x="2388983" y="9311172"/>
            <a:ext cx="12699759" cy="765810"/>
          </a:xfrm>
          <a:custGeom>
            <a:avLst/>
            <a:gdLst/>
            <a:ahLst/>
            <a:cxnLst/>
            <a:rect l="l" t="t" r="r" b="b"/>
            <a:pathLst>
              <a:path w="6957059" h="510539">
                <a:moveTo>
                  <a:pt x="0" y="206184"/>
                </a:moveTo>
                <a:lnTo>
                  <a:pt x="5446" y="158909"/>
                </a:lnTo>
                <a:lnTo>
                  <a:pt x="20961" y="115511"/>
                </a:lnTo>
                <a:lnTo>
                  <a:pt x="45306" y="77228"/>
                </a:lnTo>
                <a:lnTo>
                  <a:pt x="77245" y="45297"/>
                </a:lnTo>
                <a:lnTo>
                  <a:pt x="115540" y="20957"/>
                </a:lnTo>
                <a:lnTo>
                  <a:pt x="158953" y="5445"/>
                </a:lnTo>
                <a:lnTo>
                  <a:pt x="206247" y="0"/>
                </a:lnTo>
                <a:lnTo>
                  <a:pt x="6750811" y="0"/>
                </a:lnTo>
                <a:lnTo>
                  <a:pt x="6798106" y="5445"/>
                </a:lnTo>
                <a:lnTo>
                  <a:pt x="6841519" y="20957"/>
                </a:lnTo>
                <a:lnTo>
                  <a:pt x="6879814" y="45297"/>
                </a:lnTo>
                <a:lnTo>
                  <a:pt x="6911753" y="77228"/>
                </a:lnTo>
                <a:lnTo>
                  <a:pt x="6936098" y="115511"/>
                </a:lnTo>
                <a:lnTo>
                  <a:pt x="6951613" y="158909"/>
                </a:lnTo>
                <a:lnTo>
                  <a:pt x="6957059" y="206184"/>
                </a:lnTo>
                <a:lnTo>
                  <a:pt x="6957059" y="304355"/>
                </a:lnTo>
                <a:lnTo>
                  <a:pt x="6951613" y="351630"/>
                </a:lnTo>
                <a:lnTo>
                  <a:pt x="6936098" y="395028"/>
                </a:lnTo>
                <a:lnTo>
                  <a:pt x="6911753" y="433311"/>
                </a:lnTo>
                <a:lnTo>
                  <a:pt x="6879814" y="465242"/>
                </a:lnTo>
                <a:lnTo>
                  <a:pt x="6841519" y="489582"/>
                </a:lnTo>
                <a:lnTo>
                  <a:pt x="6798106" y="505094"/>
                </a:lnTo>
                <a:lnTo>
                  <a:pt x="6750811" y="510539"/>
                </a:lnTo>
                <a:lnTo>
                  <a:pt x="206247" y="510539"/>
                </a:lnTo>
                <a:lnTo>
                  <a:pt x="158953" y="505094"/>
                </a:lnTo>
                <a:lnTo>
                  <a:pt x="115540" y="489582"/>
                </a:lnTo>
                <a:lnTo>
                  <a:pt x="77245" y="465242"/>
                </a:lnTo>
                <a:lnTo>
                  <a:pt x="45306" y="433311"/>
                </a:lnTo>
                <a:lnTo>
                  <a:pt x="20961" y="395028"/>
                </a:lnTo>
                <a:lnTo>
                  <a:pt x="5446" y="351630"/>
                </a:lnTo>
                <a:lnTo>
                  <a:pt x="0" y="304355"/>
                </a:lnTo>
                <a:lnTo>
                  <a:pt x="0" y="206184"/>
                </a:lnTo>
                <a:close/>
              </a:path>
            </a:pathLst>
          </a:custGeom>
          <a:ln w="57150">
            <a:solidFill>
              <a:srgbClr val="22684A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DBDAF910-2D1F-1882-BC2F-EC5E28E0CC77}"/>
              </a:ext>
            </a:extLst>
          </p:cNvPr>
          <p:cNvSpPr txBox="1"/>
          <p:nvPr/>
        </p:nvSpPr>
        <p:spPr>
          <a:xfrm>
            <a:off x="1671151" y="9441729"/>
            <a:ext cx="13537504" cy="510717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577340">
              <a:spcBef>
                <a:spcPts val="2145"/>
              </a:spcBef>
            </a:pPr>
            <a:r>
              <a:rPr sz="3200" spc="-8" dirty="0" err="1">
                <a:latin typeface="Calibri"/>
                <a:cs typeface="Calibri"/>
              </a:rPr>
              <a:t>Donc</a:t>
            </a:r>
            <a:r>
              <a:rPr sz="3200" spc="23" dirty="0">
                <a:latin typeface="Calibri"/>
                <a:cs typeface="Calibri"/>
              </a:rPr>
              <a:t> </a:t>
            </a:r>
            <a:r>
              <a:rPr sz="3200" spc="-8" dirty="0">
                <a:latin typeface="Calibri"/>
                <a:cs typeface="Calibri"/>
              </a:rPr>
              <a:t>le</a:t>
            </a:r>
            <a:r>
              <a:rPr sz="3200" spc="23" dirty="0">
                <a:latin typeface="Calibri"/>
                <a:cs typeface="Calibri"/>
              </a:rPr>
              <a:t> </a:t>
            </a:r>
            <a:r>
              <a:rPr sz="3200" spc="-8" dirty="0">
                <a:latin typeface="Calibri"/>
                <a:cs typeface="Calibri"/>
              </a:rPr>
              <a:t>choix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8" dirty="0">
                <a:latin typeface="Calibri"/>
                <a:cs typeface="Calibri"/>
              </a:rPr>
              <a:t>du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capteur</a:t>
            </a:r>
            <a:r>
              <a:rPr sz="3200" spc="38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est</a:t>
            </a:r>
            <a:r>
              <a:rPr sz="3200" spc="-8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fixé</a:t>
            </a:r>
            <a:r>
              <a:rPr sz="3200" spc="23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sur</a:t>
            </a:r>
            <a:r>
              <a:rPr sz="3200" spc="8" dirty="0">
                <a:latin typeface="Calibri"/>
                <a:cs typeface="Calibri"/>
              </a:rPr>
              <a:t> </a:t>
            </a:r>
            <a:r>
              <a:rPr sz="3200" spc="-8" dirty="0">
                <a:solidFill>
                  <a:srgbClr val="234D37"/>
                </a:solidFill>
                <a:latin typeface="Calibri"/>
                <a:cs typeface="Calibri"/>
              </a:rPr>
              <a:t>le</a:t>
            </a:r>
            <a:r>
              <a:rPr sz="3200" spc="8" dirty="0">
                <a:solidFill>
                  <a:srgbClr val="234D37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234D37"/>
                </a:solidFill>
                <a:latin typeface="Calibri"/>
                <a:cs typeface="Calibri"/>
              </a:rPr>
              <a:t>capteur</a:t>
            </a:r>
            <a:r>
              <a:rPr sz="3200" b="1" spc="-38" dirty="0">
                <a:solidFill>
                  <a:srgbClr val="234D37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234D37"/>
                </a:solidFill>
                <a:latin typeface="Calibri"/>
                <a:cs typeface="Calibri"/>
              </a:rPr>
              <a:t>de</a:t>
            </a:r>
            <a:r>
              <a:rPr sz="3200" b="1" spc="-15" dirty="0">
                <a:solidFill>
                  <a:srgbClr val="234D37"/>
                </a:solidFill>
                <a:latin typeface="Calibri"/>
                <a:cs typeface="Calibri"/>
              </a:rPr>
              <a:t> </a:t>
            </a:r>
            <a:r>
              <a:rPr sz="3200" b="1" spc="-23" dirty="0">
                <a:solidFill>
                  <a:srgbClr val="234D37"/>
                </a:solidFill>
                <a:latin typeface="Calibri"/>
                <a:cs typeface="Calibri"/>
              </a:rPr>
              <a:t>temperature</a:t>
            </a:r>
            <a:r>
              <a:rPr sz="3200" b="1" spc="-45" dirty="0">
                <a:solidFill>
                  <a:srgbClr val="234D37"/>
                </a:solidFill>
                <a:latin typeface="Calibri"/>
                <a:cs typeface="Calibri"/>
              </a:rPr>
              <a:t> </a:t>
            </a:r>
            <a:r>
              <a:rPr sz="3200" b="1" spc="-8" dirty="0">
                <a:solidFill>
                  <a:srgbClr val="234D37"/>
                </a:solidFill>
                <a:latin typeface="Calibri"/>
                <a:cs typeface="Calibri"/>
              </a:rPr>
              <a:t>LM35</a:t>
            </a:r>
            <a:endParaRPr sz="3200" dirty="0">
              <a:solidFill>
                <a:srgbClr val="234D37"/>
              </a:solidFill>
              <a:latin typeface="Calibri"/>
              <a:cs typeface="Calibri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0BAA1D48-8402-3458-C581-DDB1F6076DFF}"/>
              </a:ext>
            </a:extLst>
          </p:cNvPr>
          <p:cNvSpPr txBox="1"/>
          <p:nvPr/>
        </p:nvSpPr>
        <p:spPr>
          <a:xfrm>
            <a:off x="12139708" y="7708440"/>
            <a:ext cx="6627620" cy="1258999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476250" indent="-457200">
              <a:spcBef>
                <a:spcPts val="158"/>
              </a:spcBef>
              <a:buFont typeface="Wingdings" panose="05000000000000000000" pitchFamily="2" charset="2"/>
              <a:buChar char="ü"/>
            </a:pPr>
            <a:r>
              <a:rPr sz="2900" b="1" spc="-8" dirty="0" err="1">
                <a:solidFill>
                  <a:srgbClr val="FF0000"/>
                </a:solidFill>
                <a:latin typeface="Calibri"/>
                <a:cs typeface="Calibri"/>
              </a:rPr>
              <a:t>Disponibilité</a:t>
            </a:r>
            <a:r>
              <a:rPr sz="29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900" b="1" dirty="0">
                <a:solidFill>
                  <a:srgbClr val="FF0000"/>
                </a:solidFill>
                <a:latin typeface="Calibri"/>
                <a:cs typeface="Calibri"/>
              </a:rPr>
              <a:t>au</a:t>
            </a:r>
            <a:r>
              <a:rPr sz="2900" b="1" spc="-23" dirty="0">
                <a:solidFill>
                  <a:srgbClr val="FF0000"/>
                </a:solidFill>
                <a:latin typeface="Calibri"/>
                <a:cs typeface="Calibri"/>
              </a:rPr>
              <a:t> laboratoire</a:t>
            </a:r>
            <a:endParaRPr sz="2900" b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476250" indent="-457200">
              <a:spcBef>
                <a:spcPts val="2655"/>
              </a:spcBef>
              <a:buFont typeface="Wingdings" panose="05000000000000000000" pitchFamily="2" charset="2"/>
              <a:buChar char="ü"/>
            </a:pPr>
            <a:r>
              <a:rPr sz="2900" b="1" spc="-15" dirty="0" err="1">
                <a:solidFill>
                  <a:srgbClr val="FF0000"/>
                </a:solidFill>
                <a:latin typeface="Calibri"/>
                <a:cs typeface="Calibri"/>
              </a:rPr>
              <a:t>Compatibilité</a:t>
            </a:r>
            <a:r>
              <a:rPr sz="2900" b="1" spc="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900" b="1" spc="-30" dirty="0">
                <a:solidFill>
                  <a:srgbClr val="FF0000"/>
                </a:solidFill>
                <a:latin typeface="Calibri"/>
                <a:cs typeface="Calibri"/>
              </a:rPr>
              <a:t>avec</a:t>
            </a:r>
            <a:r>
              <a:rPr sz="2900" b="1" spc="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900" b="1" dirty="0">
                <a:solidFill>
                  <a:srgbClr val="FF0000"/>
                </a:solidFill>
                <a:latin typeface="Calibri"/>
                <a:cs typeface="Calibri"/>
              </a:rPr>
              <a:t>la</a:t>
            </a:r>
            <a:r>
              <a:rPr sz="2900" b="1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900" b="1" spc="-15" dirty="0">
                <a:solidFill>
                  <a:srgbClr val="FF0000"/>
                </a:solidFill>
                <a:latin typeface="Calibri"/>
                <a:cs typeface="Calibri"/>
              </a:rPr>
              <a:t>carte</a:t>
            </a:r>
            <a:r>
              <a:rPr sz="2900" b="1" spc="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900" b="1" spc="-8" dirty="0">
                <a:solidFill>
                  <a:srgbClr val="FF0000"/>
                </a:solidFill>
                <a:latin typeface="Calibri"/>
                <a:cs typeface="Calibri"/>
              </a:rPr>
              <a:t>Arduino</a:t>
            </a:r>
            <a:endParaRPr sz="29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3AA4CE-A630-E11D-1428-82BB3B6E2B90}"/>
              </a:ext>
            </a:extLst>
          </p:cNvPr>
          <p:cNvSpPr/>
          <p:nvPr/>
        </p:nvSpPr>
        <p:spPr>
          <a:xfrm>
            <a:off x="12037357" y="7737894"/>
            <a:ext cx="5933285" cy="13348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8D8A04-FDD1-9BF5-AB39-45DA3075F40E}"/>
              </a:ext>
            </a:extLst>
          </p:cNvPr>
          <p:cNvSpPr/>
          <p:nvPr/>
        </p:nvSpPr>
        <p:spPr>
          <a:xfrm>
            <a:off x="7622705" y="2248784"/>
            <a:ext cx="3481672" cy="50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75FD60-4E14-A586-E226-661CAC1E6772}"/>
              </a:ext>
            </a:extLst>
          </p:cNvPr>
          <p:cNvSpPr/>
          <p:nvPr/>
        </p:nvSpPr>
        <p:spPr>
          <a:xfrm>
            <a:off x="13048946" y="2266031"/>
            <a:ext cx="3481672" cy="50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56A247-E83B-09E0-208D-A0347F87954A}"/>
              </a:ext>
            </a:extLst>
          </p:cNvPr>
          <p:cNvSpPr txBox="1"/>
          <p:nvPr/>
        </p:nvSpPr>
        <p:spPr>
          <a:xfrm>
            <a:off x="14403373" y="2280425"/>
            <a:ext cx="289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LM35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615656-F321-19A6-8DB4-AA4EBBA5FBC8}"/>
              </a:ext>
            </a:extLst>
          </p:cNvPr>
          <p:cNvSpPr txBox="1"/>
          <p:nvPr/>
        </p:nvSpPr>
        <p:spPr>
          <a:xfrm>
            <a:off x="8591283" y="2297175"/>
            <a:ext cx="1215597" cy="526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DHT11</a:t>
            </a:r>
          </a:p>
        </p:txBody>
      </p:sp>
      <p:pic>
        <p:nvPicPr>
          <p:cNvPr id="18" name="object 3">
            <a:extLst>
              <a:ext uri="{FF2B5EF4-FFF2-40B4-BE49-F238E27FC236}">
                <a16:creationId xmlns:a16="http://schemas.microsoft.com/office/drawing/2014/main" id="{64B313F1-5025-CBE1-4E6A-7EC5DB18C478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 rot="312010">
            <a:off x="8455097" y="3054881"/>
            <a:ext cx="2284813" cy="1734504"/>
          </a:xfrm>
          <a:prstGeom prst="rect">
            <a:avLst/>
          </a:prstGeom>
        </p:spPr>
      </p:pic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FDDC2FB-91F3-2864-4421-2428046F6D5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13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321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97201" y="798888"/>
            <a:ext cx="10250189" cy="9964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2.1.2.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Capteur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température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b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1"/>
                </a:solidFill>
              </a:rPr>
              <a:t>2.1.2.2.Test du </a:t>
            </a:r>
            <a:r>
              <a:rPr lang="en-US" sz="2800" b="1" dirty="0" err="1">
                <a:solidFill>
                  <a:schemeClr val="accent1"/>
                </a:solidFill>
              </a:rPr>
              <a:t>capteur</a:t>
            </a:r>
            <a:r>
              <a:rPr lang="en-US" sz="2800" b="1" dirty="0">
                <a:solidFill>
                  <a:schemeClr val="accent1"/>
                </a:solidFill>
              </a:rPr>
              <a:t> de </a:t>
            </a:r>
            <a:r>
              <a:rPr lang="fr-FR" sz="2800" b="1" dirty="0">
                <a:solidFill>
                  <a:schemeClr val="accent1"/>
                </a:solidFill>
              </a:rPr>
              <a:t>température :</a:t>
            </a:r>
            <a:endParaRPr sz="2800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985E51-1C72-7BE9-E22B-32D3245728BA}"/>
              </a:ext>
            </a:extLst>
          </p:cNvPr>
          <p:cNvSpPr/>
          <p:nvPr/>
        </p:nvSpPr>
        <p:spPr>
          <a:xfrm>
            <a:off x="3815408" y="27500"/>
            <a:ext cx="11953328" cy="740804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2.1. Sélection et test des capteurs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851D5-355B-2663-AD1D-97E73A069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92749" y="1832830"/>
            <a:ext cx="3499990" cy="5845865"/>
          </a:xfrm>
          <a:prstGeom prst="rect">
            <a:avLst/>
          </a:prstGeom>
          <a:ln w="38100">
            <a:solidFill>
              <a:srgbClr val="22684A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6108B7-D725-7BF8-1871-FBC688B54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26590" y="1847891"/>
            <a:ext cx="3502388" cy="5818141"/>
          </a:xfrm>
          <a:prstGeom prst="rect">
            <a:avLst/>
          </a:prstGeom>
          <a:ln w="38100">
            <a:solidFill>
              <a:srgbClr val="22684A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F0A96B-4885-D36A-DD8A-15F9962F8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398220" y="1835376"/>
            <a:ext cx="3502387" cy="5818141"/>
          </a:xfrm>
          <a:prstGeom prst="rect">
            <a:avLst/>
          </a:prstGeom>
          <a:ln w="38100">
            <a:solidFill>
              <a:srgbClr val="22684A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E00ADD1-E794-C678-4226-D41B0DC22444}"/>
              </a:ext>
            </a:extLst>
          </p:cNvPr>
          <p:cNvSpPr/>
          <p:nvPr/>
        </p:nvSpPr>
        <p:spPr>
          <a:xfrm>
            <a:off x="12240344" y="1966373"/>
            <a:ext cx="5793488" cy="890172"/>
          </a:xfrm>
          <a:prstGeom prst="rect">
            <a:avLst/>
          </a:prstGeom>
          <a:noFill/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2A491C-F4F5-67B6-F549-6EF9050A0601}"/>
              </a:ext>
            </a:extLst>
          </p:cNvPr>
          <p:cNvSpPr/>
          <p:nvPr/>
        </p:nvSpPr>
        <p:spPr>
          <a:xfrm>
            <a:off x="119811" y="1996508"/>
            <a:ext cx="5845866" cy="865336"/>
          </a:xfrm>
          <a:prstGeom prst="rect">
            <a:avLst/>
          </a:prstGeom>
          <a:noFill/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4E36C3-26C3-F852-A1B6-546BE6E304FF}"/>
              </a:ext>
            </a:extLst>
          </p:cNvPr>
          <p:cNvSpPr/>
          <p:nvPr/>
        </p:nvSpPr>
        <p:spPr>
          <a:xfrm>
            <a:off x="6218593" y="1966373"/>
            <a:ext cx="5793488" cy="890172"/>
          </a:xfrm>
          <a:prstGeom prst="rect">
            <a:avLst/>
          </a:prstGeom>
          <a:noFill/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537EDA-2878-0A7D-F600-B6CAA210EFC5}"/>
              </a:ext>
            </a:extLst>
          </p:cNvPr>
          <p:cNvSpPr txBox="1"/>
          <p:nvPr/>
        </p:nvSpPr>
        <p:spPr>
          <a:xfrm>
            <a:off x="612408" y="216756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57B17"/>
                </a:solidFill>
              </a:rPr>
              <a:t>Température ambiante</a:t>
            </a:r>
            <a:endParaRPr lang="en-US" sz="2800" b="1" dirty="0">
              <a:solidFill>
                <a:srgbClr val="F57B17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F97B75-5B11-2671-EF4F-D7EC3C996DD2}"/>
              </a:ext>
            </a:extLst>
          </p:cNvPr>
          <p:cNvSpPr txBox="1"/>
          <p:nvPr/>
        </p:nvSpPr>
        <p:spPr>
          <a:xfrm>
            <a:off x="6740610" y="2111582"/>
            <a:ext cx="4806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57B17"/>
                </a:solidFill>
              </a:rPr>
              <a:t>Température froide</a:t>
            </a:r>
            <a:endParaRPr lang="en-US" sz="2800" b="1" dirty="0">
              <a:solidFill>
                <a:srgbClr val="F57B17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94C469-D76A-3242-EF37-12226058C59E}"/>
              </a:ext>
            </a:extLst>
          </p:cNvPr>
          <p:cNvSpPr txBox="1"/>
          <p:nvPr/>
        </p:nvSpPr>
        <p:spPr>
          <a:xfrm>
            <a:off x="13187196" y="2103081"/>
            <a:ext cx="3924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57B17"/>
                </a:solidFill>
              </a:rPr>
              <a:t>Température chaude</a:t>
            </a:r>
            <a:endParaRPr lang="en-US" sz="2800" b="1" dirty="0">
              <a:solidFill>
                <a:srgbClr val="F57B17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85B257-050E-F0DF-685F-0B202DF4F7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811" y="6649681"/>
            <a:ext cx="5845866" cy="2730489"/>
          </a:xfrm>
          <a:prstGeom prst="rect">
            <a:avLst/>
          </a:prstGeom>
          <a:ln w="38100">
            <a:solidFill>
              <a:srgbClr val="22684A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12D689-5511-6094-4E4D-B4D2E24987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3881" y="6657378"/>
            <a:ext cx="5812974" cy="2722792"/>
          </a:xfrm>
          <a:prstGeom prst="rect">
            <a:avLst/>
          </a:prstGeom>
          <a:ln w="38100">
            <a:solidFill>
              <a:srgbClr val="22684A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E810751-05E4-A9F1-3D3C-44B9462443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57646" y="6657378"/>
            <a:ext cx="5776186" cy="2722792"/>
          </a:xfrm>
          <a:prstGeom prst="rect">
            <a:avLst/>
          </a:prstGeom>
          <a:ln w="38100">
            <a:solidFill>
              <a:srgbClr val="22684A"/>
            </a:solidFill>
          </a:ln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F45199ED-3140-77CB-10C8-710EA65684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72432" y="9305367"/>
            <a:ext cx="914400" cy="914400"/>
          </a:xfrm>
          <a:prstGeom prst="rect">
            <a:avLst/>
          </a:prstGeom>
        </p:spPr>
      </p:pic>
      <p:pic>
        <p:nvPicPr>
          <p:cNvPr id="31" name="Graphic 30" descr="Checkmark">
            <a:extLst>
              <a:ext uri="{FF2B5EF4-FFF2-40B4-BE49-F238E27FC236}">
                <a16:creationId xmlns:a16="http://schemas.microsoft.com/office/drawing/2014/main" id="{41A46A2F-F25A-DAFA-9643-2D2BEB6DCD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854336" y="9305367"/>
            <a:ext cx="914400" cy="914400"/>
          </a:xfrm>
          <a:prstGeom prst="rect">
            <a:avLst/>
          </a:prstGeom>
        </p:spPr>
      </p:pic>
      <p:pic>
        <p:nvPicPr>
          <p:cNvPr id="32" name="Graphic 31" descr="Checkmark">
            <a:extLst>
              <a:ext uri="{FF2B5EF4-FFF2-40B4-BE49-F238E27FC236}">
                <a16:creationId xmlns:a16="http://schemas.microsoft.com/office/drawing/2014/main" id="{19ECBB82-E9F9-7BD8-8ED3-72A07F158C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63384" y="9308539"/>
            <a:ext cx="914400" cy="914400"/>
          </a:xfrm>
          <a:prstGeom prst="rect">
            <a:avLst/>
          </a:prstGeom>
        </p:spPr>
      </p:pic>
      <p:sp>
        <p:nvSpPr>
          <p:cNvPr id="33" name="object 12">
            <a:extLst>
              <a:ext uri="{FF2B5EF4-FFF2-40B4-BE49-F238E27FC236}">
                <a16:creationId xmlns:a16="http://schemas.microsoft.com/office/drawing/2014/main" id="{6531C4BD-E223-D593-2D5C-F1293D5C31F1}"/>
              </a:ext>
            </a:extLst>
          </p:cNvPr>
          <p:cNvSpPr/>
          <p:nvPr/>
        </p:nvSpPr>
        <p:spPr>
          <a:xfrm>
            <a:off x="11157623" y="1010122"/>
            <a:ext cx="5936299" cy="785194"/>
          </a:xfrm>
          <a:custGeom>
            <a:avLst/>
            <a:gdLst/>
            <a:ahLst/>
            <a:cxnLst/>
            <a:rect l="l" t="t" r="r" b="b"/>
            <a:pathLst>
              <a:path w="2269490" h="783589">
                <a:moveTo>
                  <a:pt x="0" y="0"/>
                </a:moveTo>
                <a:lnTo>
                  <a:pt x="1877568" y="0"/>
                </a:lnTo>
                <a:lnTo>
                  <a:pt x="2269236" y="391668"/>
                </a:lnTo>
                <a:lnTo>
                  <a:pt x="2269236" y="783336"/>
                </a:lnTo>
                <a:lnTo>
                  <a:pt x="0" y="78333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6DA000-3B51-27B3-0A3A-A912ABC08328}"/>
              </a:ext>
            </a:extLst>
          </p:cNvPr>
          <p:cNvSpPr txBox="1"/>
          <p:nvPr/>
        </p:nvSpPr>
        <p:spPr>
          <a:xfrm>
            <a:off x="11516145" y="1196332"/>
            <a:ext cx="507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Pro</a:t>
            </a:r>
            <a:r>
              <a:rPr lang="en-US" sz="2800" dirty="0"/>
              <a:t>gramme Arduino en </a:t>
            </a:r>
            <a:r>
              <a:rPr lang="en-US" sz="2800" dirty="0" err="1"/>
              <a:t>annexe</a:t>
            </a:r>
            <a:r>
              <a:rPr lang="en-US" sz="2800" dirty="0"/>
              <a:t> 2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89D13D7-637A-09EC-2F52-C7E6F2AFE9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14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777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23120" y="961016"/>
            <a:ext cx="10250189" cy="9964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2.1.3.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Capteur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pluie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b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1"/>
                </a:solidFill>
              </a:rPr>
              <a:t>2.1.3.1.Test du </a:t>
            </a:r>
            <a:r>
              <a:rPr lang="en-US" sz="2800" b="1" dirty="0" err="1">
                <a:solidFill>
                  <a:schemeClr val="accent1"/>
                </a:solidFill>
              </a:rPr>
              <a:t>capteur</a:t>
            </a:r>
            <a:r>
              <a:rPr lang="en-US" sz="2800" b="1" dirty="0">
                <a:solidFill>
                  <a:schemeClr val="accent1"/>
                </a:solidFill>
              </a:rPr>
              <a:t> de </a:t>
            </a:r>
            <a:r>
              <a:rPr lang="fr-FR" sz="2800" b="1" dirty="0">
                <a:solidFill>
                  <a:schemeClr val="accent1"/>
                </a:solidFill>
              </a:rPr>
              <a:t>pluie :</a:t>
            </a:r>
            <a:endParaRPr sz="2800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481505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985E51-1C72-7BE9-E22B-32D3245728BA}"/>
              </a:ext>
            </a:extLst>
          </p:cNvPr>
          <p:cNvSpPr/>
          <p:nvPr/>
        </p:nvSpPr>
        <p:spPr>
          <a:xfrm>
            <a:off x="3815408" y="27500"/>
            <a:ext cx="11953328" cy="740804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2.1. Sélection et test des capteurs :</a:t>
            </a:r>
          </a:p>
        </p:txBody>
      </p:sp>
      <p:sp>
        <p:nvSpPr>
          <p:cNvPr id="3" name="object 12">
            <a:extLst>
              <a:ext uri="{FF2B5EF4-FFF2-40B4-BE49-F238E27FC236}">
                <a16:creationId xmlns:a16="http://schemas.microsoft.com/office/drawing/2014/main" id="{C637D393-5E47-D259-CBA0-3EFB3C148D7D}"/>
              </a:ext>
            </a:extLst>
          </p:cNvPr>
          <p:cNvSpPr/>
          <p:nvPr/>
        </p:nvSpPr>
        <p:spPr>
          <a:xfrm>
            <a:off x="11499552" y="1018307"/>
            <a:ext cx="5936299" cy="881844"/>
          </a:xfrm>
          <a:custGeom>
            <a:avLst/>
            <a:gdLst/>
            <a:ahLst/>
            <a:cxnLst/>
            <a:rect l="l" t="t" r="r" b="b"/>
            <a:pathLst>
              <a:path w="2269490" h="783589">
                <a:moveTo>
                  <a:pt x="0" y="0"/>
                </a:moveTo>
                <a:lnTo>
                  <a:pt x="1877568" y="0"/>
                </a:lnTo>
                <a:lnTo>
                  <a:pt x="2269236" y="391668"/>
                </a:lnTo>
                <a:lnTo>
                  <a:pt x="2269236" y="783336"/>
                </a:lnTo>
                <a:lnTo>
                  <a:pt x="0" y="78333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B18A2-C3CC-50DF-EC25-8CDE57F696E2}"/>
              </a:ext>
            </a:extLst>
          </p:cNvPr>
          <p:cNvSpPr txBox="1"/>
          <p:nvPr/>
        </p:nvSpPr>
        <p:spPr>
          <a:xfrm>
            <a:off x="11832418" y="1101160"/>
            <a:ext cx="5589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Programme Arduino en </a:t>
            </a:r>
            <a:r>
              <a:rPr lang="en-US" sz="2800" dirty="0" err="1"/>
              <a:t>annexe</a:t>
            </a:r>
            <a:r>
              <a:rPr lang="en-US" sz="2800" dirty="0"/>
              <a:t>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A1FB2A-2B58-EA2A-F281-F0B5F8EAC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8" y="6482805"/>
            <a:ext cx="6871377" cy="3125191"/>
          </a:xfrm>
          <a:prstGeom prst="rect">
            <a:avLst/>
          </a:prstGeom>
          <a:solidFill>
            <a:srgbClr val="22684A"/>
          </a:solidFill>
          <a:ln w="38100">
            <a:solidFill>
              <a:srgbClr val="22684A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FD529F-83C1-8903-8CF9-AF9A3D354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224" y="6482805"/>
            <a:ext cx="7010706" cy="3125191"/>
          </a:xfrm>
          <a:prstGeom prst="rect">
            <a:avLst/>
          </a:prstGeom>
          <a:solidFill>
            <a:srgbClr val="22684A"/>
          </a:solidFill>
          <a:ln w="38100">
            <a:solidFill>
              <a:srgbClr val="22684A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284035-D8D9-C407-09A1-54FB98796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13019" y="481488"/>
            <a:ext cx="3604779" cy="6871374"/>
          </a:xfrm>
          <a:prstGeom prst="rect">
            <a:avLst/>
          </a:prstGeom>
          <a:solidFill>
            <a:srgbClr val="22684A"/>
          </a:solidFill>
          <a:ln w="38100">
            <a:solidFill>
              <a:srgbClr val="22684A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5D470F-A755-3788-F854-78365DD7E4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903052" y="451581"/>
            <a:ext cx="3498812" cy="6984465"/>
          </a:xfrm>
          <a:prstGeom prst="rect">
            <a:avLst/>
          </a:prstGeom>
          <a:solidFill>
            <a:srgbClr val="22684A"/>
          </a:solidFill>
          <a:ln w="38100">
            <a:solidFill>
              <a:srgbClr val="22684A"/>
            </a:solidFill>
          </a:ln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BF31CDE2-958D-FB7E-A7D9-CDC488233B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9264" y="9607996"/>
            <a:ext cx="914400" cy="759158"/>
          </a:xfrm>
          <a:prstGeom prst="rect">
            <a:avLst/>
          </a:prstGeom>
        </p:spPr>
      </p:pic>
      <p:pic>
        <p:nvPicPr>
          <p:cNvPr id="28" name="Graphic 27" descr="Checkmark">
            <a:extLst>
              <a:ext uri="{FF2B5EF4-FFF2-40B4-BE49-F238E27FC236}">
                <a16:creationId xmlns:a16="http://schemas.microsoft.com/office/drawing/2014/main" id="{AC2405A2-A433-F995-A678-3F1C84580F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626944" y="9607996"/>
            <a:ext cx="914400" cy="759158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5A16B9-0F1C-5E23-8D67-0CF3EB571703}"/>
              </a:ext>
            </a:extLst>
          </p:cNvPr>
          <p:cNvCxnSpPr>
            <a:cxnSpLocks/>
          </p:cNvCxnSpPr>
          <p:nvPr/>
        </p:nvCxnSpPr>
        <p:spPr>
          <a:xfrm flipH="1" flipV="1">
            <a:off x="10584160" y="3326254"/>
            <a:ext cx="3812896" cy="510908"/>
          </a:xfrm>
          <a:prstGeom prst="straightConnector1">
            <a:avLst/>
          </a:prstGeom>
          <a:ln w="57150">
            <a:solidFill>
              <a:srgbClr val="2268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6A685CD-CEBB-3267-6E63-807D31BE272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95" r="39659"/>
          <a:stretch/>
        </p:blipFill>
        <p:spPr>
          <a:xfrm>
            <a:off x="7402209" y="2052481"/>
            <a:ext cx="3360151" cy="4179018"/>
          </a:xfrm>
          <a:prstGeom prst="flowChartConnector">
            <a:avLst/>
          </a:prstGeom>
          <a:solidFill>
            <a:srgbClr val="22684A"/>
          </a:solidFill>
          <a:ln w="38100">
            <a:solidFill>
              <a:srgbClr val="22684A"/>
            </a:solidFill>
          </a:ln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DCAF6C51-9C50-0E62-212D-2F5D57B2385E}"/>
              </a:ext>
            </a:extLst>
          </p:cNvPr>
          <p:cNvSpPr txBox="1"/>
          <p:nvPr/>
        </p:nvSpPr>
        <p:spPr>
          <a:xfrm>
            <a:off x="313289" y="5815109"/>
            <a:ext cx="7004238" cy="449162"/>
          </a:xfrm>
          <a:prstGeom prst="rect">
            <a:avLst/>
          </a:prstGeom>
          <a:ln>
            <a:noFill/>
          </a:ln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800" b="1" spc="-8" dirty="0">
                <a:solidFill>
                  <a:srgbClr val="F57B17"/>
                </a:solidFill>
                <a:latin typeface="Calibri"/>
                <a:cs typeface="Calibri"/>
              </a:rPr>
              <a:t>Figure</a:t>
            </a:r>
            <a:r>
              <a:rPr sz="2800" b="1" spc="15" dirty="0">
                <a:solidFill>
                  <a:srgbClr val="F57B17"/>
                </a:solidFill>
                <a:latin typeface="Calibri"/>
                <a:cs typeface="Calibri"/>
              </a:rPr>
              <a:t> </a:t>
            </a:r>
            <a:r>
              <a:rPr lang="en-US" sz="2800" b="1" spc="15" dirty="0">
                <a:solidFill>
                  <a:srgbClr val="F57B17"/>
                </a:solidFill>
                <a:latin typeface="Calibri"/>
                <a:cs typeface="Calibri"/>
              </a:rPr>
              <a:t>3</a:t>
            </a:r>
            <a:r>
              <a:rPr sz="2800" b="1" spc="23" dirty="0">
                <a:solidFill>
                  <a:srgbClr val="F57B17"/>
                </a:solidFill>
                <a:latin typeface="Calibri"/>
                <a:cs typeface="Calibri"/>
              </a:rPr>
              <a:t> </a:t>
            </a:r>
            <a:r>
              <a:rPr sz="2800" b="1" spc="-8" dirty="0">
                <a:solidFill>
                  <a:srgbClr val="F57B17"/>
                </a:solidFill>
                <a:latin typeface="Calibri"/>
                <a:cs typeface="Calibri"/>
              </a:rPr>
              <a:t>:</a:t>
            </a:r>
            <a:r>
              <a:rPr sz="2800" b="1" dirty="0">
                <a:solidFill>
                  <a:srgbClr val="F57B17"/>
                </a:solidFill>
                <a:latin typeface="Calibri"/>
                <a:cs typeface="Calibri"/>
              </a:rPr>
              <a:t> </a:t>
            </a:r>
            <a:r>
              <a:rPr sz="2400" spc="-68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du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capteur </a:t>
            </a:r>
            <a:r>
              <a:rPr sz="2400" spc="-8" dirty="0">
                <a:latin typeface="Calibri"/>
                <a:cs typeface="Calibri"/>
              </a:rPr>
              <a:t>de</a:t>
            </a:r>
            <a:r>
              <a:rPr sz="2400" spc="8" dirty="0">
                <a:latin typeface="Calibri"/>
                <a:cs typeface="Calibri"/>
              </a:rPr>
              <a:t> </a:t>
            </a:r>
            <a:r>
              <a:rPr lang="fr-FR" sz="2400" spc="-15" dirty="0">
                <a:latin typeface="Calibri"/>
                <a:cs typeface="Calibri"/>
              </a:rPr>
              <a:t>pluie émergé dans l</a:t>
            </a:r>
            <a:r>
              <a:rPr lang="en-US" sz="2400" spc="-15" dirty="0">
                <a:latin typeface="Calibri"/>
                <a:cs typeface="Calibri"/>
              </a:rPr>
              <a:t>’air.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763BD71-10F6-CC25-8F53-03EFDAF7DFC8}"/>
              </a:ext>
            </a:extLst>
          </p:cNvPr>
          <p:cNvSpPr txBox="1"/>
          <p:nvPr/>
        </p:nvSpPr>
        <p:spPr>
          <a:xfrm>
            <a:off x="11155359" y="5848218"/>
            <a:ext cx="7857569" cy="449162"/>
          </a:xfrm>
          <a:prstGeom prst="rect">
            <a:avLst/>
          </a:prstGeom>
          <a:ln>
            <a:noFill/>
          </a:ln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800" b="1" spc="-8" dirty="0">
                <a:solidFill>
                  <a:srgbClr val="F57B17"/>
                </a:solidFill>
                <a:latin typeface="Calibri"/>
                <a:cs typeface="Calibri"/>
              </a:rPr>
              <a:t>Figure</a:t>
            </a:r>
            <a:r>
              <a:rPr sz="2800" b="1" spc="15" dirty="0">
                <a:solidFill>
                  <a:srgbClr val="F57B17"/>
                </a:solidFill>
                <a:latin typeface="Calibri"/>
                <a:cs typeface="Calibri"/>
              </a:rPr>
              <a:t> </a:t>
            </a:r>
            <a:r>
              <a:rPr lang="fr-FR" sz="2800" b="1" spc="15" dirty="0">
                <a:solidFill>
                  <a:srgbClr val="F57B17"/>
                </a:solidFill>
                <a:latin typeface="Calibri"/>
                <a:cs typeface="Calibri"/>
              </a:rPr>
              <a:t>4</a:t>
            </a:r>
            <a:r>
              <a:rPr sz="2800" b="1" spc="23" dirty="0">
                <a:solidFill>
                  <a:srgbClr val="F57B17"/>
                </a:solidFill>
                <a:latin typeface="Calibri"/>
                <a:cs typeface="Calibri"/>
              </a:rPr>
              <a:t> </a:t>
            </a:r>
            <a:r>
              <a:rPr sz="2800" b="1" spc="-8" dirty="0">
                <a:solidFill>
                  <a:srgbClr val="F57B17"/>
                </a:solidFill>
                <a:latin typeface="Calibri"/>
                <a:cs typeface="Calibri"/>
              </a:rPr>
              <a:t>:</a:t>
            </a:r>
            <a:r>
              <a:rPr sz="2800" b="1" dirty="0">
                <a:solidFill>
                  <a:srgbClr val="F57B17"/>
                </a:solidFill>
                <a:latin typeface="Calibri"/>
                <a:cs typeface="Calibri"/>
              </a:rPr>
              <a:t> </a:t>
            </a:r>
            <a:r>
              <a:rPr sz="2400" spc="-68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du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capteur </a:t>
            </a:r>
            <a:r>
              <a:rPr sz="2400" spc="-8" dirty="0">
                <a:latin typeface="Calibri"/>
                <a:cs typeface="Calibri"/>
              </a:rPr>
              <a:t>de</a:t>
            </a:r>
            <a:r>
              <a:rPr sz="2400" spc="8" dirty="0">
                <a:latin typeface="Calibri"/>
                <a:cs typeface="Calibri"/>
              </a:rPr>
              <a:t> </a:t>
            </a:r>
            <a:r>
              <a:rPr lang="en-US" sz="2400" spc="-15" dirty="0" err="1">
                <a:latin typeface="Calibri"/>
                <a:cs typeface="Calibri"/>
              </a:rPr>
              <a:t>pluie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fr-FR" sz="2400" spc="-15" dirty="0">
                <a:latin typeface="Calibri"/>
                <a:cs typeface="Calibri"/>
              </a:rPr>
              <a:t>émergé dans l’eau</a:t>
            </a:r>
            <a:r>
              <a:rPr lang="en-US" sz="2400" spc="-1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7319A6AA-428D-6CA1-2EC2-FB99A143C3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689272" y="9756670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15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042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23120" y="961016"/>
            <a:ext cx="11953328" cy="9964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fr-FR" sz="3600" b="1" dirty="0">
                <a:solidFill>
                  <a:schemeClr val="accent6">
                    <a:lumMod val="75000"/>
                  </a:schemeClr>
                </a:solidFill>
              </a:rPr>
              <a:t> 2.1.4. Capteur de luminosité (LDR)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b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1"/>
                </a:solidFill>
              </a:rPr>
              <a:t>2.1.4.1.</a:t>
            </a:r>
            <a:r>
              <a:rPr lang="fr-FR" sz="2800" b="1" dirty="0">
                <a:solidFill>
                  <a:schemeClr val="accent1"/>
                </a:solidFill>
              </a:rPr>
              <a:t> Mesure de la </a:t>
            </a:r>
            <a:r>
              <a:rPr lang="fr-FR" sz="2800" b="1" dirty="0" err="1">
                <a:solidFill>
                  <a:schemeClr val="accent1"/>
                </a:solidFill>
              </a:rPr>
              <a:t>lumonisité</a:t>
            </a:r>
            <a:r>
              <a:rPr lang="fr-FR" sz="2800" b="1" dirty="0">
                <a:solidFill>
                  <a:schemeClr val="accent1"/>
                </a:solidFill>
              </a:rPr>
              <a:t> à l’aide du capteur LDR :</a:t>
            </a:r>
            <a:endParaRPr sz="2800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481505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985E51-1C72-7BE9-E22B-32D3245728BA}"/>
              </a:ext>
            </a:extLst>
          </p:cNvPr>
          <p:cNvSpPr/>
          <p:nvPr/>
        </p:nvSpPr>
        <p:spPr>
          <a:xfrm>
            <a:off x="3815407" y="46185"/>
            <a:ext cx="11953328" cy="740804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2.1. Sélection et test des capteurs :</a:t>
            </a:r>
          </a:p>
        </p:txBody>
      </p:sp>
      <p:grpSp>
        <p:nvGrpSpPr>
          <p:cNvPr id="43" name="object 3">
            <a:extLst>
              <a:ext uri="{FF2B5EF4-FFF2-40B4-BE49-F238E27FC236}">
                <a16:creationId xmlns:a16="http://schemas.microsoft.com/office/drawing/2014/main" id="{0A28D753-DACC-88A2-5486-E2900CE6FDB2}"/>
              </a:ext>
            </a:extLst>
          </p:cNvPr>
          <p:cNvGrpSpPr/>
          <p:nvPr/>
        </p:nvGrpSpPr>
        <p:grpSpPr>
          <a:xfrm>
            <a:off x="12013216" y="2647473"/>
            <a:ext cx="5426393" cy="4629150"/>
            <a:chOff x="8008810" y="1764982"/>
            <a:chExt cx="3617595" cy="3086100"/>
          </a:xfrm>
        </p:grpSpPr>
        <p:pic>
          <p:nvPicPr>
            <p:cNvPr id="44" name="object 4">
              <a:extLst>
                <a:ext uri="{FF2B5EF4-FFF2-40B4-BE49-F238E27FC236}">
                  <a16:creationId xmlns:a16="http://schemas.microsoft.com/office/drawing/2014/main" id="{7C6AB11F-550D-D24F-A145-C64CB41635C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8040" y="2258824"/>
              <a:ext cx="2637475" cy="2196023"/>
            </a:xfrm>
            <a:prstGeom prst="rect">
              <a:avLst/>
            </a:prstGeom>
            <a:ln>
              <a:solidFill>
                <a:srgbClr val="22684A"/>
              </a:solidFill>
            </a:ln>
          </p:spPr>
        </p:pic>
        <p:sp>
          <p:nvSpPr>
            <p:cNvPr id="45" name="object 5">
              <a:extLst>
                <a:ext uri="{FF2B5EF4-FFF2-40B4-BE49-F238E27FC236}">
                  <a16:creationId xmlns:a16="http://schemas.microsoft.com/office/drawing/2014/main" id="{33CB5813-043E-2AEB-4B98-DB6061667E85}"/>
                </a:ext>
              </a:extLst>
            </p:cNvPr>
            <p:cNvSpPr/>
            <p:nvPr/>
          </p:nvSpPr>
          <p:spPr>
            <a:xfrm>
              <a:off x="8023097" y="1779270"/>
              <a:ext cx="3589020" cy="3057525"/>
            </a:xfrm>
            <a:custGeom>
              <a:avLst/>
              <a:gdLst/>
              <a:ahLst/>
              <a:cxnLst/>
              <a:rect l="l" t="t" r="r" b="b"/>
              <a:pathLst>
                <a:path w="3589020" h="3057525">
                  <a:moveTo>
                    <a:pt x="0" y="509524"/>
                  </a:moveTo>
                  <a:lnTo>
                    <a:pt x="2332" y="460448"/>
                  </a:lnTo>
                  <a:lnTo>
                    <a:pt x="9186" y="412694"/>
                  </a:lnTo>
                  <a:lnTo>
                    <a:pt x="20349" y="366474"/>
                  </a:lnTo>
                  <a:lnTo>
                    <a:pt x="35607" y="322001"/>
                  </a:lnTo>
                  <a:lnTo>
                    <a:pt x="54747" y="279490"/>
                  </a:lnTo>
                  <a:lnTo>
                    <a:pt x="77555" y="239153"/>
                  </a:lnTo>
                  <a:lnTo>
                    <a:pt x="103818" y="201204"/>
                  </a:lnTo>
                  <a:lnTo>
                    <a:pt x="133323" y="165856"/>
                  </a:lnTo>
                  <a:lnTo>
                    <a:pt x="165856" y="133323"/>
                  </a:lnTo>
                  <a:lnTo>
                    <a:pt x="201204" y="103818"/>
                  </a:lnTo>
                  <a:lnTo>
                    <a:pt x="239153" y="77555"/>
                  </a:lnTo>
                  <a:lnTo>
                    <a:pt x="279490" y="54747"/>
                  </a:lnTo>
                  <a:lnTo>
                    <a:pt x="322001" y="35607"/>
                  </a:lnTo>
                  <a:lnTo>
                    <a:pt x="366474" y="20349"/>
                  </a:lnTo>
                  <a:lnTo>
                    <a:pt x="412694" y="9186"/>
                  </a:lnTo>
                  <a:lnTo>
                    <a:pt x="460448" y="2332"/>
                  </a:lnTo>
                  <a:lnTo>
                    <a:pt x="509524" y="0"/>
                  </a:lnTo>
                  <a:lnTo>
                    <a:pt x="3079496" y="0"/>
                  </a:lnTo>
                  <a:lnTo>
                    <a:pt x="3128571" y="2332"/>
                  </a:lnTo>
                  <a:lnTo>
                    <a:pt x="3176325" y="9186"/>
                  </a:lnTo>
                  <a:lnTo>
                    <a:pt x="3222545" y="20349"/>
                  </a:lnTo>
                  <a:lnTo>
                    <a:pt x="3267018" y="35607"/>
                  </a:lnTo>
                  <a:lnTo>
                    <a:pt x="3309529" y="54747"/>
                  </a:lnTo>
                  <a:lnTo>
                    <a:pt x="3349866" y="77555"/>
                  </a:lnTo>
                  <a:lnTo>
                    <a:pt x="3387815" y="103818"/>
                  </a:lnTo>
                  <a:lnTo>
                    <a:pt x="3423163" y="133323"/>
                  </a:lnTo>
                  <a:lnTo>
                    <a:pt x="3455696" y="165856"/>
                  </a:lnTo>
                  <a:lnTo>
                    <a:pt x="3485201" y="201204"/>
                  </a:lnTo>
                  <a:lnTo>
                    <a:pt x="3511464" y="239153"/>
                  </a:lnTo>
                  <a:lnTo>
                    <a:pt x="3534272" y="279490"/>
                  </a:lnTo>
                  <a:lnTo>
                    <a:pt x="3553412" y="322001"/>
                  </a:lnTo>
                  <a:lnTo>
                    <a:pt x="3568670" y="366474"/>
                  </a:lnTo>
                  <a:lnTo>
                    <a:pt x="3579833" y="412694"/>
                  </a:lnTo>
                  <a:lnTo>
                    <a:pt x="3586687" y="460448"/>
                  </a:lnTo>
                  <a:lnTo>
                    <a:pt x="3589020" y="509524"/>
                  </a:lnTo>
                  <a:lnTo>
                    <a:pt x="3589020" y="2547619"/>
                  </a:lnTo>
                  <a:lnTo>
                    <a:pt x="3586687" y="2596695"/>
                  </a:lnTo>
                  <a:lnTo>
                    <a:pt x="3579833" y="2644449"/>
                  </a:lnTo>
                  <a:lnTo>
                    <a:pt x="3568670" y="2690669"/>
                  </a:lnTo>
                  <a:lnTo>
                    <a:pt x="3553412" y="2735142"/>
                  </a:lnTo>
                  <a:lnTo>
                    <a:pt x="3534272" y="2777653"/>
                  </a:lnTo>
                  <a:lnTo>
                    <a:pt x="3511464" y="2817990"/>
                  </a:lnTo>
                  <a:lnTo>
                    <a:pt x="3485201" y="2855939"/>
                  </a:lnTo>
                  <a:lnTo>
                    <a:pt x="3455696" y="2891287"/>
                  </a:lnTo>
                  <a:lnTo>
                    <a:pt x="3423163" y="2923820"/>
                  </a:lnTo>
                  <a:lnTo>
                    <a:pt x="3387815" y="2953325"/>
                  </a:lnTo>
                  <a:lnTo>
                    <a:pt x="3349866" y="2979588"/>
                  </a:lnTo>
                  <a:lnTo>
                    <a:pt x="3309529" y="3002396"/>
                  </a:lnTo>
                  <a:lnTo>
                    <a:pt x="3267018" y="3021536"/>
                  </a:lnTo>
                  <a:lnTo>
                    <a:pt x="3222545" y="3036794"/>
                  </a:lnTo>
                  <a:lnTo>
                    <a:pt x="3176325" y="3047957"/>
                  </a:lnTo>
                  <a:lnTo>
                    <a:pt x="3128571" y="3054811"/>
                  </a:lnTo>
                  <a:lnTo>
                    <a:pt x="3079496" y="3057143"/>
                  </a:lnTo>
                  <a:lnTo>
                    <a:pt x="509524" y="3057143"/>
                  </a:lnTo>
                  <a:lnTo>
                    <a:pt x="460448" y="3054811"/>
                  </a:lnTo>
                  <a:lnTo>
                    <a:pt x="412694" y="3047957"/>
                  </a:lnTo>
                  <a:lnTo>
                    <a:pt x="366474" y="3036794"/>
                  </a:lnTo>
                  <a:lnTo>
                    <a:pt x="322001" y="3021536"/>
                  </a:lnTo>
                  <a:lnTo>
                    <a:pt x="279490" y="3002396"/>
                  </a:lnTo>
                  <a:lnTo>
                    <a:pt x="239153" y="2979588"/>
                  </a:lnTo>
                  <a:lnTo>
                    <a:pt x="201204" y="2953325"/>
                  </a:lnTo>
                  <a:lnTo>
                    <a:pt x="165856" y="2923820"/>
                  </a:lnTo>
                  <a:lnTo>
                    <a:pt x="133323" y="2891287"/>
                  </a:lnTo>
                  <a:lnTo>
                    <a:pt x="103818" y="2855939"/>
                  </a:lnTo>
                  <a:lnTo>
                    <a:pt x="77555" y="2817990"/>
                  </a:lnTo>
                  <a:lnTo>
                    <a:pt x="54747" y="2777653"/>
                  </a:lnTo>
                  <a:lnTo>
                    <a:pt x="35607" y="2735142"/>
                  </a:lnTo>
                  <a:lnTo>
                    <a:pt x="20349" y="2690669"/>
                  </a:lnTo>
                  <a:lnTo>
                    <a:pt x="9186" y="2644449"/>
                  </a:lnTo>
                  <a:lnTo>
                    <a:pt x="2332" y="2596695"/>
                  </a:lnTo>
                  <a:lnTo>
                    <a:pt x="0" y="2547619"/>
                  </a:lnTo>
                  <a:lnTo>
                    <a:pt x="0" y="509524"/>
                  </a:lnTo>
                  <a:close/>
                </a:path>
              </a:pathLst>
            </a:custGeom>
            <a:ln w="38100">
              <a:solidFill>
                <a:srgbClr val="22684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46" name="object 6">
            <a:extLst>
              <a:ext uri="{FF2B5EF4-FFF2-40B4-BE49-F238E27FC236}">
                <a16:creationId xmlns:a16="http://schemas.microsoft.com/office/drawing/2014/main" id="{AB87F1A0-3675-DABE-ABB3-BB2F52F73C6B}"/>
              </a:ext>
            </a:extLst>
          </p:cNvPr>
          <p:cNvSpPr txBox="1"/>
          <p:nvPr/>
        </p:nvSpPr>
        <p:spPr>
          <a:xfrm>
            <a:off x="12416409" y="7400354"/>
            <a:ext cx="4703445" cy="756938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845820" marR="7620" indent="-827723">
              <a:spcBef>
                <a:spcPts val="143"/>
              </a:spcBef>
            </a:pPr>
            <a:r>
              <a:rPr sz="24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Figure</a:t>
            </a:r>
            <a:r>
              <a:rPr sz="2400" b="1" spc="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b="1" spc="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6</a:t>
            </a:r>
            <a:r>
              <a:rPr sz="2400" b="1" spc="23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: </a:t>
            </a:r>
            <a:r>
              <a:rPr sz="2400" spc="-15" dirty="0">
                <a:latin typeface="Calibri"/>
                <a:cs typeface="Calibri"/>
              </a:rPr>
              <a:t>Capteur </a:t>
            </a:r>
            <a:r>
              <a:rPr sz="2400" spc="-8" dirty="0">
                <a:latin typeface="Calibri"/>
                <a:cs typeface="Calibri"/>
              </a:rPr>
              <a:t>de</a:t>
            </a:r>
            <a:r>
              <a:rPr sz="2400" spc="8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luminosité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LDR </a:t>
            </a:r>
            <a:r>
              <a:rPr sz="2400" spc="-518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(Light</a:t>
            </a:r>
            <a:r>
              <a:rPr sz="2400" spc="-8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Dependent</a:t>
            </a:r>
            <a:r>
              <a:rPr sz="2400" spc="8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Resistor)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47" name="object 7">
            <a:extLst>
              <a:ext uri="{FF2B5EF4-FFF2-40B4-BE49-F238E27FC236}">
                <a16:creationId xmlns:a16="http://schemas.microsoft.com/office/drawing/2014/main" id="{2E278E8C-24D5-74BF-5AF7-17236D3D1F97}"/>
              </a:ext>
            </a:extLst>
          </p:cNvPr>
          <p:cNvGrpSpPr/>
          <p:nvPr/>
        </p:nvGrpSpPr>
        <p:grpSpPr>
          <a:xfrm>
            <a:off x="828104" y="2734532"/>
            <a:ext cx="10156508" cy="3499485"/>
            <a:chOff x="552069" y="1823021"/>
            <a:chExt cx="6771005" cy="2332990"/>
          </a:xfrm>
        </p:grpSpPr>
        <p:pic>
          <p:nvPicPr>
            <p:cNvPr id="48" name="object 8">
              <a:extLst>
                <a:ext uri="{FF2B5EF4-FFF2-40B4-BE49-F238E27FC236}">
                  <a16:creationId xmlns:a16="http://schemas.microsoft.com/office/drawing/2014/main" id="{22CE656C-F809-50B3-E185-00DB76B242F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216" y="1851659"/>
              <a:ext cx="6572074" cy="2125407"/>
            </a:xfrm>
            <a:prstGeom prst="rect">
              <a:avLst/>
            </a:prstGeom>
            <a:ln>
              <a:solidFill>
                <a:srgbClr val="22684A"/>
              </a:solidFill>
            </a:ln>
          </p:spPr>
        </p:pic>
        <p:sp>
          <p:nvSpPr>
            <p:cNvPr id="49" name="object 9">
              <a:extLst>
                <a:ext uri="{FF2B5EF4-FFF2-40B4-BE49-F238E27FC236}">
                  <a16:creationId xmlns:a16="http://schemas.microsoft.com/office/drawing/2014/main" id="{DBFA2D9F-D63F-D775-74C1-4D1B0A822D81}"/>
                </a:ext>
              </a:extLst>
            </p:cNvPr>
            <p:cNvSpPr/>
            <p:nvPr/>
          </p:nvSpPr>
          <p:spPr>
            <a:xfrm>
              <a:off x="566356" y="1837308"/>
              <a:ext cx="6742430" cy="2304415"/>
            </a:xfrm>
            <a:custGeom>
              <a:avLst/>
              <a:gdLst/>
              <a:ahLst/>
              <a:cxnLst/>
              <a:rect l="l" t="t" r="r" b="b"/>
              <a:pathLst>
                <a:path w="6742430" h="2304415">
                  <a:moveTo>
                    <a:pt x="238163" y="0"/>
                  </a:moveTo>
                  <a:lnTo>
                    <a:pt x="6503987" y="0"/>
                  </a:lnTo>
                  <a:lnTo>
                    <a:pt x="6551358" y="5079"/>
                  </a:lnTo>
                  <a:lnTo>
                    <a:pt x="6596062" y="18923"/>
                  </a:lnTo>
                  <a:lnTo>
                    <a:pt x="6636575" y="40893"/>
                  </a:lnTo>
                  <a:lnTo>
                    <a:pt x="6672135" y="70103"/>
                  </a:lnTo>
                  <a:lnTo>
                    <a:pt x="6701218" y="105537"/>
                  </a:lnTo>
                  <a:lnTo>
                    <a:pt x="6723189" y="146050"/>
                  </a:lnTo>
                  <a:lnTo>
                    <a:pt x="6737159" y="190880"/>
                  </a:lnTo>
                  <a:lnTo>
                    <a:pt x="6742112" y="238251"/>
                  </a:lnTo>
                  <a:lnTo>
                    <a:pt x="6742112" y="2066163"/>
                  </a:lnTo>
                  <a:lnTo>
                    <a:pt x="6737159" y="2113534"/>
                  </a:lnTo>
                  <a:lnTo>
                    <a:pt x="6723189" y="2158238"/>
                  </a:lnTo>
                  <a:lnTo>
                    <a:pt x="6701218" y="2198878"/>
                  </a:lnTo>
                  <a:lnTo>
                    <a:pt x="6672135" y="2234310"/>
                  </a:lnTo>
                  <a:lnTo>
                    <a:pt x="6636575" y="2263393"/>
                  </a:lnTo>
                  <a:lnTo>
                    <a:pt x="6596062" y="2285365"/>
                  </a:lnTo>
                  <a:lnTo>
                    <a:pt x="6551358" y="2299335"/>
                  </a:lnTo>
                  <a:lnTo>
                    <a:pt x="6503987" y="2304288"/>
                  </a:lnTo>
                  <a:lnTo>
                    <a:pt x="238163" y="2304288"/>
                  </a:lnTo>
                  <a:lnTo>
                    <a:pt x="190779" y="2299335"/>
                  </a:lnTo>
                  <a:lnTo>
                    <a:pt x="146024" y="2285365"/>
                  </a:lnTo>
                  <a:lnTo>
                    <a:pt x="105498" y="2263393"/>
                  </a:lnTo>
                  <a:lnTo>
                    <a:pt x="70015" y="2234310"/>
                  </a:lnTo>
                  <a:lnTo>
                    <a:pt x="40868" y="2198878"/>
                  </a:lnTo>
                  <a:lnTo>
                    <a:pt x="18923" y="2158238"/>
                  </a:lnTo>
                  <a:lnTo>
                    <a:pt x="4991" y="2113534"/>
                  </a:lnTo>
                  <a:lnTo>
                    <a:pt x="0" y="2065908"/>
                  </a:lnTo>
                  <a:lnTo>
                    <a:pt x="0" y="238125"/>
                  </a:lnTo>
                  <a:lnTo>
                    <a:pt x="4991" y="190880"/>
                  </a:lnTo>
                  <a:lnTo>
                    <a:pt x="18923" y="146050"/>
                  </a:lnTo>
                  <a:lnTo>
                    <a:pt x="40868" y="105537"/>
                  </a:lnTo>
                  <a:lnTo>
                    <a:pt x="70015" y="70103"/>
                  </a:lnTo>
                  <a:lnTo>
                    <a:pt x="105498" y="40893"/>
                  </a:lnTo>
                  <a:lnTo>
                    <a:pt x="146024" y="18923"/>
                  </a:lnTo>
                  <a:lnTo>
                    <a:pt x="190779" y="5079"/>
                  </a:lnTo>
                  <a:lnTo>
                    <a:pt x="238163" y="0"/>
                  </a:lnTo>
                  <a:close/>
                </a:path>
              </a:pathLst>
            </a:custGeom>
            <a:ln w="38100">
              <a:solidFill>
                <a:srgbClr val="22684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50" name="object 10">
            <a:extLst>
              <a:ext uri="{FF2B5EF4-FFF2-40B4-BE49-F238E27FC236}">
                <a16:creationId xmlns:a16="http://schemas.microsoft.com/office/drawing/2014/main" id="{ED7D39B6-85BE-1A1B-518F-1598FC784612}"/>
              </a:ext>
            </a:extLst>
          </p:cNvPr>
          <p:cNvSpPr txBox="1"/>
          <p:nvPr/>
        </p:nvSpPr>
        <p:spPr>
          <a:xfrm>
            <a:off x="771907" y="6463664"/>
            <a:ext cx="10274618" cy="387607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4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Figure</a:t>
            </a:r>
            <a:r>
              <a:rPr lang="en-US" sz="24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5</a:t>
            </a:r>
            <a:r>
              <a:rPr sz="2400" b="1" spc="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3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:</a:t>
            </a:r>
            <a:r>
              <a:rPr sz="2400" b="1" spc="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Montage</a:t>
            </a:r>
            <a:r>
              <a:rPr sz="2400" spc="-8" dirty="0">
                <a:latin typeface="Calibri"/>
                <a:cs typeface="Calibri"/>
              </a:rPr>
              <a:t> de </a:t>
            </a:r>
            <a:r>
              <a:rPr sz="2400" spc="-15" dirty="0">
                <a:latin typeface="Calibri"/>
                <a:cs typeface="Calibri"/>
              </a:rPr>
              <a:t>conditionnement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du</a:t>
            </a:r>
            <a:r>
              <a:rPr sz="2400" spc="-15" dirty="0">
                <a:latin typeface="Calibri"/>
                <a:cs typeface="Calibri"/>
              </a:rPr>
              <a:t> capteur</a:t>
            </a:r>
            <a:r>
              <a:rPr sz="2400" spc="8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LDR</a:t>
            </a:r>
            <a:r>
              <a:rPr sz="2400" spc="23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sur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le</a:t>
            </a:r>
            <a:r>
              <a:rPr sz="2400" spc="8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logociel</a:t>
            </a:r>
            <a:r>
              <a:rPr sz="2400" spc="23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(Proteus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8)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1" name="object 11">
            <a:extLst>
              <a:ext uri="{FF2B5EF4-FFF2-40B4-BE49-F238E27FC236}">
                <a16:creationId xmlns:a16="http://schemas.microsoft.com/office/drawing/2014/main" id="{3D4575DD-3203-0F20-60CE-B9A3815C7217}"/>
              </a:ext>
            </a:extLst>
          </p:cNvPr>
          <p:cNvSpPr txBox="1"/>
          <p:nvPr/>
        </p:nvSpPr>
        <p:spPr>
          <a:xfrm>
            <a:off x="807872" y="7358253"/>
            <a:ext cx="8037195" cy="167097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7150">
              <a:spcBef>
                <a:spcPts val="150"/>
              </a:spcBef>
            </a:pPr>
            <a:r>
              <a:rPr sz="2700" b="1" dirty="0">
                <a:latin typeface="Calibri"/>
                <a:cs typeface="Calibri"/>
              </a:rPr>
              <a:t>E</a:t>
            </a:r>
            <a:r>
              <a:rPr sz="2700" b="1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:</a:t>
            </a:r>
            <a:r>
              <a:rPr sz="2700" spc="1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est</a:t>
            </a:r>
            <a:r>
              <a:rPr sz="2700" spc="-8" dirty="0">
                <a:latin typeface="Calibri"/>
                <a:cs typeface="Calibri"/>
              </a:rPr>
              <a:t> la</a:t>
            </a:r>
            <a:r>
              <a:rPr sz="2700" spc="1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tension</a:t>
            </a:r>
            <a:r>
              <a:rPr sz="2700" spc="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aux</a:t>
            </a:r>
            <a:r>
              <a:rPr sz="2700" spc="-8" dirty="0">
                <a:latin typeface="Calibri"/>
                <a:cs typeface="Calibri"/>
              </a:rPr>
              <a:t> bornes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du</a:t>
            </a:r>
            <a:r>
              <a:rPr sz="2700" spc="8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générateur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(5V)</a:t>
            </a:r>
            <a:endParaRPr sz="2700">
              <a:latin typeface="Calibri"/>
              <a:cs typeface="Calibri"/>
            </a:endParaRPr>
          </a:p>
          <a:p>
            <a:pPr marL="57150">
              <a:spcBef>
                <a:spcPts val="15"/>
              </a:spcBef>
            </a:pPr>
            <a:r>
              <a:rPr sz="2700" spc="8" dirty="0">
                <a:latin typeface="Cambria Math"/>
                <a:cs typeface="Cambria Math"/>
              </a:rPr>
              <a:t>𝑼</a:t>
            </a:r>
            <a:r>
              <a:rPr sz="2925" spc="11" baseline="-14957" dirty="0">
                <a:latin typeface="Cambria Math"/>
                <a:cs typeface="Cambria Math"/>
              </a:rPr>
              <a:t>𝑹</a:t>
            </a:r>
            <a:r>
              <a:rPr sz="2925" spc="629" baseline="-14957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∶ </a:t>
            </a:r>
            <a:r>
              <a:rPr sz="2700" spc="-15" dirty="0">
                <a:latin typeface="Calibri"/>
                <a:cs typeface="Calibri"/>
              </a:rPr>
              <a:t>est</a:t>
            </a:r>
            <a:r>
              <a:rPr sz="2700" spc="-8" dirty="0">
                <a:latin typeface="Calibri"/>
                <a:cs typeface="Calibri"/>
              </a:rPr>
              <a:t> la</a:t>
            </a:r>
            <a:r>
              <a:rPr sz="2700" spc="1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tension</a:t>
            </a:r>
            <a:r>
              <a:rPr sz="2700" spc="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aux </a:t>
            </a:r>
            <a:r>
              <a:rPr sz="2700" spc="-8" dirty="0">
                <a:latin typeface="Calibri"/>
                <a:cs typeface="Calibri"/>
              </a:rPr>
              <a:t>bornes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de</a:t>
            </a:r>
            <a:r>
              <a:rPr sz="2700" dirty="0">
                <a:latin typeface="Calibri"/>
                <a:cs typeface="Calibri"/>
              </a:rPr>
              <a:t> la</a:t>
            </a:r>
            <a:r>
              <a:rPr sz="2700" spc="1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résistance</a:t>
            </a:r>
            <a:r>
              <a:rPr sz="2700" spc="1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(R=</a:t>
            </a:r>
            <a:r>
              <a:rPr sz="2700" spc="15" dirty="0">
                <a:latin typeface="Calibri"/>
                <a:cs typeface="Calibri"/>
              </a:rPr>
              <a:t> </a:t>
            </a:r>
            <a:r>
              <a:rPr sz="2700" spc="23" dirty="0">
                <a:latin typeface="Calibri"/>
                <a:cs typeface="Calibri"/>
              </a:rPr>
              <a:t>10k</a:t>
            </a:r>
            <a:r>
              <a:rPr sz="2700" spc="23" dirty="0">
                <a:latin typeface="Cambria Math"/>
                <a:cs typeface="Cambria Math"/>
              </a:rPr>
              <a:t>𝛺)</a:t>
            </a:r>
            <a:endParaRPr sz="2700">
              <a:latin typeface="Cambria Math"/>
              <a:cs typeface="Cambria Math"/>
            </a:endParaRPr>
          </a:p>
          <a:p>
            <a:pPr marL="57150">
              <a:lnSpc>
                <a:spcPts val="3233"/>
              </a:lnSpc>
            </a:pPr>
            <a:r>
              <a:rPr sz="2700" spc="8" dirty="0">
                <a:latin typeface="Cambria Math"/>
                <a:cs typeface="Cambria Math"/>
              </a:rPr>
              <a:t>𝑼</a:t>
            </a:r>
            <a:r>
              <a:rPr sz="2925" spc="11" baseline="-14957" dirty="0">
                <a:latin typeface="Cambria Math"/>
                <a:cs typeface="Cambria Math"/>
              </a:rPr>
              <a:t>𝑳𝑫𝑹</a:t>
            </a:r>
            <a:r>
              <a:rPr sz="2925" spc="585" baseline="-14957" dirty="0">
                <a:latin typeface="Cambria Math"/>
                <a:cs typeface="Cambria Math"/>
              </a:rPr>
              <a:t> </a:t>
            </a:r>
            <a:r>
              <a:rPr sz="2700" dirty="0">
                <a:latin typeface="Cambria Math"/>
                <a:cs typeface="Cambria Math"/>
              </a:rPr>
              <a:t>∶ </a:t>
            </a:r>
            <a:r>
              <a:rPr sz="2700" spc="-15" dirty="0">
                <a:latin typeface="Calibri"/>
                <a:cs typeface="Calibri"/>
              </a:rPr>
              <a:t>est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la</a:t>
            </a:r>
            <a:r>
              <a:rPr sz="2700" spc="15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tension</a:t>
            </a:r>
            <a:r>
              <a:rPr sz="2700" spc="8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aux </a:t>
            </a:r>
            <a:r>
              <a:rPr sz="2700" spc="-8" dirty="0">
                <a:latin typeface="Calibri"/>
                <a:cs typeface="Calibri"/>
              </a:rPr>
              <a:t>bornes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de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la</a:t>
            </a:r>
            <a:r>
              <a:rPr sz="2700" spc="1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photorésistance</a:t>
            </a:r>
            <a:endParaRPr sz="2700">
              <a:latin typeface="Calibri"/>
              <a:cs typeface="Calibri"/>
            </a:endParaRPr>
          </a:p>
          <a:p>
            <a:pPr marL="57150">
              <a:lnSpc>
                <a:spcPts val="3233"/>
              </a:lnSpc>
            </a:pPr>
            <a:r>
              <a:rPr sz="2700" spc="-15" dirty="0">
                <a:latin typeface="Calibri"/>
                <a:cs typeface="Calibri"/>
              </a:rPr>
              <a:t>(capteur)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2" name="object 12">
            <a:extLst>
              <a:ext uri="{FF2B5EF4-FFF2-40B4-BE49-F238E27FC236}">
                <a16:creationId xmlns:a16="http://schemas.microsoft.com/office/drawing/2014/main" id="{2BFBC688-4DA8-AC6E-0BC5-1CBA4DB3BA2B}"/>
              </a:ext>
            </a:extLst>
          </p:cNvPr>
          <p:cNvSpPr/>
          <p:nvPr/>
        </p:nvSpPr>
        <p:spPr>
          <a:xfrm>
            <a:off x="9943688" y="8254157"/>
            <a:ext cx="5383529" cy="1254118"/>
          </a:xfrm>
          <a:custGeom>
            <a:avLst/>
            <a:gdLst/>
            <a:ahLst/>
            <a:cxnLst/>
            <a:rect l="l" t="t" r="r" b="b"/>
            <a:pathLst>
              <a:path w="2270759" h="783589">
                <a:moveTo>
                  <a:pt x="0" y="0"/>
                </a:moveTo>
                <a:lnTo>
                  <a:pt x="1879092" y="0"/>
                </a:lnTo>
                <a:lnTo>
                  <a:pt x="2270759" y="391667"/>
                </a:lnTo>
                <a:lnTo>
                  <a:pt x="2270759" y="783335"/>
                </a:lnTo>
                <a:lnTo>
                  <a:pt x="0" y="7833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3" name="object 13">
            <a:extLst>
              <a:ext uri="{FF2B5EF4-FFF2-40B4-BE49-F238E27FC236}">
                <a16:creationId xmlns:a16="http://schemas.microsoft.com/office/drawing/2014/main" id="{BD948FF9-7A7D-2918-8890-AB941195E799}"/>
              </a:ext>
            </a:extLst>
          </p:cNvPr>
          <p:cNvSpPr txBox="1"/>
          <p:nvPr/>
        </p:nvSpPr>
        <p:spPr>
          <a:xfrm>
            <a:off x="10072688" y="8355482"/>
            <a:ext cx="4543920" cy="88101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 marR="7620">
              <a:spcBef>
                <a:spcPts val="150"/>
              </a:spcBef>
            </a:pPr>
            <a:r>
              <a:rPr sz="2800" spc="-8" dirty="0">
                <a:latin typeface="Calibri"/>
                <a:cs typeface="Calibri"/>
              </a:rPr>
              <a:t>Les </a:t>
            </a:r>
            <a:r>
              <a:rPr sz="2800" spc="-15" dirty="0">
                <a:latin typeface="Calibri"/>
                <a:cs typeface="Calibri"/>
              </a:rPr>
              <a:t>caractéristiques </a:t>
            </a:r>
            <a:r>
              <a:rPr sz="2800" spc="-593" dirty="0">
                <a:latin typeface="Calibri"/>
                <a:cs typeface="Calibri"/>
              </a:rPr>
              <a:t> </a:t>
            </a:r>
            <a:r>
              <a:rPr sz="2800" spc="-8" dirty="0">
                <a:latin typeface="Calibri"/>
                <a:cs typeface="Calibri"/>
              </a:rPr>
              <a:t>de LDR </a:t>
            </a:r>
            <a:r>
              <a:rPr sz="2800" dirty="0">
                <a:latin typeface="Calibri"/>
                <a:cs typeface="Calibri"/>
              </a:rPr>
              <a:t>en </a:t>
            </a:r>
            <a:r>
              <a:rPr sz="2800" spc="-23" dirty="0" err="1">
                <a:latin typeface="Calibri"/>
                <a:cs typeface="Calibri"/>
              </a:rPr>
              <a:t>annexe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lang="en-US" sz="2800" b="1" spc="-15" dirty="0">
                <a:latin typeface="Calibri"/>
                <a:cs typeface="Calibri"/>
              </a:rPr>
              <a:t>4</a:t>
            </a:r>
            <a:endParaRPr sz="2800" b="1" dirty="0">
              <a:latin typeface="Calibri"/>
              <a:cs typeface="Calibri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5AF80F35-BF1D-3FC2-869F-785D2E138FA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16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499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23120" y="961016"/>
            <a:ext cx="13825536" cy="9964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fr-FR" sz="3600" b="1" dirty="0">
                <a:solidFill>
                  <a:schemeClr val="accent6">
                    <a:lumMod val="75000"/>
                  </a:schemeClr>
                </a:solidFill>
              </a:rPr>
              <a:t> 2.1.4. Capteur de luminosité (LDR)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b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accent1"/>
                </a:solidFill>
              </a:rPr>
              <a:t>2.1.4.2.</a:t>
            </a:r>
            <a:r>
              <a:rPr lang="fr-FR" sz="2800" b="1" dirty="0">
                <a:solidFill>
                  <a:schemeClr val="accent1"/>
                </a:solidFill>
              </a:rPr>
              <a:t> Détermination de 𝑈𝐿𝐷𝑅	en fonction de l’éclairement :</a:t>
            </a:r>
            <a:endParaRPr sz="2800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481505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985E51-1C72-7BE9-E22B-32D3245728BA}"/>
              </a:ext>
            </a:extLst>
          </p:cNvPr>
          <p:cNvSpPr/>
          <p:nvPr/>
        </p:nvSpPr>
        <p:spPr>
          <a:xfrm>
            <a:off x="3815407" y="46185"/>
            <a:ext cx="11953328" cy="740804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2.1. Sélection et test des capteurs :</a:t>
            </a:r>
          </a:p>
        </p:txBody>
      </p:sp>
      <p:sp>
        <p:nvSpPr>
          <p:cNvPr id="55" name="object 5">
            <a:extLst>
              <a:ext uri="{FF2B5EF4-FFF2-40B4-BE49-F238E27FC236}">
                <a16:creationId xmlns:a16="http://schemas.microsoft.com/office/drawing/2014/main" id="{8ABBD643-8AEB-9A15-515D-679BD93D0F4C}"/>
              </a:ext>
            </a:extLst>
          </p:cNvPr>
          <p:cNvSpPr/>
          <p:nvPr/>
        </p:nvSpPr>
        <p:spPr>
          <a:xfrm>
            <a:off x="2984461" y="9291203"/>
            <a:ext cx="13777913" cy="765810"/>
          </a:xfrm>
          <a:custGeom>
            <a:avLst/>
            <a:gdLst/>
            <a:ahLst/>
            <a:cxnLst/>
            <a:rect l="l" t="t" r="r" b="b"/>
            <a:pathLst>
              <a:path w="9185275" h="510539">
                <a:moveTo>
                  <a:pt x="0" y="206197"/>
                </a:moveTo>
                <a:lnTo>
                  <a:pt x="5446" y="158917"/>
                </a:lnTo>
                <a:lnTo>
                  <a:pt x="20961" y="115516"/>
                </a:lnTo>
                <a:lnTo>
                  <a:pt x="45306" y="77230"/>
                </a:lnTo>
                <a:lnTo>
                  <a:pt x="77245" y="45298"/>
                </a:lnTo>
                <a:lnTo>
                  <a:pt x="115540" y="20957"/>
                </a:lnTo>
                <a:lnTo>
                  <a:pt x="158953" y="5445"/>
                </a:lnTo>
                <a:lnTo>
                  <a:pt x="206248" y="0"/>
                </a:lnTo>
                <a:lnTo>
                  <a:pt x="8978900" y="0"/>
                </a:lnTo>
                <a:lnTo>
                  <a:pt x="9026194" y="5445"/>
                </a:lnTo>
                <a:lnTo>
                  <a:pt x="9069607" y="20957"/>
                </a:lnTo>
                <a:lnTo>
                  <a:pt x="9107902" y="45298"/>
                </a:lnTo>
                <a:lnTo>
                  <a:pt x="9139841" y="77230"/>
                </a:lnTo>
                <a:lnTo>
                  <a:pt x="9164186" y="115516"/>
                </a:lnTo>
                <a:lnTo>
                  <a:pt x="9179701" y="158917"/>
                </a:lnTo>
                <a:lnTo>
                  <a:pt x="9185148" y="206197"/>
                </a:lnTo>
                <a:lnTo>
                  <a:pt x="9185148" y="304342"/>
                </a:lnTo>
                <a:lnTo>
                  <a:pt x="9179701" y="351622"/>
                </a:lnTo>
                <a:lnTo>
                  <a:pt x="9164186" y="395023"/>
                </a:lnTo>
                <a:lnTo>
                  <a:pt x="9139841" y="433309"/>
                </a:lnTo>
                <a:lnTo>
                  <a:pt x="9107902" y="465241"/>
                </a:lnTo>
                <a:lnTo>
                  <a:pt x="9069607" y="489582"/>
                </a:lnTo>
                <a:lnTo>
                  <a:pt x="9026194" y="505094"/>
                </a:lnTo>
                <a:lnTo>
                  <a:pt x="8978900" y="510540"/>
                </a:lnTo>
                <a:lnTo>
                  <a:pt x="206248" y="510540"/>
                </a:lnTo>
                <a:lnTo>
                  <a:pt x="158953" y="505094"/>
                </a:lnTo>
                <a:lnTo>
                  <a:pt x="115540" y="489582"/>
                </a:lnTo>
                <a:lnTo>
                  <a:pt x="77245" y="465241"/>
                </a:lnTo>
                <a:lnTo>
                  <a:pt x="45306" y="433309"/>
                </a:lnTo>
                <a:lnTo>
                  <a:pt x="20961" y="395023"/>
                </a:lnTo>
                <a:lnTo>
                  <a:pt x="5446" y="351622"/>
                </a:lnTo>
                <a:lnTo>
                  <a:pt x="0" y="304342"/>
                </a:lnTo>
                <a:lnTo>
                  <a:pt x="0" y="206197"/>
                </a:lnTo>
                <a:close/>
              </a:path>
            </a:pathLst>
          </a:custGeom>
          <a:ln w="38100">
            <a:solidFill>
              <a:srgbClr val="22684A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7" name="object 8">
            <a:extLst>
              <a:ext uri="{FF2B5EF4-FFF2-40B4-BE49-F238E27FC236}">
                <a16:creationId xmlns:a16="http://schemas.microsoft.com/office/drawing/2014/main" id="{5839C31E-A3E2-84EA-3CD1-9F53728FE8ED}"/>
              </a:ext>
            </a:extLst>
          </p:cNvPr>
          <p:cNvSpPr txBox="1"/>
          <p:nvPr/>
        </p:nvSpPr>
        <p:spPr>
          <a:xfrm>
            <a:off x="6047656" y="2193708"/>
            <a:ext cx="5304195" cy="758862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 marR="7620">
              <a:spcBef>
                <a:spcPts val="158"/>
              </a:spcBef>
            </a:pPr>
            <a:r>
              <a:rPr sz="2400" spc="-8" dirty="0">
                <a:latin typeface="Calibri"/>
                <a:cs typeface="Calibri"/>
              </a:rPr>
              <a:t>Le</a:t>
            </a:r>
            <a:r>
              <a:rPr sz="2400" spc="-15" dirty="0">
                <a:latin typeface="Calibri"/>
                <a:cs typeface="Calibri"/>
              </a:rPr>
              <a:t> programme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de</a:t>
            </a:r>
            <a:r>
              <a:rPr sz="2400" spc="8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traçage</a:t>
            </a:r>
            <a:r>
              <a:rPr sz="2400" dirty="0">
                <a:latin typeface="Calibri"/>
                <a:cs typeface="Calibri"/>
              </a:rPr>
              <a:t> à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l'aide </a:t>
            </a:r>
            <a:r>
              <a:rPr sz="2400" spc="-8" dirty="0">
                <a:latin typeface="Calibri"/>
                <a:cs typeface="Calibri"/>
              </a:rPr>
              <a:t>du</a:t>
            </a:r>
            <a:r>
              <a:rPr sz="2400" spc="8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langage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Python</a:t>
            </a:r>
            <a:r>
              <a:rPr sz="2400" b="1" spc="-23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se</a:t>
            </a:r>
            <a:r>
              <a:rPr sz="2400" spc="-15" dirty="0">
                <a:latin typeface="Calibri"/>
                <a:cs typeface="Calibri"/>
              </a:rPr>
              <a:t> trouve</a:t>
            </a:r>
            <a:r>
              <a:rPr sz="2400" spc="8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 </a:t>
            </a:r>
            <a:r>
              <a:rPr sz="2400" spc="-458" dirty="0">
                <a:latin typeface="Calibri"/>
                <a:cs typeface="Calibri"/>
              </a:rPr>
              <a:t> </a:t>
            </a:r>
            <a:r>
              <a:rPr sz="2400" spc="-23" dirty="0" err="1">
                <a:latin typeface="Calibri"/>
                <a:cs typeface="Calibri"/>
              </a:rPr>
              <a:t>annexe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lang="en-US" sz="2400" spc="15" dirty="0">
                <a:latin typeface="Calibri"/>
                <a:cs typeface="Calibri"/>
              </a:rPr>
              <a:t>4</a:t>
            </a:r>
            <a:r>
              <a:rPr sz="2400" dirty="0">
                <a:latin typeface="Calibri"/>
                <a:cs typeface="Calibri"/>
              </a:rPr>
              <a:t>.</a:t>
            </a:r>
          </a:p>
        </p:txBody>
      </p:sp>
      <p:sp>
        <p:nvSpPr>
          <p:cNvPr id="58" name="object 6">
            <a:extLst>
              <a:ext uri="{FF2B5EF4-FFF2-40B4-BE49-F238E27FC236}">
                <a16:creationId xmlns:a16="http://schemas.microsoft.com/office/drawing/2014/main" id="{5D6D5D1E-3146-8145-A67A-97E59B4F5A99}"/>
              </a:ext>
            </a:extLst>
          </p:cNvPr>
          <p:cNvSpPr txBox="1"/>
          <p:nvPr/>
        </p:nvSpPr>
        <p:spPr>
          <a:xfrm>
            <a:off x="750570" y="8205769"/>
            <a:ext cx="16786860" cy="1622560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95250">
              <a:spcBef>
                <a:spcPts val="143"/>
              </a:spcBef>
            </a:pPr>
            <a:r>
              <a:rPr sz="24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Figure</a:t>
            </a:r>
            <a:r>
              <a:rPr lang="en-US" sz="24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7</a:t>
            </a:r>
            <a:r>
              <a:rPr sz="24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24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: </a:t>
            </a:r>
            <a:r>
              <a:rPr sz="2400" spc="-8" dirty="0">
                <a:latin typeface="Cambria Math"/>
                <a:cs typeface="Cambria Math"/>
              </a:rPr>
              <a:t>𝑈</a:t>
            </a:r>
            <a:r>
              <a:rPr sz="2588" spc="-11" baseline="-14492" dirty="0">
                <a:latin typeface="Cambria Math"/>
                <a:cs typeface="Cambria Math"/>
              </a:rPr>
              <a:t>𝐿𝐷𝑅</a:t>
            </a:r>
            <a:r>
              <a:rPr sz="2588" spc="438" baseline="-14492" dirty="0">
                <a:latin typeface="Cambria Math"/>
                <a:cs typeface="Cambria Math"/>
              </a:rPr>
              <a:t> </a:t>
            </a:r>
            <a:r>
              <a:rPr sz="2400" spc="-8" dirty="0">
                <a:latin typeface="Calibri"/>
                <a:cs typeface="Calibri"/>
              </a:rPr>
              <a:t>en </a:t>
            </a:r>
            <a:r>
              <a:rPr sz="2400" spc="-15" dirty="0">
                <a:latin typeface="Calibri"/>
                <a:cs typeface="Calibri"/>
              </a:rPr>
              <a:t>fonction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Eclairement</a:t>
            </a:r>
            <a:r>
              <a:rPr sz="2400" spc="23" dirty="0">
                <a:latin typeface="Calibri"/>
                <a:cs typeface="Calibri"/>
              </a:rPr>
              <a:t> </a:t>
            </a:r>
            <a:r>
              <a:rPr sz="2400" spc="-38" dirty="0">
                <a:latin typeface="Calibri"/>
                <a:cs typeface="Calibri"/>
              </a:rPr>
              <a:t>d’après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1347788">
              <a:tabLst>
                <a:tab pos="8129588" algn="l"/>
              </a:tabLst>
            </a:pPr>
            <a:r>
              <a:rPr sz="2400" spc="-15" dirty="0">
                <a:latin typeface="Calibri"/>
                <a:cs typeface="Calibri"/>
              </a:rPr>
              <a:t>(</a:t>
            </a:r>
            <a:r>
              <a:rPr sz="2400" i="1" spc="-15" dirty="0">
                <a:latin typeface="Calibri"/>
                <a:cs typeface="Calibri"/>
              </a:rPr>
              <a:t>www.passionelectronique.fr)	</a:t>
            </a:r>
            <a:r>
              <a:rPr sz="3600" b="1" spc="-11" baseline="1736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Figure</a:t>
            </a:r>
            <a:r>
              <a:rPr sz="3600" b="1" spc="11" baseline="1736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3600" b="1" spc="11" baseline="1736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8</a:t>
            </a:r>
            <a:r>
              <a:rPr sz="3600" b="1" spc="33" baseline="1736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3600" b="1" spc="-11" baseline="1736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:</a:t>
            </a:r>
            <a:r>
              <a:rPr sz="3600" b="1" baseline="1736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3600" spc="-45" baseline="1736" dirty="0">
                <a:latin typeface="Calibri"/>
                <a:cs typeface="Calibri"/>
              </a:rPr>
              <a:t>l’évolution</a:t>
            </a:r>
            <a:r>
              <a:rPr sz="3600" spc="-11" baseline="1736" dirty="0">
                <a:latin typeface="Calibri"/>
                <a:cs typeface="Calibri"/>
              </a:rPr>
              <a:t> de la</a:t>
            </a:r>
            <a:r>
              <a:rPr sz="3600" spc="-23" baseline="1736" dirty="0">
                <a:latin typeface="Calibri"/>
                <a:cs typeface="Calibri"/>
              </a:rPr>
              <a:t> </a:t>
            </a:r>
            <a:r>
              <a:rPr sz="3600" spc="-11" baseline="1736" dirty="0">
                <a:latin typeface="Calibri"/>
                <a:cs typeface="Calibri"/>
              </a:rPr>
              <a:t>tension</a:t>
            </a:r>
            <a:r>
              <a:rPr sz="3600" spc="23" baseline="1736" dirty="0">
                <a:latin typeface="Calibri"/>
                <a:cs typeface="Calibri"/>
              </a:rPr>
              <a:t> </a:t>
            </a:r>
            <a:r>
              <a:rPr sz="3600" spc="-11" baseline="1736" dirty="0">
                <a:latin typeface="Cambria Math"/>
                <a:cs typeface="Cambria Math"/>
              </a:rPr>
              <a:t>𝑈</a:t>
            </a:r>
            <a:r>
              <a:rPr sz="2588" spc="-11" baseline="-14492" dirty="0">
                <a:latin typeface="Cambria Math"/>
                <a:cs typeface="Cambria Math"/>
              </a:rPr>
              <a:t>𝐿𝐷𝑅</a:t>
            </a:r>
            <a:r>
              <a:rPr sz="2588" spc="483" baseline="-14492" dirty="0">
                <a:latin typeface="Cambria Math"/>
                <a:cs typeface="Cambria Math"/>
              </a:rPr>
              <a:t> </a:t>
            </a:r>
            <a:r>
              <a:rPr sz="3600" spc="-11" baseline="1736" dirty="0">
                <a:latin typeface="Calibri"/>
                <a:cs typeface="Calibri"/>
              </a:rPr>
              <a:t>en</a:t>
            </a:r>
            <a:r>
              <a:rPr sz="3600" spc="23" baseline="1736" dirty="0">
                <a:latin typeface="Calibri"/>
                <a:cs typeface="Calibri"/>
              </a:rPr>
              <a:t> </a:t>
            </a:r>
            <a:r>
              <a:rPr sz="3600" spc="-23" baseline="1736" dirty="0">
                <a:latin typeface="Calibri"/>
                <a:cs typeface="Calibri"/>
              </a:rPr>
              <a:t>fonction</a:t>
            </a:r>
            <a:r>
              <a:rPr sz="3600" spc="11" baseline="1736" dirty="0">
                <a:latin typeface="Calibri"/>
                <a:cs typeface="Calibri"/>
              </a:rPr>
              <a:t> </a:t>
            </a:r>
            <a:r>
              <a:rPr sz="3600" spc="-11" baseline="1736" dirty="0">
                <a:latin typeface="Calibri"/>
                <a:cs typeface="Calibri"/>
              </a:rPr>
              <a:t>de </a:t>
            </a:r>
            <a:r>
              <a:rPr sz="3600" spc="-33" baseline="1736" dirty="0">
                <a:latin typeface="Calibri"/>
                <a:cs typeface="Calibri"/>
              </a:rPr>
              <a:t>l’éclairement</a:t>
            </a:r>
            <a:endParaRPr sz="3600" baseline="1736" dirty="0">
              <a:latin typeface="Calibri"/>
              <a:cs typeface="Calibri"/>
            </a:endParaRPr>
          </a:p>
          <a:p>
            <a:pPr>
              <a:spcBef>
                <a:spcPts val="30"/>
              </a:spcBef>
            </a:pPr>
            <a:endParaRPr sz="2925" dirty="0">
              <a:latin typeface="Calibri"/>
              <a:cs typeface="Calibri"/>
            </a:endParaRPr>
          </a:p>
          <a:p>
            <a:pPr marL="2577465"/>
            <a:r>
              <a:rPr sz="2700" spc="-8" dirty="0">
                <a:latin typeface="Calibri"/>
                <a:cs typeface="Calibri"/>
              </a:rPr>
              <a:t>Plus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l’intensité</a:t>
            </a:r>
            <a:r>
              <a:rPr sz="2700" spc="45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lumineuse</a:t>
            </a:r>
            <a:r>
              <a:rPr sz="2700" spc="30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augmente</a:t>
            </a:r>
            <a:r>
              <a:rPr sz="2700" spc="8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plus</a:t>
            </a:r>
            <a:r>
              <a:rPr sz="2700" spc="8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la</a:t>
            </a:r>
            <a:r>
              <a:rPr sz="2700" spc="23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tension</a:t>
            </a:r>
            <a:r>
              <a:rPr sz="2700" spc="2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aux</a:t>
            </a:r>
            <a:r>
              <a:rPr sz="2700" spc="8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bornes</a:t>
            </a:r>
            <a:r>
              <a:rPr sz="2700" spc="8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de</a:t>
            </a:r>
            <a:r>
              <a:rPr sz="2700" spc="30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la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photorésistance</a:t>
            </a:r>
            <a:r>
              <a:rPr sz="2700" spc="23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diminue.</a:t>
            </a:r>
            <a:endParaRPr sz="2700" dirty="0">
              <a:latin typeface="Calibri"/>
              <a:cs typeface="Calibri"/>
            </a:endParaRPr>
          </a:p>
        </p:txBody>
      </p:sp>
      <p:graphicFrame>
        <p:nvGraphicFramePr>
          <p:cNvPr id="59" name="object 3">
            <a:extLst>
              <a:ext uri="{FF2B5EF4-FFF2-40B4-BE49-F238E27FC236}">
                <a16:creationId xmlns:a16="http://schemas.microsoft.com/office/drawing/2014/main" id="{224B9146-1498-7839-EF8C-63D1E7315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917225"/>
              </p:ext>
            </p:extLst>
          </p:nvPr>
        </p:nvGraphicFramePr>
        <p:xfrm>
          <a:off x="417781" y="3590537"/>
          <a:ext cx="6694170" cy="444245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34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62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700" spc="-1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Eclairement</a:t>
                      </a:r>
                      <a:r>
                        <a:rPr sz="2700" spc="-15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27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en</a:t>
                      </a:r>
                      <a:r>
                        <a:rPr sz="2700" spc="-1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2700" spc="-5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(Lux)</a:t>
                      </a:r>
                      <a:endParaRPr sz="27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700" spc="-5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𝑈</a:t>
                      </a:r>
                      <a:r>
                        <a:rPr sz="2900" spc="-7" baseline="-14957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𝐿𝐷𝑅</a:t>
                      </a:r>
                      <a:r>
                        <a:rPr sz="2900" spc="292" baseline="-14957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27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en</a:t>
                      </a:r>
                      <a:r>
                        <a:rPr sz="2700" spc="-15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2700" spc="-1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(V)</a:t>
                      </a:r>
                      <a:endParaRPr sz="27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48576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/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4953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700" spc="-5" dirty="0"/>
                        <a:t>4,1</a:t>
                      </a:r>
                      <a:endParaRPr sz="2700" dirty="0">
                        <a:latin typeface="Calibri"/>
                        <a:cs typeface="Calibri"/>
                      </a:endParaRPr>
                    </a:p>
                  </a:txBody>
                  <a:tcPr marL="0" marR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2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700" spc="-5" dirty="0"/>
                        <a:t>10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46673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700" spc="-5" dirty="0"/>
                        <a:t>3,18</a:t>
                      </a:r>
                      <a:endParaRPr sz="2700" dirty="0">
                        <a:latin typeface="Calibri"/>
                        <a:cs typeface="Calibri"/>
                      </a:endParaRPr>
                    </a:p>
                  </a:txBody>
                  <a:tcPr marL="0" marR="0" marT="46673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700" spc="-5" dirty="0"/>
                        <a:t>100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46673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700" spc="-5" dirty="0"/>
                        <a:t>0,98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46673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2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700" spc="-5" dirty="0"/>
                        <a:t>200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46673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700" spc="-5" dirty="0"/>
                        <a:t>0,59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46673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62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700" spc="-5" dirty="0"/>
                        <a:t>300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46673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700" spc="-5" dirty="0"/>
                        <a:t>0,44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46673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62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700" spc="-5" dirty="0"/>
                        <a:t>400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46673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700" spc="-5" dirty="0"/>
                        <a:t>0,35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46673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700" spc="-5" dirty="0"/>
                        <a:t>500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46673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700" spc="-5" dirty="0"/>
                        <a:t>0,29</a:t>
                      </a:r>
                      <a:endParaRPr sz="2700" dirty="0">
                        <a:latin typeface="Calibri"/>
                        <a:cs typeface="Calibri"/>
                      </a:endParaRPr>
                    </a:p>
                  </a:txBody>
                  <a:tcPr marL="0" marR="0" marT="46673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95CA78C-F7E2-BD14-724A-544F6A117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60023" y="3255009"/>
            <a:ext cx="6408711" cy="5166052"/>
          </a:xfrm>
          <a:prstGeom prst="rect">
            <a:avLst/>
          </a:prstGeom>
          <a:ln w="38100">
            <a:solidFill>
              <a:srgbClr val="22684A"/>
            </a:solidFill>
          </a:ln>
        </p:spPr>
      </p:pic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1EC555CD-A630-DBDE-72EF-0D93EED80F81}"/>
              </a:ext>
            </a:extLst>
          </p:cNvPr>
          <p:cNvSpPr/>
          <p:nvPr/>
        </p:nvSpPr>
        <p:spPr>
          <a:xfrm>
            <a:off x="5953128" y="2046450"/>
            <a:ext cx="5101024" cy="996427"/>
          </a:xfrm>
          <a:prstGeom prst="snip1Rect">
            <a:avLst>
              <a:gd name="adj" fmla="val 50000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EF101DE-E795-B646-5442-D902082016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17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777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  <a:ln>
            <a:solidFill>
              <a:srgbClr val="2268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  <a:ln>
            <a:solidFill>
              <a:srgbClr val="2268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  <a:ln>
            <a:solidFill>
              <a:srgbClr val="2268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BDC7751-1813-624E-E262-11CF3B3400EA}"/>
              </a:ext>
            </a:extLst>
          </p:cNvPr>
          <p:cNvSpPr txBox="1">
            <a:spLocks/>
          </p:cNvSpPr>
          <p:nvPr/>
        </p:nvSpPr>
        <p:spPr>
          <a:xfrm>
            <a:off x="1151112" y="959153"/>
            <a:ext cx="13825536" cy="9964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 eaLnBrk="1" hangingPunct="1">
              <a:defRPr sz="2500" b="0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fr-FR" sz="3600" b="1" kern="0" dirty="0">
                <a:solidFill>
                  <a:schemeClr val="accent6">
                    <a:lumMod val="75000"/>
                  </a:schemeClr>
                </a:solidFill>
              </a:rPr>
              <a:t> 2.1.4. Capteur de luminosité (LDR):</a:t>
            </a:r>
            <a:br>
              <a:rPr lang="fr-FR" sz="3600" b="1" kern="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2800" b="1" kern="0" dirty="0">
                <a:solidFill>
                  <a:schemeClr val="accent1"/>
                </a:solidFill>
              </a:rPr>
              <a:t>2.1.4.3. Test du capteur de luminosité (LDR): :</a:t>
            </a:r>
            <a:endParaRPr lang="fr-FR" sz="2800" b="1" kern="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7F847-6E64-0C84-D01A-DA2DDA7E5F44}"/>
              </a:ext>
            </a:extLst>
          </p:cNvPr>
          <p:cNvSpPr/>
          <p:nvPr/>
        </p:nvSpPr>
        <p:spPr>
          <a:xfrm>
            <a:off x="1925549" y="46185"/>
            <a:ext cx="11953328" cy="740804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2.1. Sélection et test des capteurs 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2B78C7-DDB5-48FD-A7E2-810DC376A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442709" y="691929"/>
            <a:ext cx="4282382" cy="7190656"/>
          </a:xfrm>
          <a:prstGeom prst="rect">
            <a:avLst/>
          </a:prstGeom>
          <a:ln w="38100">
            <a:solidFill>
              <a:srgbClr val="22684A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733064-F42B-BBBD-C2EA-B9C421A25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02801" y="709803"/>
            <a:ext cx="4282382" cy="7110874"/>
          </a:xfrm>
          <a:prstGeom prst="rect">
            <a:avLst/>
          </a:prstGeom>
          <a:ln w="38100">
            <a:solidFill>
              <a:srgbClr val="22684A"/>
            </a:solidFill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D8D856-4062-A186-BFDA-B83D22363F3B}"/>
              </a:ext>
            </a:extLst>
          </p:cNvPr>
          <p:cNvCxnSpPr>
            <a:cxnSpLocks/>
          </p:cNvCxnSpPr>
          <p:nvPr/>
        </p:nvCxnSpPr>
        <p:spPr>
          <a:xfrm flipV="1">
            <a:off x="3311352" y="3559324"/>
            <a:ext cx="4379845" cy="445874"/>
          </a:xfrm>
          <a:prstGeom prst="straightConnector1">
            <a:avLst/>
          </a:prstGeom>
          <a:ln w="38100">
            <a:solidFill>
              <a:srgbClr val="2268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9856C17-2FF9-54AB-B0C1-5F549467B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93266" y="2414179"/>
            <a:ext cx="2588387" cy="3333109"/>
          </a:xfrm>
          <a:prstGeom prst="flowChartConnector">
            <a:avLst/>
          </a:prstGeom>
          <a:ln w="38100">
            <a:solidFill>
              <a:srgbClr val="22684A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A51D4F0-3A0C-8EA2-E7B5-D84D6B27DA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196" y="6988296"/>
            <a:ext cx="7190655" cy="2708913"/>
          </a:xfrm>
          <a:prstGeom prst="rect">
            <a:avLst/>
          </a:prstGeom>
          <a:ln w="38100">
            <a:solidFill>
              <a:srgbClr val="22684A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1DE5F4-60DE-B3F6-DC0E-C86681CDE6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3981" y="6988296"/>
            <a:ext cx="7190656" cy="2708914"/>
          </a:xfrm>
          <a:prstGeom prst="rect">
            <a:avLst/>
          </a:prstGeom>
          <a:ln w="38100">
            <a:solidFill>
              <a:srgbClr val="22684A"/>
            </a:solidFill>
          </a:ln>
        </p:spPr>
      </p:pic>
      <p:sp>
        <p:nvSpPr>
          <p:cNvPr id="28" name="object 3">
            <a:extLst>
              <a:ext uri="{FF2B5EF4-FFF2-40B4-BE49-F238E27FC236}">
                <a16:creationId xmlns:a16="http://schemas.microsoft.com/office/drawing/2014/main" id="{AF85B8A5-49CA-1EB4-6643-B4EAE8953005}"/>
              </a:ext>
            </a:extLst>
          </p:cNvPr>
          <p:cNvSpPr txBox="1"/>
          <p:nvPr/>
        </p:nvSpPr>
        <p:spPr>
          <a:xfrm>
            <a:off x="124460" y="6474639"/>
            <a:ext cx="7857569" cy="449162"/>
          </a:xfrm>
          <a:prstGeom prst="rect">
            <a:avLst/>
          </a:prstGeom>
          <a:ln>
            <a:noFill/>
          </a:ln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800" b="1" spc="-8" dirty="0">
                <a:solidFill>
                  <a:srgbClr val="F57B17"/>
                </a:solidFill>
                <a:latin typeface="Calibri"/>
                <a:cs typeface="Calibri"/>
              </a:rPr>
              <a:t>Figure</a:t>
            </a:r>
            <a:r>
              <a:rPr sz="2800" b="1" spc="15" dirty="0">
                <a:solidFill>
                  <a:srgbClr val="F57B17"/>
                </a:solidFill>
                <a:latin typeface="Calibri"/>
                <a:cs typeface="Calibri"/>
              </a:rPr>
              <a:t> </a:t>
            </a:r>
            <a:r>
              <a:rPr lang="en-US" sz="2800" b="1" spc="15" dirty="0">
                <a:solidFill>
                  <a:srgbClr val="F57B17"/>
                </a:solidFill>
                <a:latin typeface="Calibri"/>
                <a:cs typeface="Calibri"/>
              </a:rPr>
              <a:t>9</a:t>
            </a:r>
            <a:r>
              <a:rPr sz="2800" b="1" spc="23" dirty="0">
                <a:solidFill>
                  <a:srgbClr val="F57B17"/>
                </a:solidFill>
                <a:latin typeface="Calibri"/>
                <a:cs typeface="Calibri"/>
              </a:rPr>
              <a:t> </a:t>
            </a:r>
            <a:r>
              <a:rPr sz="2800" b="1" spc="-8" dirty="0">
                <a:solidFill>
                  <a:srgbClr val="F57B17"/>
                </a:solidFill>
                <a:latin typeface="Calibri"/>
                <a:cs typeface="Calibri"/>
              </a:rPr>
              <a:t>:</a:t>
            </a:r>
            <a:r>
              <a:rPr sz="2800" b="1" dirty="0">
                <a:solidFill>
                  <a:srgbClr val="F57B17"/>
                </a:solidFill>
                <a:latin typeface="Calibri"/>
                <a:cs typeface="Calibri"/>
              </a:rPr>
              <a:t> </a:t>
            </a:r>
            <a:r>
              <a:rPr sz="2400" spc="-68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du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capteur </a:t>
            </a:r>
            <a:r>
              <a:rPr sz="2400" spc="-8" dirty="0">
                <a:latin typeface="Calibri"/>
                <a:cs typeface="Calibri"/>
              </a:rPr>
              <a:t>de</a:t>
            </a:r>
            <a:r>
              <a:rPr sz="2400" spc="8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luminosité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(LDR)</a:t>
            </a:r>
            <a:r>
              <a:rPr lang="en-US" sz="2400" spc="-15" dirty="0">
                <a:latin typeface="Calibri"/>
                <a:cs typeface="Calibri"/>
              </a:rPr>
              <a:t> en </a:t>
            </a:r>
            <a:r>
              <a:rPr lang="en-US" sz="2400" spc="-15" dirty="0" err="1">
                <a:latin typeface="Calibri"/>
                <a:cs typeface="Calibri"/>
              </a:rPr>
              <a:t>pleine</a:t>
            </a:r>
            <a:r>
              <a:rPr lang="en-US" sz="2400" spc="-15" dirty="0">
                <a:latin typeface="Calibri"/>
                <a:cs typeface="Calibri"/>
              </a:rPr>
              <a:t> soleil.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3DF45CD5-911A-8ECE-4D5E-AC947E1E2F53}"/>
              </a:ext>
            </a:extLst>
          </p:cNvPr>
          <p:cNvSpPr txBox="1"/>
          <p:nvPr/>
        </p:nvSpPr>
        <p:spPr>
          <a:xfrm>
            <a:off x="10884870" y="6454372"/>
            <a:ext cx="7857569" cy="449162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800" b="1" spc="-8" dirty="0">
                <a:solidFill>
                  <a:srgbClr val="F57B17"/>
                </a:solidFill>
                <a:latin typeface="Calibri"/>
                <a:cs typeface="Calibri"/>
              </a:rPr>
              <a:t>Figure</a:t>
            </a:r>
            <a:r>
              <a:rPr lang="en-US" sz="2800" b="1" spc="-8" dirty="0">
                <a:solidFill>
                  <a:srgbClr val="F57B17"/>
                </a:solidFill>
                <a:latin typeface="Calibri"/>
                <a:cs typeface="Calibri"/>
              </a:rPr>
              <a:t> 10</a:t>
            </a:r>
            <a:r>
              <a:rPr sz="2800" b="1" spc="15" dirty="0">
                <a:solidFill>
                  <a:srgbClr val="F57B17"/>
                </a:solidFill>
                <a:latin typeface="Calibri"/>
                <a:cs typeface="Calibri"/>
              </a:rPr>
              <a:t> </a:t>
            </a:r>
            <a:r>
              <a:rPr sz="2800" b="1" spc="23" dirty="0">
                <a:solidFill>
                  <a:srgbClr val="F57B17"/>
                </a:solidFill>
                <a:latin typeface="Calibri"/>
                <a:cs typeface="Calibri"/>
              </a:rPr>
              <a:t> </a:t>
            </a:r>
            <a:r>
              <a:rPr sz="2800" b="1" spc="-8" dirty="0">
                <a:solidFill>
                  <a:srgbClr val="F57B17"/>
                </a:solidFill>
                <a:latin typeface="Calibri"/>
                <a:cs typeface="Calibri"/>
              </a:rPr>
              <a:t>:</a:t>
            </a:r>
            <a:r>
              <a:rPr sz="2800" b="1" dirty="0">
                <a:solidFill>
                  <a:srgbClr val="F57B17"/>
                </a:solidFill>
                <a:latin typeface="Calibri"/>
                <a:cs typeface="Calibri"/>
              </a:rPr>
              <a:t> </a:t>
            </a:r>
            <a:r>
              <a:rPr sz="2400" spc="-68" dirty="0">
                <a:latin typeface="Calibri"/>
                <a:cs typeface="Calibri"/>
              </a:rPr>
              <a:t>Test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du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capteur </a:t>
            </a:r>
            <a:r>
              <a:rPr sz="2400" spc="-8" dirty="0">
                <a:latin typeface="Calibri"/>
                <a:cs typeface="Calibri"/>
              </a:rPr>
              <a:t>de</a:t>
            </a:r>
            <a:r>
              <a:rPr sz="2400" spc="8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luminosité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(LDR)</a:t>
            </a:r>
            <a:r>
              <a:rPr lang="en-US" sz="2400" spc="-15" dirty="0">
                <a:latin typeface="Calibri"/>
                <a:cs typeface="Calibri"/>
              </a:rPr>
              <a:t> au </a:t>
            </a:r>
            <a:r>
              <a:rPr lang="en-US" sz="2400" spc="-15" dirty="0" err="1">
                <a:latin typeface="Calibri"/>
                <a:cs typeface="Calibri"/>
              </a:rPr>
              <a:t>nocture</a:t>
            </a:r>
            <a:r>
              <a:rPr lang="en-US" sz="2400" spc="-15" dirty="0">
                <a:latin typeface="Calibri"/>
                <a:cs typeface="Calibri"/>
              </a:rPr>
              <a:t> 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2" name="object 12">
            <a:extLst>
              <a:ext uri="{FF2B5EF4-FFF2-40B4-BE49-F238E27FC236}">
                <a16:creationId xmlns:a16="http://schemas.microsoft.com/office/drawing/2014/main" id="{557FBA97-D0CF-F67B-5B68-F6B68C402397}"/>
              </a:ext>
            </a:extLst>
          </p:cNvPr>
          <p:cNvSpPr/>
          <p:nvPr/>
        </p:nvSpPr>
        <p:spPr>
          <a:xfrm>
            <a:off x="12240344" y="943372"/>
            <a:ext cx="5472608" cy="927446"/>
          </a:xfrm>
          <a:custGeom>
            <a:avLst/>
            <a:gdLst/>
            <a:ahLst/>
            <a:cxnLst/>
            <a:rect l="l" t="t" r="r" b="b"/>
            <a:pathLst>
              <a:path w="2270759" h="783589">
                <a:moveTo>
                  <a:pt x="0" y="0"/>
                </a:moveTo>
                <a:lnTo>
                  <a:pt x="1879092" y="0"/>
                </a:lnTo>
                <a:lnTo>
                  <a:pt x="2270759" y="391667"/>
                </a:lnTo>
                <a:lnTo>
                  <a:pt x="2270759" y="783335"/>
                </a:lnTo>
                <a:lnTo>
                  <a:pt x="0" y="7833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AD1F8C-72A7-E437-4452-967D5CF40796}"/>
              </a:ext>
            </a:extLst>
          </p:cNvPr>
          <p:cNvSpPr txBox="1"/>
          <p:nvPr/>
        </p:nvSpPr>
        <p:spPr>
          <a:xfrm>
            <a:off x="12265579" y="1145485"/>
            <a:ext cx="509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Programme Arduino en </a:t>
            </a:r>
            <a:r>
              <a:rPr lang="en-US" sz="2800" dirty="0" err="1"/>
              <a:t>annexe</a:t>
            </a:r>
            <a:r>
              <a:rPr lang="en-US" sz="2800" dirty="0"/>
              <a:t> 4</a:t>
            </a:r>
          </a:p>
        </p:txBody>
      </p:sp>
      <p:pic>
        <p:nvPicPr>
          <p:cNvPr id="34" name="Graphic 33" descr="Checkmark">
            <a:extLst>
              <a:ext uri="{FF2B5EF4-FFF2-40B4-BE49-F238E27FC236}">
                <a16:creationId xmlns:a16="http://schemas.microsoft.com/office/drawing/2014/main" id="{C42D8913-1F2F-90FC-913B-369588FCFA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85277" y="9666411"/>
            <a:ext cx="717429" cy="717429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38CB2F8D-AFF3-096C-43E2-57916F4017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769136" y="9588055"/>
            <a:ext cx="717429" cy="717429"/>
          </a:xfrm>
          <a:prstGeom prst="rect">
            <a:avLst/>
          </a:prstGeom>
        </p:spPr>
      </p:pic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5D8DFA68-74C7-1C1D-1F32-1E45D12A80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85242" y="9781802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18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642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132" y="863371"/>
            <a:ext cx="16453828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2. 2.1.Caractéristiques de l'</a:t>
            </a:r>
            <a:r>
              <a:rPr lang="fr-FR" sz="2800" b="1" dirty="0" err="1">
                <a:solidFill>
                  <a:schemeClr val="accent6">
                    <a:lumMod val="75000"/>
                  </a:schemeClr>
                </a:solidFill>
              </a:rPr>
              <a:t>électrovanne,relais</a:t>
            </a:r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 et </a:t>
            </a:r>
            <a:r>
              <a:rPr lang="fr-FR" sz="2800" b="1" dirty="0" err="1">
                <a:solidFill>
                  <a:schemeClr val="accent6">
                    <a:lumMod val="75000"/>
                  </a:schemeClr>
                </a:solidFill>
              </a:rPr>
              <a:t>génerateur</a:t>
            </a:r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 de tension variable.</a:t>
            </a:r>
            <a:endParaRPr sz="2800" b="1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1925549" y="46185"/>
            <a:ext cx="11953328" cy="740804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2.2. Unité de commande d'électrovanne 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D726EF-289B-85C7-6C26-A8DFC597660D}"/>
              </a:ext>
            </a:extLst>
          </p:cNvPr>
          <p:cNvSpPr/>
          <p:nvPr/>
        </p:nvSpPr>
        <p:spPr>
          <a:xfrm>
            <a:off x="282976" y="1430940"/>
            <a:ext cx="5482129" cy="528902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DC Power Supply ALF1501D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4698EE-C386-F889-50C6-6386225FEC71}"/>
              </a:ext>
            </a:extLst>
          </p:cNvPr>
          <p:cNvSpPr/>
          <p:nvPr/>
        </p:nvSpPr>
        <p:spPr>
          <a:xfrm>
            <a:off x="6091604" y="1430939"/>
            <a:ext cx="5527218" cy="528903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</a:rPr>
              <a:t>Relais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967C20-D39F-FC0D-F794-81F4CD45F020}"/>
              </a:ext>
            </a:extLst>
          </p:cNvPr>
          <p:cNvSpPr/>
          <p:nvPr/>
        </p:nvSpPr>
        <p:spPr>
          <a:xfrm>
            <a:off x="11795682" y="1391290"/>
            <a:ext cx="6264696" cy="617962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</a:rPr>
              <a:t>Electrovanne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7BD0DD-4E2E-30C3-6805-7A6E8818131B}"/>
              </a:ext>
            </a:extLst>
          </p:cNvPr>
          <p:cNvSpPr/>
          <p:nvPr/>
        </p:nvSpPr>
        <p:spPr>
          <a:xfrm>
            <a:off x="303847" y="2091776"/>
            <a:ext cx="5482129" cy="1657879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6A3408-ED2D-86A5-D048-24A209E574EF}"/>
              </a:ext>
            </a:extLst>
          </p:cNvPr>
          <p:cNvSpPr/>
          <p:nvPr/>
        </p:nvSpPr>
        <p:spPr>
          <a:xfrm>
            <a:off x="6062879" y="2083783"/>
            <a:ext cx="5527219" cy="1657879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Caractéristiques :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FB09C5-D05A-D1C5-3E58-67CC2DF25C54}"/>
              </a:ext>
            </a:extLst>
          </p:cNvPr>
          <p:cNvSpPr/>
          <p:nvPr/>
        </p:nvSpPr>
        <p:spPr>
          <a:xfrm>
            <a:off x="11762941" y="2091776"/>
            <a:ext cx="6264696" cy="1734216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2C35ED-B1E7-2E1D-F09C-27EAF3FE3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742" y="2209396"/>
            <a:ext cx="1866710" cy="13658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49FDE0-190A-2ED0-01D8-D3A78145A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593" y="2270794"/>
            <a:ext cx="2448520" cy="14473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2550C3-2405-FEC2-B42E-9B1267D6B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9064" y="2277550"/>
            <a:ext cx="2537932" cy="146410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CE3211B-A195-A7C5-602C-8910BDCDD048}"/>
              </a:ext>
            </a:extLst>
          </p:cNvPr>
          <p:cNvSpPr/>
          <p:nvPr/>
        </p:nvSpPr>
        <p:spPr>
          <a:xfrm>
            <a:off x="366395" y="3911181"/>
            <a:ext cx="5447766" cy="5878532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45268D-B77C-0563-54CD-3EA0FBE317FE}"/>
              </a:ext>
            </a:extLst>
          </p:cNvPr>
          <p:cNvSpPr/>
          <p:nvPr/>
        </p:nvSpPr>
        <p:spPr>
          <a:xfrm>
            <a:off x="6001932" y="3928673"/>
            <a:ext cx="5649111" cy="573868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1EB2D9-E003-9B41-751C-3A0CFE4BB3B2}"/>
              </a:ext>
            </a:extLst>
          </p:cNvPr>
          <p:cNvSpPr/>
          <p:nvPr/>
        </p:nvSpPr>
        <p:spPr>
          <a:xfrm>
            <a:off x="11795682" y="3927431"/>
            <a:ext cx="6264696" cy="5588183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4CF733-FF8C-CE10-A3B6-3FB296B70845}"/>
              </a:ext>
            </a:extLst>
          </p:cNvPr>
          <p:cNvSpPr txBox="1"/>
          <p:nvPr/>
        </p:nvSpPr>
        <p:spPr>
          <a:xfrm>
            <a:off x="13095089" y="407058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</a:rPr>
              <a:t>Caractéristiques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8C79E2-C245-5EFF-CEC9-0CAC3EA17FFC}"/>
              </a:ext>
            </a:extLst>
          </p:cNvPr>
          <p:cNvSpPr txBox="1"/>
          <p:nvPr/>
        </p:nvSpPr>
        <p:spPr>
          <a:xfrm>
            <a:off x="7285844" y="407058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</a:rPr>
              <a:t>Caractéristiques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5A41BF-1B89-549F-4E81-3883A94E52D0}"/>
              </a:ext>
            </a:extLst>
          </p:cNvPr>
          <p:cNvSpPr txBox="1"/>
          <p:nvPr/>
        </p:nvSpPr>
        <p:spPr>
          <a:xfrm>
            <a:off x="1331132" y="4076815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</a:rPr>
              <a:t>Caractéristiques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058C29-44F0-6B86-7D9C-3BE56128F7CD}"/>
              </a:ext>
            </a:extLst>
          </p:cNvPr>
          <p:cNvSpPr txBox="1"/>
          <p:nvPr/>
        </p:nvSpPr>
        <p:spPr>
          <a:xfrm>
            <a:off x="11881730" y="4621967"/>
            <a:ext cx="614590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 </a:t>
            </a:r>
            <a:r>
              <a:rPr lang="fr-FR" sz="2400" b="1" dirty="0">
                <a:solidFill>
                  <a:srgbClr val="0070C0"/>
                </a:solidFill>
              </a:rPr>
              <a:t>Tension: </a:t>
            </a:r>
            <a:r>
              <a:rPr lang="fr-FR" sz="2400" dirty="0"/>
              <a:t>DC 12VDC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 </a:t>
            </a:r>
            <a:r>
              <a:rPr lang="fr-FR" sz="2400" b="1" dirty="0">
                <a:solidFill>
                  <a:srgbClr val="0070C0"/>
                </a:solidFill>
              </a:rPr>
              <a:t>Puissance maximale: </a:t>
            </a:r>
            <a:r>
              <a:rPr lang="fr-FR" sz="2400" dirty="0"/>
              <a:t>14.4W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0070C0"/>
                </a:solidFill>
              </a:rPr>
              <a:t>Max Courant: </a:t>
            </a:r>
            <a:r>
              <a:rPr lang="fr-FR" sz="2400" dirty="0"/>
              <a:t>1.2A Max (pour 12V)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0070C0"/>
                </a:solidFill>
              </a:rPr>
              <a:t>Courant nominal : </a:t>
            </a:r>
            <a:r>
              <a:rPr lang="fr-FR" sz="2400" dirty="0"/>
              <a:t>1A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0070C0"/>
                </a:solidFill>
              </a:rPr>
              <a:t>Entrée et sortie: </a:t>
            </a:r>
            <a:r>
              <a:rPr lang="fr-FR" sz="2400" dirty="0"/>
              <a:t>tuyau de 1/2 pouce (diamètre(extérieur)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0070C0"/>
                </a:solidFill>
              </a:rPr>
              <a:t>un minimum de Pression</a:t>
            </a:r>
            <a:r>
              <a:rPr lang="fr-FR" sz="2400" dirty="0"/>
              <a:t>: 0.02- 0.8MPa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une pression est nécessaire pour l'activer (0.02Mpa).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0070C0"/>
                </a:solidFill>
              </a:rPr>
              <a:t>Température maximale du fluide: </a:t>
            </a:r>
            <a:r>
              <a:rPr lang="fr-FR" sz="2400" dirty="0"/>
              <a:t>100 °C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0070C0"/>
                </a:solidFill>
              </a:rPr>
              <a:t>Mode d'opération</a:t>
            </a:r>
            <a:r>
              <a:rPr lang="fr-FR" sz="2400" dirty="0"/>
              <a:t>: normalement fermé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0070C0"/>
                </a:solidFill>
              </a:rPr>
              <a:t>Type de soupape: </a:t>
            </a:r>
            <a:r>
              <a:rPr lang="fr-FR" sz="2400" dirty="0"/>
              <a:t>diaphragme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 </a:t>
            </a:r>
            <a:r>
              <a:rPr lang="fr-FR" sz="2400" b="1" dirty="0">
                <a:solidFill>
                  <a:srgbClr val="0070C0"/>
                </a:solidFill>
              </a:rPr>
              <a:t>Utilisation: </a:t>
            </a:r>
            <a:r>
              <a:rPr lang="fr-FR" sz="2400" dirty="0"/>
              <a:t>eau et fluides à faible viscosité.</a:t>
            </a:r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E715D0-3A1D-F806-6C51-46846ED4423E}"/>
              </a:ext>
            </a:extLst>
          </p:cNvPr>
          <p:cNvSpPr txBox="1"/>
          <p:nvPr/>
        </p:nvSpPr>
        <p:spPr>
          <a:xfrm>
            <a:off x="6110902" y="4749988"/>
            <a:ext cx="55565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JQC3F-5V DC-C Arduino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0070C0"/>
                </a:solidFill>
              </a:rPr>
              <a:t>Mode de déclenchement: </a:t>
            </a:r>
            <a:r>
              <a:rPr lang="fr-FR" sz="2400" dirty="0"/>
              <a:t>niveau haut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Module relais 5V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Compatible avec carte Arduino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Signal de commande TTL 5V – 12V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Peut contrôler le signal DC ou AC, également la charge 220V AC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/>
              <a:t>Contact normalement ouvert / fermé</a:t>
            </a:r>
          </a:p>
          <a:p>
            <a:endParaRPr lang="fr-FR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BDCF17-2137-E190-40B1-9AEF3190A6C5}"/>
              </a:ext>
            </a:extLst>
          </p:cNvPr>
          <p:cNvSpPr txBox="1"/>
          <p:nvPr/>
        </p:nvSpPr>
        <p:spPr>
          <a:xfrm>
            <a:off x="410765" y="4749988"/>
            <a:ext cx="54726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Description</a:t>
            </a:r>
            <a:r>
              <a:rPr lang="en-US" sz="2400" dirty="0">
                <a:solidFill>
                  <a:srgbClr val="993300"/>
                </a:solidFill>
                <a:latin typeface="+mj-lt"/>
              </a:rPr>
              <a:t>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2400" b="0" i="0" dirty="0">
                <a:effectLst/>
                <a:highlight>
                  <a:srgbClr val="FFFFFF"/>
                </a:highlight>
                <a:latin typeface="inherit"/>
              </a:rPr>
              <a:t>Alimentation symétrique avec 0 Volt commun aux deux sorties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2400" b="0" i="0" dirty="0">
                <a:effectLst/>
                <a:highlight>
                  <a:srgbClr val="FFFFFF"/>
                </a:highlight>
                <a:latin typeface="inherit"/>
              </a:rPr>
              <a:t>Sorties flottantes sur douilles de sécurité de 4mm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2400" b="0" i="0" dirty="0">
                <a:effectLst/>
                <a:highlight>
                  <a:srgbClr val="FFFFFF"/>
                </a:highlight>
                <a:latin typeface="inherit"/>
              </a:rPr>
              <a:t>Tension de sortie symétrique : ajustable de ±10 à ±15V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993300"/>
              </a:solidFill>
              <a:latin typeface="+mj-l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0070C0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Sortie </a:t>
            </a:r>
            <a:r>
              <a:rPr lang="fr-FR" sz="2400" b="1" dirty="0" err="1">
                <a:solidFill>
                  <a:srgbClr val="0070C0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caract</a:t>
            </a:r>
            <a:r>
              <a:rPr lang="en-US" sz="2400" b="1" dirty="0" err="1">
                <a:solidFill>
                  <a:srgbClr val="0070C0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éristiques</a:t>
            </a:r>
            <a:r>
              <a:rPr lang="en-US" sz="2400" b="1" dirty="0">
                <a:solidFill>
                  <a:srgbClr val="0070C0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: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fr-FR" sz="2400" dirty="0"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 ±10 V ; 1.5A    ±12V; 1.25A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fr-FR" sz="2400" i="0" dirty="0">
                <a:effectLst/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±15 V ; 1 A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fr-FR" sz="2400" dirty="0">
              <a:highlight>
                <a:srgbClr val="FFFFFF"/>
              </a:highlight>
              <a:latin typeface="+mj-lt"/>
              <a:cs typeface="Arial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fr-FR" sz="4000" i="0" dirty="0">
              <a:effectLst/>
              <a:highlight>
                <a:srgbClr val="FFFFFF"/>
              </a:highlight>
              <a:latin typeface="+mj-lt"/>
              <a:cs typeface="Arial" panose="020B0604020202020204" pitchFamily="34" charset="0"/>
            </a:endParaRPr>
          </a:p>
          <a:p>
            <a:endParaRPr lang="en-US" sz="2400" dirty="0"/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2DA0A92A-4FBB-A129-5D52-FF248BFA98C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19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147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4295" y="-86623"/>
            <a:ext cx="18288000" cy="1046024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-24295" y="20349"/>
            <a:ext cx="455419" cy="10287000"/>
          </a:xfrm>
          <a:custGeom>
            <a:avLst/>
            <a:gdLst/>
            <a:ahLst/>
            <a:cxnLst/>
            <a:rect l="l" t="t" r="r" b="b"/>
            <a:pathLst>
              <a:path w="1543050" h="10287000">
                <a:moveTo>
                  <a:pt x="0" y="10287000"/>
                </a:moveTo>
                <a:lnTo>
                  <a:pt x="0" y="0"/>
                </a:lnTo>
                <a:lnTo>
                  <a:pt x="1543049" y="0"/>
                </a:lnTo>
                <a:lnTo>
                  <a:pt x="1543049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1B573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 rot="5400000">
            <a:off x="10179439" y="487256"/>
            <a:ext cx="6067831" cy="8472946"/>
            <a:chOff x="12193215" y="1415446"/>
            <a:chExt cx="6067831" cy="8562966"/>
          </a:xfrm>
        </p:grpSpPr>
        <p:sp>
          <p:nvSpPr>
            <p:cNvPr id="5" name="object 5"/>
            <p:cNvSpPr/>
            <p:nvPr/>
          </p:nvSpPr>
          <p:spPr>
            <a:xfrm>
              <a:off x="12193215" y="1415446"/>
              <a:ext cx="5409565" cy="7980045"/>
            </a:xfrm>
            <a:custGeom>
              <a:avLst/>
              <a:gdLst/>
              <a:ahLst/>
              <a:cxnLst/>
              <a:rect l="l" t="t" r="r" b="b"/>
              <a:pathLst>
                <a:path w="5409565" h="7980045">
                  <a:moveTo>
                    <a:pt x="0" y="7979427"/>
                  </a:moveTo>
                  <a:lnTo>
                    <a:pt x="0" y="0"/>
                  </a:lnTo>
                  <a:lnTo>
                    <a:pt x="5408983" y="0"/>
                  </a:lnTo>
                  <a:lnTo>
                    <a:pt x="5408983" y="7979427"/>
                  </a:lnTo>
                  <a:lnTo>
                    <a:pt x="0" y="797942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03220" y="8700770"/>
              <a:ext cx="2557826" cy="127764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38374" y="1142633"/>
            <a:ext cx="6762988" cy="12227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7850" b="1" spc="47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Introduction</a:t>
            </a:r>
            <a:endParaRPr sz="785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7819" y="5024115"/>
            <a:ext cx="1233681" cy="4269759"/>
          </a:xfrm>
          <a:prstGeom prst="rect">
            <a:avLst/>
          </a:prstGeom>
          <a:solidFill>
            <a:srgbClr val="1B5738"/>
          </a:solidFill>
        </p:spPr>
        <p:txBody>
          <a:bodyPr vert="horz" wrap="square" lIns="0" tIns="316865" rIns="0" bIns="0" rtlCol="0">
            <a:spAutoFit/>
          </a:bodyPr>
          <a:lstStyle/>
          <a:p>
            <a:pPr marL="357505">
              <a:lnSpc>
                <a:spcPct val="100000"/>
              </a:lnSpc>
              <a:spcBef>
                <a:spcPts val="2495"/>
              </a:spcBef>
            </a:pPr>
            <a:r>
              <a:rPr sz="4250" spc="-165" dirty="0">
                <a:solidFill>
                  <a:srgbClr val="FFFFFF"/>
                </a:solidFill>
                <a:latin typeface="Verdana"/>
                <a:cs typeface="Verdana"/>
              </a:rPr>
              <a:t>01</a:t>
            </a:r>
            <a:endParaRPr sz="4250" dirty="0">
              <a:latin typeface="Verdana"/>
              <a:cs typeface="Verdana"/>
            </a:endParaRPr>
          </a:p>
          <a:p>
            <a:pPr marL="299720">
              <a:lnSpc>
                <a:spcPct val="100000"/>
              </a:lnSpc>
              <a:spcBef>
                <a:spcPts val="1175"/>
              </a:spcBef>
            </a:pPr>
            <a:r>
              <a:rPr sz="4250" spc="290" dirty="0">
                <a:solidFill>
                  <a:srgbClr val="FFFFFF"/>
                </a:solidFill>
                <a:latin typeface="Verdana"/>
                <a:cs typeface="Verdana"/>
              </a:rPr>
              <a:t>02</a:t>
            </a:r>
            <a:endParaRPr lang="en-US" sz="4250" spc="29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295910">
              <a:lnSpc>
                <a:spcPct val="100000"/>
              </a:lnSpc>
              <a:spcBef>
                <a:spcPts val="1839"/>
              </a:spcBef>
            </a:pPr>
            <a:r>
              <a:rPr sz="4250" spc="320" dirty="0">
                <a:solidFill>
                  <a:srgbClr val="FFFFFF"/>
                </a:solidFill>
                <a:latin typeface="Verdana"/>
                <a:cs typeface="Verdana"/>
              </a:rPr>
              <a:t>03</a:t>
            </a:r>
            <a:endParaRPr sz="4250" dirty="0">
              <a:latin typeface="Verdana"/>
              <a:cs typeface="Verdana"/>
            </a:endParaRPr>
          </a:p>
          <a:p>
            <a:pPr marL="297180">
              <a:lnSpc>
                <a:spcPct val="100000"/>
              </a:lnSpc>
              <a:spcBef>
                <a:spcPts val="1175"/>
              </a:spcBef>
            </a:pPr>
            <a:r>
              <a:rPr sz="4250" spc="310" dirty="0">
                <a:solidFill>
                  <a:srgbClr val="FFFFFF"/>
                </a:solidFill>
                <a:latin typeface="Verdana"/>
                <a:cs typeface="Verdana"/>
              </a:rPr>
              <a:t>04</a:t>
            </a:r>
            <a:endParaRPr sz="4250" dirty="0">
              <a:latin typeface="Verdana"/>
              <a:cs typeface="Verdana"/>
            </a:endParaRPr>
          </a:p>
          <a:p>
            <a:pPr marL="317500">
              <a:lnSpc>
                <a:spcPct val="100000"/>
              </a:lnSpc>
              <a:spcBef>
                <a:spcPts val="1140"/>
              </a:spcBef>
            </a:pPr>
            <a:r>
              <a:rPr sz="4250" spc="305" dirty="0">
                <a:solidFill>
                  <a:srgbClr val="FFFFFF"/>
                </a:solidFill>
                <a:latin typeface="Verdana"/>
                <a:cs typeface="Verdana"/>
              </a:rPr>
              <a:t>05</a:t>
            </a:r>
            <a:endParaRPr sz="425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5360" y="5520498"/>
            <a:ext cx="6438409" cy="44627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0"/>
              </a:spcBef>
              <a:buFont typeface="Wingdings" panose="05000000000000000000" pitchFamily="2" charset="2"/>
              <a:buChar char="q"/>
            </a:pPr>
            <a:r>
              <a:rPr lang="fr-FR" sz="2800" b="1" dirty="0"/>
              <a:t>Maintenir le gazon en bonne santé.</a:t>
            </a:r>
            <a:endParaRPr sz="2500" b="1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5360" y="6243291"/>
            <a:ext cx="7113146" cy="87716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0"/>
              </a:spcBef>
              <a:buFont typeface="Wingdings" panose="05000000000000000000" pitchFamily="2" charset="2"/>
              <a:buChar char="q"/>
            </a:pPr>
            <a:r>
              <a:rPr lang="fr-FR" sz="2800" b="1" dirty="0"/>
              <a:t>Amélioration des Performances et de l'Expérience de Jeu.</a:t>
            </a:r>
            <a:endParaRPr sz="2500" b="1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59519" y="4541511"/>
            <a:ext cx="3907881" cy="44627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800" b="1" dirty="0"/>
              <a:t>     </a:t>
            </a:r>
            <a:endParaRPr sz="2500" b="1" dirty="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03618" y="8746522"/>
            <a:ext cx="7299259" cy="44627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0"/>
              </a:spcBef>
              <a:buFont typeface="Wingdings" panose="05000000000000000000" pitchFamily="2" charset="2"/>
              <a:buChar char="q"/>
            </a:pPr>
            <a:r>
              <a:rPr lang="fr-FR" sz="2800" b="1" dirty="0"/>
              <a:t>Adaptabilité et Adoption de Technologies.</a:t>
            </a:r>
            <a:endParaRPr sz="2500" b="1" dirty="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15360" y="7123323"/>
            <a:ext cx="7504079" cy="44627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0"/>
              </a:spcBef>
              <a:buFont typeface="Wingdings" panose="05000000000000000000" pitchFamily="2" charset="2"/>
              <a:buChar char="q"/>
            </a:pPr>
            <a:r>
              <a:rPr lang="en-US" sz="2800" b="1" spc="225" dirty="0">
                <a:solidFill>
                  <a:srgbClr val="231F20"/>
                </a:solidFill>
              </a:rPr>
              <a:t>Assurer </a:t>
            </a:r>
            <a:r>
              <a:rPr lang="en-US" sz="2800" b="1" dirty="0" err="1"/>
              <a:t>une</a:t>
            </a:r>
            <a:r>
              <a:rPr lang="en-US" sz="2800" b="1" dirty="0"/>
              <a:t> gestion plus </a:t>
            </a:r>
            <a:r>
              <a:rPr lang="en-US" sz="2800" b="1" dirty="0" err="1"/>
              <a:t>écologique</a:t>
            </a:r>
            <a:r>
              <a:rPr lang="en-US" sz="2800" b="1" dirty="0"/>
              <a:t>.</a:t>
            </a:r>
            <a:endParaRPr sz="2800" b="1" dirty="0">
              <a:latin typeface="Verdana"/>
              <a:cs typeface="Verdan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E6FEBF-4376-5582-3F6F-BCCCC612A518}"/>
              </a:ext>
            </a:extLst>
          </p:cNvPr>
          <p:cNvSpPr/>
          <p:nvPr/>
        </p:nvSpPr>
        <p:spPr>
          <a:xfrm rot="5400000">
            <a:off x="11323273" y="-273694"/>
            <a:ext cx="5409565" cy="7958269"/>
          </a:xfrm>
          <a:prstGeom prst="rect">
            <a:avLst/>
          </a:prstGeom>
          <a:solidFill>
            <a:srgbClr val="1B573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c 19" descr="Questions">
            <a:extLst>
              <a:ext uri="{FF2B5EF4-FFF2-40B4-BE49-F238E27FC236}">
                <a16:creationId xmlns:a16="http://schemas.microsoft.com/office/drawing/2014/main" id="{82919436-F415-AE02-5F3C-9D2B8409B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75867" y="3705441"/>
            <a:ext cx="2901400" cy="23184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933B6E-DB45-2466-BCA4-89ACD49BFDDB}"/>
              </a:ext>
            </a:extLst>
          </p:cNvPr>
          <p:cNvSpPr txBox="1"/>
          <p:nvPr/>
        </p:nvSpPr>
        <p:spPr>
          <a:xfrm>
            <a:off x="11048826" y="1261149"/>
            <a:ext cx="72819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</a:rPr>
              <a:t>Pourquoi automatiser le processus d'arrosage d'un terrain de football ?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7022DCD7-73DC-FBF3-E95A-AE53091128D6}"/>
              </a:ext>
            </a:extLst>
          </p:cNvPr>
          <p:cNvSpPr txBox="1"/>
          <p:nvPr/>
        </p:nvSpPr>
        <p:spPr>
          <a:xfrm>
            <a:off x="2092985" y="7933613"/>
            <a:ext cx="6883897" cy="44627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0"/>
              </a:spcBef>
              <a:buFont typeface="Wingdings" panose="05000000000000000000" pitchFamily="2" charset="2"/>
              <a:buChar char="q"/>
            </a:pPr>
            <a:r>
              <a:rPr lang="fr-FR" sz="2800" b="1" dirty="0"/>
              <a:t>Efficacité et Gestion des Ressources.</a:t>
            </a:r>
            <a:endParaRPr sz="2800" b="1" dirty="0">
              <a:cs typeface="Verdana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0F1880B-D6F2-7EC8-5DED-1CD201E4C4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21079381">
            <a:off x="3146507" y="3971999"/>
            <a:ext cx="3623774" cy="118626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CA5E915-0189-254D-A7D8-ED8CC6EAD0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736792" y="2803297"/>
            <a:ext cx="1798141" cy="159995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79F03-7CF8-443F-C305-220137D1CF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2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132" y="1016801"/>
            <a:ext cx="15625736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 2.2.2. Choix du raccordement entre tuyaux entrée/sortie avec l'électrovanne </a:t>
            </a:r>
            <a:endParaRPr sz="2800" b="1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1925549" y="46185"/>
            <a:ext cx="11953328" cy="740804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2.2. Unité de commande d'électrovanne :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2309DE-8BD5-4CE0-29CB-A8B0B4799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527991"/>
              </p:ext>
            </p:extLst>
          </p:nvPr>
        </p:nvGraphicFramePr>
        <p:xfrm>
          <a:off x="584131" y="1581922"/>
          <a:ext cx="17537305" cy="78478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7713">
                  <a:extLst>
                    <a:ext uri="{9D8B030D-6E8A-4147-A177-3AD203B41FA5}">
                      <a16:colId xmlns:a16="http://schemas.microsoft.com/office/drawing/2014/main" val="2582585892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679516189"/>
                    </a:ext>
                  </a:extLst>
                </a:gridCol>
                <a:gridCol w="9289032">
                  <a:extLst>
                    <a:ext uri="{9D8B030D-6E8A-4147-A177-3AD203B41FA5}">
                      <a16:colId xmlns:a16="http://schemas.microsoft.com/office/drawing/2014/main" val="2266170944"/>
                    </a:ext>
                  </a:extLst>
                </a:gridCol>
              </a:tblGrid>
              <a:tr h="2267995">
                <a:tc>
                  <a:txBody>
                    <a:bodyPr/>
                    <a:lstStyle/>
                    <a:p>
                      <a:r>
                        <a:rPr lang="en-US" sz="3600" b="1" dirty="0" err="1">
                          <a:solidFill>
                            <a:srgbClr val="0070C0"/>
                          </a:solidFill>
                        </a:rPr>
                        <a:t>Critère</a:t>
                      </a:r>
                      <a:endParaRPr lang="en-US" sz="3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32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lang="en-US" sz="3200" b="1" dirty="0">
                          <a:solidFill>
                            <a:srgbClr val="F57B17"/>
                          </a:solidFill>
                        </a:rPr>
                        <a:t>Colliers de </a:t>
                      </a:r>
                    </a:p>
                    <a:p>
                      <a:r>
                        <a:rPr lang="en-US" sz="3200" b="1" dirty="0" err="1">
                          <a:solidFill>
                            <a:srgbClr val="F57B17"/>
                          </a:solidFill>
                        </a:rPr>
                        <a:t>serrage</a:t>
                      </a:r>
                      <a:endParaRPr lang="en-US" sz="3200" b="1" dirty="0">
                        <a:ln w="57150">
                          <a:solidFill>
                            <a:schemeClr val="tx1"/>
                          </a:solidFill>
                        </a:ln>
                        <a:solidFill>
                          <a:srgbClr val="F57B1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ln w="57150">
                            <a:solidFill>
                              <a:schemeClr val="tx1"/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63970"/>
                  </a:ext>
                </a:extLst>
              </a:tr>
              <a:tr h="1782151">
                <a:tc>
                  <a:txBody>
                    <a:bodyPr/>
                    <a:lstStyle/>
                    <a:p>
                      <a:r>
                        <a:rPr lang="en-US" sz="3200" b="1" dirty="0" err="1">
                          <a:solidFill>
                            <a:srgbClr val="0070C0"/>
                          </a:solidFill>
                        </a:rPr>
                        <a:t>Avantages</a:t>
                      </a:r>
                      <a:endParaRPr lang="en-US" sz="3200" b="1" dirty="0">
                        <a:ln w="57150">
                          <a:solidFill>
                            <a:schemeClr val="tx1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200" dirty="0"/>
                        <a:t>Facile à installer, peu coûteux</a:t>
                      </a:r>
                      <a:endParaRPr lang="en-US" sz="3200" dirty="0">
                        <a:ln w="5715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200" dirty="0"/>
                        <a:t>Connexion étanche, réduit les fuites, durable, fiable</a:t>
                      </a:r>
                      <a:endParaRPr lang="en-US" sz="3200" dirty="0">
                        <a:ln w="5715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628245"/>
                  </a:ext>
                </a:extLst>
              </a:tr>
              <a:tr h="2015600">
                <a:tc>
                  <a:txBody>
                    <a:bodyPr/>
                    <a:lstStyle/>
                    <a:p>
                      <a:r>
                        <a:rPr lang="en-US" sz="3200" b="1" dirty="0" err="1">
                          <a:solidFill>
                            <a:srgbClr val="0070C0"/>
                          </a:solidFill>
                        </a:rPr>
                        <a:t>Inconvénients</a:t>
                      </a:r>
                      <a:endParaRPr lang="en-US" sz="3200" b="1" dirty="0">
                        <a:ln w="57150">
                          <a:solidFill>
                            <a:schemeClr val="tx1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200" dirty="0"/>
                        <a:t>Risque de fuites, entretien régulier</a:t>
                      </a:r>
                      <a:endParaRPr lang="en-US" sz="3200" dirty="0">
                        <a:ln w="5715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200" dirty="0"/>
                        <a:t>Coût initial élevé, installation technique</a:t>
                      </a:r>
                      <a:endParaRPr lang="en-US" sz="3200" dirty="0">
                        <a:ln w="5715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58726"/>
                  </a:ext>
                </a:extLst>
              </a:tr>
              <a:tr h="1782151">
                <a:tc>
                  <a:txBody>
                    <a:bodyPr/>
                    <a:lstStyle/>
                    <a:p>
                      <a:r>
                        <a:rPr lang="en-US" sz="3200" b="1" dirty="0" err="1">
                          <a:solidFill>
                            <a:srgbClr val="0070C0"/>
                          </a:solidFill>
                        </a:rPr>
                        <a:t>Recommandation</a:t>
                      </a:r>
                      <a:endParaRPr lang="en-US" sz="3200" b="1" dirty="0">
                        <a:ln w="57150">
                          <a:solidFill>
                            <a:schemeClr val="tx1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Option </a:t>
                      </a:r>
                      <a:r>
                        <a:rPr lang="en-US" sz="3200" dirty="0" err="1"/>
                        <a:t>économique</a:t>
                      </a:r>
                      <a:endParaRPr lang="en-US" sz="3200" dirty="0">
                        <a:ln w="5715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3200" dirty="0"/>
                        <a:t>Option recommandée pour étanchéité et fiabilité</a:t>
                      </a:r>
                      <a:endParaRPr lang="en-US" sz="3200" dirty="0">
                        <a:ln w="5715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60677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4AF0CEE-23A9-E4DF-F80A-E86C587A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43" y="1729460"/>
            <a:ext cx="2688902" cy="19624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58ED9F-9D55-EBCA-38F4-43D3A9F2C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279" y="1655905"/>
            <a:ext cx="3168352" cy="207717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1E0301-79E3-0149-757C-55C17BBAD3D2}"/>
              </a:ext>
            </a:extLst>
          </p:cNvPr>
          <p:cNvCxnSpPr>
            <a:cxnSpLocks/>
          </p:cNvCxnSpPr>
          <p:nvPr/>
        </p:nvCxnSpPr>
        <p:spPr>
          <a:xfrm>
            <a:off x="15336688" y="2654015"/>
            <a:ext cx="72008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4DF1DC-2B1D-450C-9C65-F4F9ADE9A4F9}"/>
              </a:ext>
            </a:extLst>
          </p:cNvPr>
          <p:cNvCxnSpPr>
            <a:cxnSpLocks/>
          </p:cNvCxnSpPr>
          <p:nvPr/>
        </p:nvCxnSpPr>
        <p:spPr>
          <a:xfrm>
            <a:off x="15696728" y="2400397"/>
            <a:ext cx="0" cy="5577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90F85BE-D0F5-5721-3B56-DDF35C7F9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4504" y="1586560"/>
            <a:ext cx="4558799" cy="20523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F3C71AC-5654-3E63-8730-B624FAF30466}"/>
              </a:ext>
            </a:extLst>
          </p:cNvPr>
          <p:cNvSpPr txBox="1"/>
          <p:nvPr/>
        </p:nvSpPr>
        <p:spPr>
          <a:xfrm>
            <a:off x="9153620" y="1795421"/>
            <a:ext cx="28626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F57B17"/>
                </a:solidFill>
              </a:rPr>
              <a:t>Raccords</a:t>
            </a:r>
            <a:r>
              <a:rPr lang="en-US" sz="3200" b="1" dirty="0">
                <a:solidFill>
                  <a:srgbClr val="F57B17"/>
                </a:solidFill>
              </a:rPr>
              <a:t> </a:t>
            </a:r>
            <a:r>
              <a:rPr lang="en-US" sz="3200" b="1" dirty="0" err="1">
                <a:solidFill>
                  <a:srgbClr val="F57B17"/>
                </a:solidFill>
              </a:rPr>
              <a:t>spécefiques</a:t>
            </a:r>
            <a:r>
              <a:rPr lang="en-US" sz="3200" b="1" dirty="0">
                <a:solidFill>
                  <a:srgbClr val="F57B17"/>
                </a:solidFill>
              </a:rPr>
              <a:t> + Teflon </a:t>
            </a:r>
            <a:r>
              <a:rPr lang="en-US" sz="3200" b="1" dirty="0" err="1">
                <a:solidFill>
                  <a:srgbClr val="F57B17"/>
                </a:solidFill>
              </a:rPr>
              <a:t>plomberie</a:t>
            </a:r>
            <a:r>
              <a:rPr lang="en-US" sz="3200" b="1" dirty="0">
                <a:solidFill>
                  <a:srgbClr val="F57B17"/>
                </a:solidFill>
              </a:rPr>
              <a:t> bleu</a:t>
            </a:r>
          </a:p>
        </p:txBody>
      </p:sp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90FF915F-B9B5-2852-F4CB-021E87858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12352" y="8522963"/>
            <a:ext cx="878375" cy="906856"/>
          </a:xfrm>
          <a:prstGeom prst="rect">
            <a:avLst/>
          </a:prstGeom>
        </p:spPr>
      </p:pic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9A178B9-EB86-E982-1DAF-2FC8A33466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568936" y="9560473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20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559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132" y="856119"/>
            <a:ext cx="15625736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2.2.3. test de fonctionnement de l'électrovanne par bouton poussoir</a:t>
            </a:r>
            <a:endParaRPr sz="2800" b="1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1925549" y="46185"/>
            <a:ext cx="11953328" cy="740804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/>
              <a:t>2.2. Unité de commande d'électrovanne : </a:t>
            </a:r>
            <a:endParaRPr lang="fr-FR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3B227-8586-98FC-2C3F-0A2D18C9D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39496" y="1317808"/>
            <a:ext cx="3809005" cy="4190639"/>
          </a:xfrm>
          <a:prstGeom prst="rect">
            <a:avLst/>
          </a:prstGeom>
          <a:ln w="38100">
            <a:solidFill>
              <a:srgbClr val="22684A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B55BAD-5B3D-FBDD-99F9-13C6864A56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79" y="5370163"/>
            <a:ext cx="4190639" cy="3621409"/>
          </a:xfrm>
          <a:prstGeom prst="rect">
            <a:avLst/>
          </a:prstGeom>
          <a:ln w="38100">
            <a:solidFill>
              <a:srgbClr val="22684A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184678-BAB7-5918-916F-95C7A33EDD5B}"/>
              </a:ext>
            </a:extLst>
          </p:cNvPr>
          <p:cNvSpPr txBox="1"/>
          <p:nvPr/>
        </p:nvSpPr>
        <p:spPr>
          <a:xfrm>
            <a:off x="7062854" y="9169271"/>
            <a:ext cx="4176464" cy="892552"/>
          </a:xfrm>
          <a:prstGeom prst="rect">
            <a:avLst/>
          </a:prstGeom>
          <a:noFill/>
          <a:ln w="38100">
            <a:solidFill>
              <a:srgbClr val="005E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57B17"/>
                </a:solidFill>
              </a:rPr>
              <a:t>Figure 11 : </a:t>
            </a:r>
            <a:r>
              <a:rPr lang="en-US" sz="2400" dirty="0"/>
              <a:t>Montage </a:t>
            </a:r>
            <a:r>
              <a:rPr lang="fr-FR" sz="2400" dirty="0"/>
              <a:t>expérimental 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48DEC1-45EC-4527-F37D-0845E0ADC279}"/>
              </a:ext>
            </a:extLst>
          </p:cNvPr>
          <p:cNvSpPr txBox="1"/>
          <p:nvPr/>
        </p:nvSpPr>
        <p:spPr>
          <a:xfrm>
            <a:off x="-2900308" y="-138550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Figure: </a:t>
            </a:r>
            <a:r>
              <a:rPr lang="en-US" sz="2400" dirty="0"/>
              <a:t>Montage </a:t>
            </a:r>
            <a:r>
              <a:rPr lang="fr-FR" sz="2400" dirty="0"/>
              <a:t>expérimental 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7AB7C9-1184-6599-B8BF-68BCF99BBAAF}"/>
              </a:ext>
            </a:extLst>
          </p:cNvPr>
          <p:cNvSpPr txBox="1"/>
          <p:nvPr/>
        </p:nvSpPr>
        <p:spPr>
          <a:xfrm>
            <a:off x="152330" y="7718848"/>
            <a:ext cx="6509658" cy="892552"/>
          </a:xfrm>
          <a:prstGeom prst="rect">
            <a:avLst/>
          </a:prstGeom>
          <a:noFill/>
          <a:ln w="38100">
            <a:solidFill>
              <a:srgbClr val="22684A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57B17"/>
                </a:solidFill>
              </a:rPr>
              <a:t>Figure 12 </a:t>
            </a:r>
            <a:r>
              <a:rPr lang="en-US" sz="2800" dirty="0">
                <a:solidFill>
                  <a:srgbClr val="F57B17"/>
                </a:solidFill>
              </a:rPr>
              <a:t>: </a:t>
            </a:r>
            <a:r>
              <a:rPr lang="en-US" sz="2400" dirty="0" err="1"/>
              <a:t>Fonctionnement</a:t>
            </a:r>
            <a:r>
              <a:rPr lang="en-US" sz="2400" dirty="0"/>
              <a:t> de </a:t>
            </a:r>
            <a:r>
              <a:rPr lang="en-US" sz="2400" dirty="0" err="1"/>
              <a:t>l’electrovanne</a:t>
            </a:r>
            <a:r>
              <a:rPr lang="en-US" sz="2400" dirty="0"/>
              <a:t> </a:t>
            </a:r>
            <a:r>
              <a:rPr lang="en-US" sz="2400" dirty="0" err="1"/>
              <a:t>lorque</a:t>
            </a:r>
            <a:r>
              <a:rPr lang="en-US" sz="2400" dirty="0"/>
              <a:t> </a:t>
            </a:r>
            <a:r>
              <a:rPr lang="en-US" sz="2400" dirty="0" err="1"/>
              <a:t>l’alimentation</a:t>
            </a:r>
            <a:r>
              <a:rPr lang="en-US" sz="2400" dirty="0"/>
              <a:t> </a:t>
            </a:r>
            <a:r>
              <a:rPr lang="en-US" sz="2400" dirty="0" err="1"/>
              <a:t>est</a:t>
            </a:r>
            <a:r>
              <a:rPr lang="en-US" sz="2400" dirty="0"/>
              <a:t> </a:t>
            </a:r>
            <a:r>
              <a:rPr lang="en-US" sz="2400" dirty="0" err="1"/>
              <a:t>désactivée</a:t>
            </a:r>
            <a:r>
              <a:rPr lang="en-US" sz="24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48A0E-BF89-53B8-28F7-6215018B88B3}"/>
              </a:ext>
            </a:extLst>
          </p:cNvPr>
          <p:cNvSpPr txBox="1"/>
          <p:nvPr/>
        </p:nvSpPr>
        <p:spPr>
          <a:xfrm>
            <a:off x="11448256" y="7718848"/>
            <a:ext cx="6480720" cy="892552"/>
          </a:xfrm>
          <a:prstGeom prst="rect">
            <a:avLst/>
          </a:prstGeom>
          <a:noFill/>
          <a:ln w="38100">
            <a:solidFill>
              <a:srgbClr val="22684A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57B17"/>
                </a:solidFill>
              </a:rPr>
              <a:t>Figure 13 </a:t>
            </a:r>
            <a:r>
              <a:rPr lang="en-US" sz="2800" dirty="0">
                <a:solidFill>
                  <a:srgbClr val="F57B17"/>
                </a:solidFill>
              </a:rPr>
              <a:t>: </a:t>
            </a:r>
            <a:r>
              <a:rPr lang="en-US" sz="2400" dirty="0" err="1"/>
              <a:t>Fonctionnement</a:t>
            </a:r>
            <a:r>
              <a:rPr lang="en-US" sz="2400" dirty="0"/>
              <a:t> de </a:t>
            </a:r>
            <a:r>
              <a:rPr lang="en-US" sz="2400" dirty="0" err="1"/>
              <a:t>l’electrovanne</a:t>
            </a:r>
            <a:r>
              <a:rPr lang="en-US" sz="2400" dirty="0"/>
              <a:t> </a:t>
            </a:r>
            <a:r>
              <a:rPr lang="en-US" sz="2400" dirty="0" err="1"/>
              <a:t>lorque</a:t>
            </a:r>
            <a:r>
              <a:rPr lang="en-US" sz="2400" dirty="0"/>
              <a:t> </a:t>
            </a:r>
            <a:r>
              <a:rPr lang="en-US" sz="2400" dirty="0" err="1"/>
              <a:t>l’alimentation</a:t>
            </a:r>
            <a:r>
              <a:rPr lang="en-US" sz="2400" dirty="0"/>
              <a:t> </a:t>
            </a:r>
            <a:r>
              <a:rPr lang="en-US" sz="2400" dirty="0" err="1"/>
              <a:t>est</a:t>
            </a:r>
            <a:r>
              <a:rPr lang="en-US" sz="2400" dirty="0"/>
              <a:t> </a:t>
            </a:r>
            <a:r>
              <a:rPr lang="en-US" sz="2400" dirty="0" err="1"/>
              <a:t>activée</a:t>
            </a:r>
            <a:r>
              <a:rPr lang="en-US" sz="24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7D255-726F-D6E2-1779-1BB2EE7EAC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25" t="22428" r="23032" b="8266"/>
          <a:stretch/>
        </p:blipFill>
        <p:spPr>
          <a:xfrm>
            <a:off x="181268" y="2731059"/>
            <a:ext cx="6480720" cy="4608512"/>
          </a:xfrm>
          <a:prstGeom prst="rect">
            <a:avLst/>
          </a:prstGeom>
          <a:ln w="57150">
            <a:solidFill>
              <a:srgbClr val="005E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C4399B-A749-DA75-AED0-2A0B593752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88" t="14745" r="21906" b="29956"/>
          <a:stretch/>
        </p:blipFill>
        <p:spPr>
          <a:xfrm rot="16200000">
            <a:off x="12384360" y="1794955"/>
            <a:ext cx="4608512" cy="6480720"/>
          </a:xfrm>
          <a:prstGeom prst="rect">
            <a:avLst/>
          </a:prstGeom>
          <a:ln w="57150">
            <a:solidFill>
              <a:srgbClr val="005E00"/>
            </a:solidFill>
          </a:ln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FCB56478-7CC4-D5ED-1C3C-7E0C0E6E41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21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956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24756" y="771062"/>
            <a:ext cx="16633848" cy="173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2.2.4 </a:t>
            </a:r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Schéma de câblage de la partie commande de l'Électrovanne par Arduino </a:t>
            </a: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endParaRPr sz="2800" b="1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2231232" y="46185"/>
            <a:ext cx="12961439" cy="642655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/>
              <a:t>2.2. Unité de commande d'électrovanne : </a:t>
            </a:r>
            <a:endParaRPr lang="fr-FR" sz="3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F02393-1F52-28B8-C8C2-E3E930B39927}"/>
              </a:ext>
            </a:extLst>
          </p:cNvPr>
          <p:cNvSpPr/>
          <p:nvPr/>
        </p:nvSpPr>
        <p:spPr>
          <a:xfrm>
            <a:off x="1009582" y="1459228"/>
            <a:ext cx="16195105" cy="7971651"/>
          </a:xfrm>
          <a:prstGeom prst="rect">
            <a:avLst/>
          </a:prstGeom>
          <a:noFill/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4B73C-2D6E-4E1E-4B8D-689ECA4F95B5}"/>
              </a:ext>
            </a:extLst>
          </p:cNvPr>
          <p:cNvSpPr txBox="1"/>
          <p:nvPr/>
        </p:nvSpPr>
        <p:spPr>
          <a:xfrm>
            <a:off x="14108343" y="9507857"/>
            <a:ext cx="3096344" cy="523220"/>
          </a:xfrm>
          <a:prstGeom prst="rect">
            <a:avLst/>
          </a:prstGeom>
          <a:noFill/>
          <a:ln w="38100">
            <a:solidFill>
              <a:srgbClr val="22684A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</a:rPr>
              <a:t>Schéma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synoptique 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F8662-A942-C961-0B25-6B102B45A10F}"/>
              </a:ext>
            </a:extLst>
          </p:cNvPr>
          <p:cNvSpPr/>
          <p:nvPr/>
        </p:nvSpPr>
        <p:spPr>
          <a:xfrm>
            <a:off x="2375248" y="4999483"/>
            <a:ext cx="2880320" cy="4228549"/>
          </a:xfrm>
          <a:prstGeom prst="rect">
            <a:avLst/>
          </a:prstGeom>
          <a:noFill/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E2967C-19E1-5ACD-BEF8-1E13A8739252}"/>
              </a:ext>
            </a:extLst>
          </p:cNvPr>
          <p:cNvSpPr/>
          <p:nvPr/>
        </p:nvSpPr>
        <p:spPr>
          <a:xfrm>
            <a:off x="11150680" y="1591019"/>
            <a:ext cx="4930193" cy="3408464"/>
          </a:xfrm>
          <a:prstGeom prst="rect">
            <a:avLst/>
          </a:prstGeom>
          <a:noFill/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4EA904-E0B7-868A-7D79-D84BB0814986}"/>
              </a:ext>
            </a:extLst>
          </p:cNvPr>
          <p:cNvSpPr/>
          <p:nvPr/>
        </p:nvSpPr>
        <p:spPr>
          <a:xfrm>
            <a:off x="5956192" y="1552949"/>
            <a:ext cx="4064093" cy="3373548"/>
          </a:xfrm>
          <a:prstGeom prst="rect">
            <a:avLst/>
          </a:prstGeom>
          <a:noFill/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42559B-F235-A9AC-D2D9-52A7C2B9C184}"/>
              </a:ext>
            </a:extLst>
          </p:cNvPr>
          <p:cNvSpPr/>
          <p:nvPr/>
        </p:nvSpPr>
        <p:spPr>
          <a:xfrm>
            <a:off x="11351417" y="2136030"/>
            <a:ext cx="4563980" cy="1690094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DA29F8-4EBB-3DC3-7B63-6F9B68B57ADF}"/>
              </a:ext>
            </a:extLst>
          </p:cNvPr>
          <p:cNvSpPr/>
          <p:nvPr/>
        </p:nvSpPr>
        <p:spPr>
          <a:xfrm>
            <a:off x="7904307" y="6529646"/>
            <a:ext cx="3107519" cy="2769320"/>
          </a:xfrm>
          <a:prstGeom prst="rect">
            <a:avLst/>
          </a:prstGeom>
          <a:noFill/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0758CA-BB76-0A13-8F5A-37AC92F9B7CD}"/>
              </a:ext>
            </a:extLst>
          </p:cNvPr>
          <p:cNvSpPr txBox="1"/>
          <p:nvPr/>
        </p:nvSpPr>
        <p:spPr>
          <a:xfrm>
            <a:off x="2713261" y="5214222"/>
            <a:ext cx="2204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Arduino   UNO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2669D8-79B4-9CAC-5635-FCFD4E941310}"/>
              </a:ext>
            </a:extLst>
          </p:cNvPr>
          <p:cNvSpPr txBox="1"/>
          <p:nvPr/>
        </p:nvSpPr>
        <p:spPr>
          <a:xfrm>
            <a:off x="9406215" y="7559304"/>
            <a:ext cx="1065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Relais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C63570-92C6-F550-C16C-76E89209CA75}"/>
              </a:ext>
            </a:extLst>
          </p:cNvPr>
          <p:cNvSpPr txBox="1"/>
          <p:nvPr/>
        </p:nvSpPr>
        <p:spPr>
          <a:xfrm>
            <a:off x="6894999" y="1531201"/>
            <a:ext cx="2376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Générateur de tension variable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A30779-9898-8BE0-6924-CD3B7E9EE0E5}"/>
              </a:ext>
            </a:extLst>
          </p:cNvPr>
          <p:cNvSpPr txBox="1"/>
          <p:nvPr/>
        </p:nvSpPr>
        <p:spPr>
          <a:xfrm>
            <a:off x="12588094" y="1552150"/>
            <a:ext cx="2055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Electrovanne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39D366-DE97-D7EA-1085-3391FBD7C18D}"/>
              </a:ext>
            </a:extLst>
          </p:cNvPr>
          <p:cNvSpPr txBox="1"/>
          <p:nvPr/>
        </p:nvSpPr>
        <p:spPr>
          <a:xfrm>
            <a:off x="12787683" y="2131817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Diode de roue libre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696FDD-F432-0BE7-9624-E69CCD03E181}"/>
              </a:ext>
            </a:extLst>
          </p:cNvPr>
          <p:cNvSpPr txBox="1"/>
          <p:nvPr/>
        </p:nvSpPr>
        <p:spPr>
          <a:xfrm>
            <a:off x="4369446" y="8451373"/>
            <a:ext cx="886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GND</a:t>
            </a:r>
            <a:endParaRPr 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94EE35-5468-F841-DD15-2A4B053D7791}"/>
              </a:ext>
            </a:extLst>
          </p:cNvPr>
          <p:cNvSpPr txBox="1"/>
          <p:nvPr/>
        </p:nvSpPr>
        <p:spPr>
          <a:xfrm>
            <a:off x="4395687" y="7790136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5 V</a:t>
            </a:r>
            <a:endParaRPr lang="en-US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9BD6CE-C988-B252-ABCB-75B6824041E1}"/>
              </a:ext>
            </a:extLst>
          </p:cNvPr>
          <p:cNvSpPr txBox="1"/>
          <p:nvPr/>
        </p:nvSpPr>
        <p:spPr>
          <a:xfrm>
            <a:off x="4356180" y="7234126"/>
            <a:ext cx="101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PIN 8</a:t>
            </a:r>
            <a:endParaRPr lang="en-US" sz="2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416974-F5BA-990A-FCE1-1AB1ECAA92DD}"/>
              </a:ext>
            </a:extLst>
          </p:cNvPr>
          <p:cNvSpPr txBox="1"/>
          <p:nvPr/>
        </p:nvSpPr>
        <p:spPr>
          <a:xfrm>
            <a:off x="8311869" y="8266426"/>
            <a:ext cx="83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_</a:t>
            </a:r>
            <a:endParaRPr lang="en-US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4C7B2E-859D-E027-9B37-405EA842C66E}"/>
              </a:ext>
            </a:extLst>
          </p:cNvPr>
          <p:cNvSpPr txBox="1"/>
          <p:nvPr/>
        </p:nvSpPr>
        <p:spPr>
          <a:xfrm>
            <a:off x="8344614" y="7804761"/>
            <a:ext cx="1045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+</a:t>
            </a:r>
            <a:endParaRPr 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4327C7-C98C-B633-542E-CF952B81A3DB}"/>
              </a:ext>
            </a:extLst>
          </p:cNvPr>
          <p:cNvSpPr txBox="1"/>
          <p:nvPr/>
        </p:nvSpPr>
        <p:spPr>
          <a:xfrm>
            <a:off x="8360134" y="7217803"/>
            <a:ext cx="1065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s</a:t>
            </a:r>
            <a:endParaRPr lang="en-US" sz="2800" b="1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1A39A3F-1686-EF03-89D3-08F874E119DD}"/>
              </a:ext>
            </a:extLst>
          </p:cNvPr>
          <p:cNvCxnSpPr>
            <a:cxnSpLocks/>
          </p:cNvCxnSpPr>
          <p:nvPr/>
        </p:nvCxnSpPr>
        <p:spPr>
          <a:xfrm flipH="1">
            <a:off x="5242302" y="7479413"/>
            <a:ext cx="2662005" cy="0"/>
          </a:xfrm>
          <a:prstGeom prst="line">
            <a:avLst/>
          </a:prstGeom>
          <a:ln w="38100">
            <a:solidFill>
              <a:srgbClr val="25513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72C49D1-0FFB-BA82-8B2B-8AD385604D26}"/>
              </a:ext>
            </a:extLst>
          </p:cNvPr>
          <p:cNvCxnSpPr>
            <a:cxnSpLocks/>
          </p:cNvCxnSpPr>
          <p:nvPr/>
        </p:nvCxnSpPr>
        <p:spPr>
          <a:xfrm>
            <a:off x="5274957" y="8020969"/>
            <a:ext cx="2713281" cy="14624"/>
          </a:xfrm>
          <a:prstGeom prst="line">
            <a:avLst/>
          </a:prstGeom>
          <a:ln w="38100">
            <a:solidFill>
              <a:srgbClr val="255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7EA752-6F83-7A50-7AA6-76A8C2F0A1B1}"/>
              </a:ext>
            </a:extLst>
          </p:cNvPr>
          <p:cNvCxnSpPr>
            <a:cxnSpLocks/>
          </p:cNvCxnSpPr>
          <p:nvPr/>
        </p:nvCxnSpPr>
        <p:spPr>
          <a:xfrm flipH="1">
            <a:off x="5215327" y="8651428"/>
            <a:ext cx="2747618" cy="0"/>
          </a:xfrm>
          <a:prstGeom prst="line">
            <a:avLst/>
          </a:prstGeom>
          <a:ln w="38100">
            <a:solidFill>
              <a:srgbClr val="255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EFFF267-A099-3995-B732-3FAAD2AD9558}"/>
              </a:ext>
            </a:extLst>
          </p:cNvPr>
          <p:cNvSpPr txBox="1"/>
          <p:nvPr/>
        </p:nvSpPr>
        <p:spPr>
          <a:xfrm>
            <a:off x="8208761" y="6502997"/>
            <a:ext cx="766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NC</a:t>
            </a:r>
            <a:endParaRPr lang="en-US" sz="2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750EC9-A202-5F3B-4D51-E0053C938790}"/>
              </a:ext>
            </a:extLst>
          </p:cNvPr>
          <p:cNvSpPr txBox="1"/>
          <p:nvPr/>
        </p:nvSpPr>
        <p:spPr>
          <a:xfrm>
            <a:off x="9085594" y="6536042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CO</a:t>
            </a:r>
            <a:r>
              <a:rPr lang="en-US" sz="2400" b="1" dirty="0"/>
              <a:t>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03CFEE-C9E6-8F48-4186-60970AC9C51E}"/>
              </a:ext>
            </a:extLst>
          </p:cNvPr>
          <p:cNvSpPr txBox="1"/>
          <p:nvPr/>
        </p:nvSpPr>
        <p:spPr>
          <a:xfrm>
            <a:off x="10315712" y="6522599"/>
            <a:ext cx="1098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FB3CAD-8351-1B95-A06E-3193EFF93AC3}"/>
              </a:ext>
            </a:extLst>
          </p:cNvPr>
          <p:cNvSpPr txBox="1"/>
          <p:nvPr/>
        </p:nvSpPr>
        <p:spPr>
          <a:xfrm>
            <a:off x="9104944" y="3454305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_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31A2F6-AB65-9871-0EBE-42A74891E512}"/>
              </a:ext>
            </a:extLst>
          </p:cNvPr>
          <p:cNvSpPr txBox="1"/>
          <p:nvPr/>
        </p:nvSpPr>
        <p:spPr>
          <a:xfrm>
            <a:off x="9125707" y="4444791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CCFB7F-F3DB-8C67-65B0-5E2A2FFE0B1A}"/>
              </a:ext>
            </a:extLst>
          </p:cNvPr>
          <p:cNvSpPr txBox="1"/>
          <p:nvPr/>
        </p:nvSpPr>
        <p:spPr>
          <a:xfrm>
            <a:off x="8981474" y="4134067"/>
            <a:ext cx="142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GND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1FC79CD-38D3-72BB-7448-D5197112F4B1}"/>
              </a:ext>
            </a:extLst>
          </p:cNvPr>
          <p:cNvCxnSpPr/>
          <p:nvPr/>
        </p:nvCxnSpPr>
        <p:spPr>
          <a:xfrm>
            <a:off x="9271958" y="4926497"/>
            <a:ext cx="0" cy="1576500"/>
          </a:xfrm>
          <a:prstGeom prst="line">
            <a:avLst/>
          </a:prstGeom>
          <a:ln w="38100">
            <a:solidFill>
              <a:srgbClr val="255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0AB638F-3C9C-1E71-211D-B9B1477C955F}"/>
              </a:ext>
            </a:extLst>
          </p:cNvPr>
          <p:cNvSpPr txBox="1"/>
          <p:nvPr/>
        </p:nvSpPr>
        <p:spPr>
          <a:xfrm>
            <a:off x="11895878" y="4078747"/>
            <a:ext cx="6922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_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907F15-337D-4603-D4C3-C196BC1BB0B9}"/>
              </a:ext>
            </a:extLst>
          </p:cNvPr>
          <p:cNvSpPr txBox="1"/>
          <p:nvPr/>
        </p:nvSpPr>
        <p:spPr>
          <a:xfrm>
            <a:off x="14239929" y="4164712"/>
            <a:ext cx="786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1263E07-BEE1-6288-4BCD-E1CA7299AFB4}"/>
              </a:ext>
            </a:extLst>
          </p:cNvPr>
          <p:cNvSpPr txBox="1"/>
          <p:nvPr/>
        </p:nvSpPr>
        <p:spPr>
          <a:xfrm>
            <a:off x="11545413" y="3131914"/>
            <a:ext cx="1173447" cy="46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Anode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583D23-5064-0EBD-4F24-492ED96451FA}"/>
              </a:ext>
            </a:extLst>
          </p:cNvPr>
          <p:cNvSpPr txBox="1"/>
          <p:nvPr/>
        </p:nvSpPr>
        <p:spPr>
          <a:xfrm>
            <a:off x="13918078" y="3097133"/>
            <a:ext cx="1738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Cathode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E00CD0-5BE0-EA03-E0AA-2D8EB156F547}"/>
              </a:ext>
            </a:extLst>
          </p:cNvPr>
          <p:cNvCxnSpPr>
            <a:cxnSpLocks/>
          </p:cNvCxnSpPr>
          <p:nvPr/>
        </p:nvCxnSpPr>
        <p:spPr>
          <a:xfrm flipV="1">
            <a:off x="10027887" y="4435113"/>
            <a:ext cx="1152887" cy="9678"/>
          </a:xfrm>
          <a:prstGeom prst="line">
            <a:avLst/>
          </a:prstGeom>
          <a:ln w="38100">
            <a:solidFill>
              <a:srgbClr val="255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2C41E79-C2FA-7B72-DF1C-E6BBA585ED82}"/>
              </a:ext>
            </a:extLst>
          </p:cNvPr>
          <p:cNvCxnSpPr>
            <a:cxnSpLocks/>
          </p:cNvCxnSpPr>
          <p:nvPr/>
        </p:nvCxnSpPr>
        <p:spPr>
          <a:xfrm>
            <a:off x="11011826" y="6766874"/>
            <a:ext cx="3520875" cy="0"/>
          </a:xfrm>
          <a:prstGeom prst="line">
            <a:avLst/>
          </a:prstGeom>
          <a:ln w="38100">
            <a:solidFill>
              <a:srgbClr val="255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82D9751-5BFD-BEEB-1B53-FB91F4193B64}"/>
              </a:ext>
            </a:extLst>
          </p:cNvPr>
          <p:cNvCxnSpPr>
            <a:cxnSpLocks/>
          </p:cNvCxnSpPr>
          <p:nvPr/>
        </p:nvCxnSpPr>
        <p:spPr>
          <a:xfrm flipH="1">
            <a:off x="14522167" y="4999483"/>
            <a:ext cx="10534" cy="1763252"/>
          </a:xfrm>
          <a:prstGeom prst="line">
            <a:avLst/>
          </a:prstGeom>
          <a:ln w="38100">
            <a:solidFill>
              <a:srgbClr val="255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6A5F48D-EAD0-C69F-B953-432C5C04BEF7}"/>
              </a:ext>
            </a:extLst>
          </p:cNvPr>
          <p:cNvCxnSpPr>
            <a:cxnSpLocks/>
          </p:cNvCxnSpPr>
          <p:nvPr/>
        </p:nvCxnSpPr>
        <p:spPr>
          <a:xfrm>
            <a:off x="14443867" y="3838472"/>
            <a:ext cx="0" cy="387797"/>
          </a:xfrm>
          <a:prstGeom prst="line">
            <a:avLst/>
          </a:prstGeom>
          <a:ln w="38100">
            <a:solidFill>
              <a:srgbClr val="255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746DB1E-D993-1FDE-09E7-676CD2E8C702}"/>
              </a:ext>
            </a:extLst>
          </p:cNvPr>
          <p:cNvCxnSpPr>
            <a:cxnSpLocks/>
          </p:cNvCxnSpPr>
          <p:nvPr/>
        </p:nvCxnSpPr>
        <p:spPr>
          <a:xfrm>
            <a:off x="12072603" y="3826124"/>
            <a:ext cx="0" cy="479149"/>
          </a:xfrm>
          <a:prstGeom prst="line">
            <a:avLst/>
          </a:prstGeom>
          <a:ln w="38100">
            <a:solidFill>
              <a:srgbClr val="255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C607528-A629-6563-AF2B-44C655E81333}"/>
              </a:ext>
            </a:extLst>
          </p:cNvPr>
          <p:cNvSpPr/>
          <p:nvPr/>
        </p:nvSpPr>
        <p:spPr>
          <a:xfrm>
            <a:off x="11780331" y="4226269"/>
            <a:ext cx="61461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7ED4D0A-F7F7-392D-A367-D3240C68B64A}"/>
              </a:ext>
            </a:extLst>
          </p:cNvPr>
          <p:cNvSpPr/>
          <p:nvPr/>
        </p:nvSpPr>
        <p:spPr>
          <a:xfrm flipV="1">
            <a:off x="14161077" y="4226268"/>
            <a:ext cx="565580" cy="461665"/>
          </a:xfrm>
          <a:prstGeom prst="rect">
            <a:avLst/>
          </a:prstGeom>
          <a:noFill/>
          <a:ln w="38100">
            <a:solidFill>
              <a:srgbClr val="2551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15470D17-EF84-289B-F473-21C63CB5C3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22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948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3024929" y="172103"/>
            <a:ext cx="11953328" cy="740804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/>
              <a:t>2.4. Avertisement visuel</a:t>
            </a:r>
            <a:endParaRPr lang="fr-FR" sz="3600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CF473B1-9512-6F72-C159-B0CF462F9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88" y="5647556"/>
            <a:ext cx="1800200" cy="15121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C80AF0E-69D6-BBAD-420A-D3F3780C8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412" y="1913538"/>
            <a:ext cx="2107960" cy="176988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2F1454-347B-9873-8C26-7351EA40C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815470"/>
              </p:ext>
            </p:extLst>
          </p:nvPr>
        </p:nvGraphicFramePr>
        <p:xfrm>
          <a:off x="1256397" y="1103114"/>
          <a:ext cx="16400613" cy="80807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4615">
                  <a:extLst>
                    <a:ext uri="{9D8B030D-6E8A-4147-A177-3AD203B41FA5}">
                      <a16:colId xmlns:a16="http://schemas.microsoft.com/office/drawing/2014/main" val="70899134"/>
                    </a:ext>
                  </a:extLst>
                </a:gridCol>
                <a:gridCol w="4824536">
                  <a:extLst>
                    <a:ext uri="{9D8B030D-6E8A-4147-A177-3AD203B41FA5}">
                      <a16:colId xmlns:a16="http://schemas.microsoft.com/office/drawing/2014/main" val="3349700192"/>
                    </a:ext>
                  </a:extLst>
                </a:gridCol>
                <a:gridCol w="6031462">
                  <a:extLst>
                    <a:ext uri="{9D8B030D-6E8A-4147-A177-3AD203B41FA5}">
                      <a16:colId xmlns:a16="http://schemas.microsoft.com/office/drawing/2014/main" val="279018356"/>
                    </a:ext>
                  </a:extLst>
                </a:gridCol>
              </a:tblGrid>
              <a:tr h="676528">
                <a:tc>
                  <a:txBody>
                    <a:bodyPr/>
                    <a:lstStyle/>
                    <a:p>
                      <a:r>
                        <a:rPr lang="en-US" sz="32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Outil</a:t>
                      </a:r>
                      <a:r>
                        <a:rPr lang="en-US" sz="3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/ </a:t>
                      </a:r>
                      <a:r>
                        <a:rPr lang="en-US" sz="32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Caractéristique</a:t>
                      </a:r>
                      <a:endParaRPr lang="en-US" sz="32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Avantages</a:t>
                      </a:r>
                      <a:endParaRPr lang="en-US" sz="32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Inconvénients</a:t>
                      </a:r>
                      <a:endParaRPr lang="en-US" sz="32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6981"/>
                  </a:ext>
                </a:extLst>
              </a:tr>
              <a:tr h="1947313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22684A"/>
                          </a:solidFill>
                        </a:rPr>
                        <a:t>MIT App Inventor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Contrôle à distance, interface conviviale.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Nécessite un smartphone, dépendant du Bluetooth.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406906"/>
                  </a:ext>
                </a:extLst>
              </a:tr>
              <a:tr h="1818976"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solidFill>
                            <a:srgbClr val="22684A"/>
                          </a:solidFill>
                        </a:rPr>
                        <a:t>Afficheur</a:t>
                      </a:r>
                      <a:r>
                        <a:rPr lang="en-US" sz="2800" b="1" dirty="0">
                          <a:solidFill>
                            <a:srgbClr val="22684A"/>
                          </a:solidFill>
                        </a:rPr>
                        <a:t> LCD 16*2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Affichage clair, faible consommation d'énergie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Limité aux chiffres, pas d'interaction directe.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53867"/>
                  </a:ext>
                </a:extLst>
              </a:tr>
              <a:tr h="1818976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22684A"/>
                          </a:solidFill>
                        </a:rPr>
                        <a:t>LED </a:t>
                      </a:r>
                      <a:r>
                        <a:rPr lang="en-US" sz="2800" b="1" dirty="0" err="1">
                          <a:solidFill>
                            <a:srgbClr val="22684A"/>
                          </a:solidFill>
                        </a:rPr>
                        <a:t>Verte</a:t>
                      </a:r>
                      <a:r>
                        <a:rPr lang="en-US" sz="2800" b="1" dirty="0">
                          <a:solidFill>
                            <a:srgbClr val="22684A"/>
                          </a:solidFill>
                        </a:rPr>
                        <a:t> et Rouge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Indication visuelle claire, facile à intégrer.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Pas de détails des capteurs, aucune interaction.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344077"/>
                  </a:ext>
                </a:extLst>
              </a:tr>
              <a:tr h="1818976"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solidFill>
                            <a:srgbClr val="22684A"/>
                          </a:solidFill>
                        </a:rPr>
                        <a:t>Moniteur</a:t>
                      </a:r>
                      <a:r>
                        <a:rPr lang="en-US" sz="2800" b="1" dirty="0">
                          <a:solidFill>
                            <a:srgbClr val="22684A"/>
                          </a:solidFill>
                        </a:rPr>
                        <a:t> Série (Arduino 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Utile pour le débogage, affiche les valeurs.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Requiert un PC connecté, usage limité sur site.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47697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83C9B0B-905A-8866-3E58-5A8C2260E3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2127" y="3202361"/>
            <a:ext cx="1296144" cy="3168347"/>
          </a:xfrm>
          <a:prstGeom prst="rect">
            <a:avLst/>
          </a:prstGeom>
        </p:spPr>
      </p:pic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32AF6E97-B713-FD28-E828-61891CC14FC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23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294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73359" y="-7974"/>
            <a:ext cx="2227580" cy="10287000"/>
          </a:xfrm>
          <a:custGeom>
            <a:avLst/>
            <a:gdLst/>
            <a:ahLst/>
            <a:cxnLst/>
            <a:rect l="l" t="t" r="r" b="b"/>
            <a:pathLst>
              <a:path w="2227580" h="10287000">
                <a:moveTo>
                  <a:pt x="0" y="10286999"/>
                </a:moveTo>
                <a:lnTo>
                  <a:pt x="2227134" y="10286999"/>
                </a:lnTo>
                <a:lnTo>
                  <a:pt x="222713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79277" y="-7974"/>
            <a:ext cx="1905000" cy="10287000"/>
          </a:xfrm>
          <a:custGeom>
            <a:avLst/>
            <a:gdLst/>
            <a:ahLst/>
            <a:cxnLst/>
            <a:rect l="l" t="t" r="r" b="b"/>
            <a:pathLst>
              <a:path w="3086100" h="10287000">
                <a:moveTo>
                  <a:pt x="0" y="0"/>
                </a:moveTo>
                <a:lnTo>
                  <a:pt x="3086099" y="0"/>
                </a:lnTo>
                <a:lnTo>
                  <a:pt x="30860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37448" y="8876661"/>
            <a:ext cx="1731645" cy="1274445"/>
          </a:xfrm>
          <a:custGeom>
            <a:avLst/>
            <a:gdLst/>
            <a:ahLst/>
            <a:cxnLst/>
            <a:rect l="l" t="t" r="r" b="b"/>
            <a:pathLst>
              <a:path w="1731644" h="1274445">
                <a:moveTo>
                  <a:pt x="44210" y="78161"/>
                </a:moveTo>
                <a:lnTo>
                  <a:pt x="7741" y="63009"/>
                </a:lnTo>
                <a:lnTo>
                  <a:pt x="0" y="44275"/>
                </a:lnTo>
                <a:lnTo>
                  <a:pt x="4" y="33841"/>
                </a:lnTo>
                <a:lnTo>
                  <a:pt x="28989" y="992"/>
                </a:lnTo>
                <a:lnTo>
                  <a:pt x="33977" y="13"/>
                </a:lnTo>
                <a:lnTo>
                  <a:pt x="44332" y="39"/>
                </a:lnTo>
                <a:lnTo>
                  <a:pt x="77138" y="28944"/>
                </a:lnTo>
                <a:lnTo>
                  <a:pt x="78126" y="44275"/>
                </a:lnTo>
                <a:lnTo>
                  <a:pt x="77133" y="49260"/>
                </a:lnTo>
                <a:lnTo>
                  <a:pt x="49197" y="77173"/>
                </a:lnTo>
                <a:lnTo>
                  <a:pt x="44210" y="78161"/>
                </a:lnTo>
                <a:close/>
              </a:path>
              <a:path w="1731644" h="1274445">
                <a:moveTo>
                  <a:pt x="457443" y="78161"/>
                </a:moveTo>
                <a:lnTo>
                  <a:pt x="420974" y="63009"/>
                </a:lnTo>
                <a:lnTo>
                  <a:pt x="413232" y="44275"/>
                </a:lnTo>
                <a:lnTo>
                  <a:pt x="413237" y="33841"/>
                </a:lnTo>
                <a:lnTo>
                  <a:pt x="442221" y="992"/>
                </a:lnTo>
                <a:lnTo>
                  <a:pt x="447210" y="13"/>
                </a:lnTo>
                <a:lnTo>
                  <a:pt x="457564" y="39"/>
                </a:lnTo>
                <a:lnTo>
                  <a:pt x="490370" y="28944"/>
                </a:lnTo>
                <a:lnTo>
                  <a:pt x="491358" y="44275"/>
                </a:lnTo>
                <a:lnTo>
                  <a:pt x="490366" y="49260"/>
                </a:lnTo>
                <a:lnTo>
                  <a:pt x="462429" y="77173"/>
                </a:lnTo>
                <a:lnTo>
                  <a:pt x="457443" y="78161"/>
                </a:lnTo>
                <a:close/>
              </a:path>
              <a:path w="1731644" h="1274445">
                <a:moveTo>
                  <a:pt x="870706" y="78157"/>
                </a:moveTo>
                <a:lnTo>
                  <a:pt x="860345" y="78157"/>
                </a:lnTo>
                <a:lnTo>
                  <a:pt x="855362" y="77165"/>
                </a:lnTo>
                <a:lnTo>
                  <a:pt x="827451" y="49255"/>
                </a:lnTo>
                <a:lnTo>
                  <a:pt x="826460" y="44272"/>
                </a:lnTo>
                <a:lnTo>
                  <a:pt x="826460" y="33911"/>
                </a:lnTo>
                <a:lnTo>
                  <a:pt x="855362" y="1017"/>
                </a:lnTo>
                <a:lnTo>
                  <a:pt x="860345" y="26"/>
                </a:lnTo>
                <a:lnTo>
                  <a:pt x="870706" y="26"/>
                </a:lnTo>
                <a:lnTo>
                  <a:pt x="903599" y="28928"/>
                </a:lnTo>
                <a:lnTo>
                  <a:pt x="904591" y="33911"/>
                </a:lnTo>
                <a:lnTo>
                  <a:pt x="904591" y="44272"/>
                </a:lnTo>
                <a:lnTo>
                  <a:pt x="875689" y="77165"/>
                </a:lnTo>
                <a:lnTo>
                  <a:pt x="870706" y="78157"/>
                </a:lnTo>
                <a:close/>
              </a:path>
              <a:path w="1731644" h="1274445">
                <a:moveTo>
                  <a:pt x="1284138" y="78157"/>
                </a:moveTo>
                <a:lnTo>
                  <a:pt x="1273777" y="78157"/>
                </a:lnTo>
                <a:lnTo>
                  <a:pt x="1268794" y="77165"/>
                </a:lnTo>
                <a:lnTo>
                  <a:pt x="1240883" y="49255"/>
                </a:lnTo>
                <a:lnTo>
                  <a:pt x="1239892" y="44272"/>
                </a:lnTo>
                <a:lnTo>
                  <a:pt x="1239892" y="33911"/>
                </a:lnTo>
                <a:lnTo>
                  <a:pt x="1268794" y="1017"/>
                </a:lnTo>
                <a:lnTo>
                  <a:pt x="1273777" y="26"/>
                </a:lnTo>
                <a:lnTo>
                  <a:pt x="1284138" y="26"/>
                </a:lnTo>
                <a:lnTo>
                  <a:pt x="1317031" y="28928"/>
                </a:lnTo>
                <a:lnTo>
                  <a:pt x="1318023" y="33911"/>
                </a:lnTo>
                <a:lnTo>
                  <a:pt x="1318023" y="44272"/>
                </a:lnTo>
                <a:lnTo>
                  <a:pt x="1289121" y="77165"/>
                </a:lnTo>
                <a:lnTo>
                  <a:pt x="1284138" y="78157"/>
                </a:lnTo>
                <a:close/>
              </a:path>
              <a:path w="1731644" h="1274445">
                <a:moveTo>
                  <a:pt x="1697370" y="78157"/>
                </a:moveTo>
                <a:lnTo>
                  <a:pt x="1687010" y="78157"/>
                </a:lnTo>
                <a:lnTo>
                  <a:pt x="1682026" y="77165"/>
                </a:lnTo>
                <a:lnTo>
                  <a:pt x="1654116" y="49255"/>
                </a:lnTo>
                <a:lnTo>
                  <a:pt x="1653125" y="44272"/>
                </a:lnTo>
                <a:lnTo>
                  <a:pt x="1653128" y="33894"/>
                </a:lnTo>
                <a:lnTo>
                  <a:pt x="1682026" y="1017"/>
                </a:lnTo>
                <a:lnTo>
                  <a:pt x="1697188" y="0"/>
                </a:lnTo>
                <a:lnTo>
                  <a:pt x="1702192" y="972"/>
                </a:lnTo>
                <a:lnTo>
                  <a:pt x="1730264" y="28928"/>
                </a:lnTo>
                <a:lnTo>
                  <a:pt x="1731256" y="33894"/>
                </a:lnTo>
                <a:lnTo>
                  <a:pt x="1731255" y="44272"/>
                </a:lnTo>
                <a:lnTo>
                  <a:pt x="1702353" y="77165"/>
                </a:lnTo>
                <a:lnTo>
                  <a:pt x="1697370" y="78157"/>
                </a:lnTo>
                <a:close/>
              </a:path>
              <a:path w="1731644" h="1274445">
                <a:moveTo>
                  <a:pt x="44210" y="477805"/>
                </a:moveTo>
                <a:lnTo>
                  <a:pt x="7741" y="462654"/>
                </a:lnTo>
                <a:lnTo>
                  <a:pt x="0" y="443919"/>
                </a:lnTo>
                <a:lnTo>
                  <a:pt x="4" y="433486"/>
                </a:lnTo>
                <a:lnTo>
                  <a:pt x="28989" y="400637"/>
                </a:lnTo>
                <a:lnTo>
                  <a:pt x="33977" y="399657"/>
                </a:lnTo>
                <a:lnTo>
                  <a:pt x="44332" y="399684"/>
                </a:lnTo>
                <a:lnTo>
                  <a:pt x="77138" y="428589"/>
                </a:lnTo>
                <a:lnTo>
                  <a:pt x="78126" y="443919"/>
                </a:lnTo>
                <a:lnTo>
                  <a:pt x="77133" y="448905"/>
                </a:lnTo>
                <a:lnTo>
                  <a:pt x="49197" y="476817"/>
                </a:lnTo>
                <a:lnTo>
                  <a:pt x="44210" y="477805"/>
                </a:lnTo>
                <a:close/>
              </a:path>
              <a:path w="1731644" h="1274445">
                <a:moveTo>
                  <a:pt x="457443" y="477805"/>
                </a:moveTo>
                <a:lnTo>
                  <a:pt x="420974" y="462654"/>
                </a:lnTo>
                <a:lnTo>
                  <a:pt x="413232" y="443919"/>
                </a:lnTo>
                <a:lnTo>
                  <a:pt x="413237" y="433486"/>
                </a:lnTo>
                <a:lnTo>
                  <a:pt x="442221" y="400637"/>
                </a:lnTo>
                <a:lnTo>
                  <a:pt x="447210" y="399657"/>
                </a:lnTo>
                <a:lnTo>
                  <a:pt x="457565" y="399684"/>
                </a:lnTo>
                <a:lnTo>
                  <a:pt x="490370" y="428589"/>
                </a:lnTo>
                <a:lnTo>
                  <a:pt x="491358" y="443919"/>
                </a:lnTo>
                <a:lnTo>
                  <a:pt x="490366" y="448905"/>
                </a:lnTo>
                <a:lnTo>
                  <a:pt x="462429" y="476817"/>
                </a:lnTo>
                <a:lnTo>
                  <a:pt x="457443" y="477805"/>
                </a:lnTo>
                <a:close/>
              </a:path>
              <a:path w="1731644" h="1274445">
                <a:moveTo>
                  <a:pt x="870706" y="477801"/>
                </a:moveTo>
                <a:lnTo>
                  <a:pt x="860345" y="477801"/>
                </a:lnTo>
                <a:lnTo>
                  <a:pt x="855362" y="476810"/>
                </a:lnTo>
                <a:lnTo>
                  <a:pt x="827451" y="448899"/>
                </a:lnTo>
                <a:lnTo>
                  <a:pt x="826460" y="443916"/>
                </a:lnTo>
                <a:lnTo>
                  <a:pt x="826460" y="433556"/>
                </a:lnTo>
                <a:lnTo>
                  <a:pt x="855362" y="400662"/>
                </a:lnTo>
                <a:lnTo>
                  <a:pt x="860345" y="399671"/>
                </a:lnTo>
                <a:lnTo>
                  <a:pt x="870706" y="399671"/>
                </a:lnTo>
                <a:lnTo>
                  <a:pt x="903599" y="428572"/>
                </a:lnTo>
                <a:lnTo>
                  <a:pt x="904590" y="433556"/>
                </a:lnTo>
                <a:lnTo>
                  <a:pt x="904590" y="443916"/>
                </a:lnTo>
                <a:lnTo>
                  <a:pt x="875689" y="476810"/>
                </a:lnTo>
                <a:lnTo>
                  <a:pt x="870706" y="477801"/>
                </a:lnTo>
                <a:close/>
              </a:path>
              <a:path w="1731644" h="1274445">
                <a:moveTo>
                  <a:pt x="1284138" y="477801"/>
                </a:moveTo>
                <a:lnTo>
                  <a:pt x="1273777" y="477801"/>
                </a:lnTo>
                <a:lnTo>
                  <a:pt x="1268794" y="476810"/>
                </a:lnTo>
                <a:lnTo>
                  <a:pt x="1240883" y="448899"/>
                </a:lnTo>
                <a:lnTo>
                  <a:pt x="1239892" y="443916"/>
                </a:lnTo>
                <a:lnTo>
                  <a:pt x="1239892" y="433556"/>
                </a:lnTo>
                <a:lnTo>
                  <a:pt x="1268794" y="400662"/>
                </a:lnTo>
                <a:lnTo>
                  <a:pt x="1273777" y="399671"/>
                </a:lnTo>
                <a:lnTo>
                  <a:pt x="1284138" y="399671"/>
                </a:lnTo>
                <a:lnTo>
                  <a:pt x="1317031" y="428572"/>
                </a:lnTo>
                <a:lnTo>
                  <a:pt x="1318023" y="433556"/>
                </a:lnTo>
                <a:lnTo>
                  <a:pt x="1318023" y="443916"/>
                </a:lnTo>
                <a:lnTo>
                  <a:pt x="1289121" y="476810"/>
                </a:lnTo>
                <a:lnTo>
                  <a:pt x="1284138" y="477801"/>
                </a:lnTo>
                <a:close/>
              </a:path>
              <a:path w="1731644" h="1274445">
                <a:moveTo>
                  <a:pt x="1697370" y="477801"/>
                </a:moveTo>
                <a:lnTo>
                  <a:pt x="1687010" y="477801"/>
                </a:lnTo>
                <a:lnTo>
                  <a:pt x="1682026" y="476810"/>
                </a:lnTo>
                <a:lnTo>
                  <a:pt x="1654116" y="448899"/>
                </a:lnTo>
                <a:lnTo>
                  <a:pt x="1653125" y="443916"/>
                </a:lnTo>
                <a:lnTo>
                  <a:pt x="1653128" y="433538"/>
                </a:lnTo>
                <a:lnTo>
                  <a:pt x="1682026" y="400662"/>
                </a:lnTo>
                <a:lnTo>
                  <a:pt x="1697188" y="399644"/>
                </a:lnTo>
                <a:lnTo>
                  <a:pt x="1702192" y="400616"/>
                </a:lnTo>
                <a:lnTo>
                  <a:pt x="1730264" y="428572"/>
                </a:lnTo>
                <a:lnTo>
                  <a:pt x="1731255" y="433538"/>
                </a:lnTo>
                <a:lnTo>
                  <a:pt x="1731255" y="443916"/>
                </a:lnTo>
                <a:lnTo>
                  <a:pt x="1702353" y="476810"/>
                </a:lnTo>
                <a:lnTo>
                  <a:pt x="1697370" y="477801"/>
                </a:lnTo>
                <a:close/>
              </a:path>
              <a:path w="1731644" h="1274445">
                <a:moveTo>
                  <a:pt x="43935" y="877984"/>
                </a:moveTo>
                <a:lnTo>
                  <a:pt x="7630" y="862647"/>
                </a:lnTo>
                <a:lnTo>
                  <a:pt x="24" y="833510"/>
                </a:lnTo>
                <a:lnTo>
                  <a:pt x="1037" y="828539"/>
                </a:lnTo>
                <a:lnTo>
                  <a:pt x="29011" y="800777"/>
                </a:lnTo>
                <a:lnTo>
                  <a:pt x="33989" y="799802"/>
                </a:lnTo>
                <a:lnTo>
                  <a:pt x="44367" y="799828"/>
                </a:lnTo>
                <a:lnTo>
                  <a:pt x="77229" y="829057"/>
                </a:lnTo>
                <a:lnTo>
                  <a:pt x="78073" y="844451"/>
                </a:lnTo>
                <a:lnTo>
                  <a:pt x="77034" y="849416"/>
                </a:lnTo>
                <a:lnTo>
                  <a:pt x="48918" y="877034"/>
                </a:lnTo>
                <a:lnTo>
                  <a:pt x="43935" y="877984"/>
                </a:lnTo>
                <a:close/>
              </a:path>
              <a:path w="1731644" h="1274445">
                <a:moveTo>
                  <a:pt x="447140" y="877950"/>
                </a:moveTo>
                <a:lnTo>
                  <a:pt x="414213" y="849022"/>
                </a:lnTo>
                <a:lnTo>
                  <a:pt x="413223" y="844033"/>
                </a:lnTo>
                <a:lnTo>
                  <a:pt x="413241" y="833617"/>
                </a:lnTo>
                <a:lnTo>
                  <a:pt x="442216" y="800782"/>
                </a:lnTo>
                <a:lnTo>
                  <a:pt x="447207" y="799802"/>
                </a:lnTo>
                <a:lnTo>
                  <a:pt x="457556" y="799828"/>
                </a:lnTo>
                <a:lnTo>
                  <a:pt x="490352" y="828673"/>
                </a:lnTo>
                <a:lnTo>
                  <a:pt x="491358" y="844033"/>
                </a:lnTo>
                <a:lnTo>
                  <a:pt x="490391" y="848957"/>
                </a:lnTo>
                <a:lnTo>
                  <a:pt x="462500" y="876943"/>
                </a:lnTo>
                <a:lnTo>
                  <a:pt x="447140" y="877950"/>
                </a:lnTo>
                <a:close/>
              </a:path>
              <a:path w="1731644" h="1274445">
                <a:moveTo>
                  <a:pt x="870430" y="877980"/>
                </a:moveTo>
                <a:lnTo>
                  <a:pt x="834128" y="862689"/>
                </a:lnTo>
                <a:lnTo>
                  <a:pt x="826480" y="833579"/>
                </a:lnTo>
                <a:lnTo>
                  <a:pt x="827483" y="828610"/>
                </a:lnTo>
                <a:lnTo>
                  <a:pt x="855384" y="800802"/>
                </a:lnTo>
                <a:lnTo>
                  <a:pt x="860356" y="799815"/>
                </a:lnTo>
                <a:lnTo>
                  <a:pt x="870743" y="799815"/>
                </a:lnTo>
                <a:lnTo>
                  <a:pt x="903691" y="829041"/>
                </a:lnTo>
                <a:lnTo>
                  <a:pt x="904552" y="833579"/>
                </a:lnTo>
                <a:lnTo>
                  <a:pt x="904538" y="844448"/>
                </a:lnTo>
                <a:lnTo>
                  <a:pt x="875410" y="877026"/>
                </a:lnTo>
                <a:lnTo>
                  <a:pt x="870430" y="877980"/>
                </a:lnTo>
                <a:close/>
              </a:path>
              <a:path w="1731644" h="1274445">
                <a:moveTo>
                  <a:pt x="1273641" y="877954"/>
                </a:moveTo>
                <a:lnTo>
                  <a:pt x="1240694" y="849082"/>
                </a:lnTo>
                <a:lnTo>
                  <a:pt x="1239697" y="844097"/>
                </a:lnTo>
                <a:lnTo>
                  <a:pt x="1239709" y="833626"/>
                </a:lnTo>
                <a:lnTo>
                  <a:pt x="1268589" y="800807"/>
                </a:lnTo>
                <a:lnTo>
                  <a:pt x="1273575" y="799815"/>
                </a:lnTo>
                <a:lnTo>
                  <a:pt x="1278958" y="799815"/>
                </a:lnTo>
                <a:lnTo>
                  <a:pt x="1312872" y="819164"/>
                </a:lnTo>
                <a:lnTo>
                  <a:pt x="1317810" y="844097"/>
                </a:lnTo>
                <a:lnTo>
                  <a:pt x="1316857" y="848952"/>
                </a:lnTo>
                <a:lnTo>
                  <a:pt x="1288992" y="876936"/>
                </a:lnTo>
                <a:lnTo>
                  <a:pt x="1273641" y="877954"/>
                </a:lnTo>
                <a:close/>
              </a:path>
              <a:path w="1731644" h="1274445">
                <a:moveTo>
                  <a:pt x="1686874" y="877954"/>
                </a:moveTo>
                <a:lnTo>
                  <a:pt x="1653926" y="849082"/>
                </a:lnTo>
                <a:lnTo>
                  <a:pt x="1652930" y="844097"/>
                </a:lnTo>
                <a:lnTo>
                  <a:pt x="1652945" y="833608"/>
                </a:lnTo>
                <a:lnTo>
                  <a:pt x="1681843" y="800803"/>
                </a:lnTo>
                <a:lnTo>
                  <a:pt x="1686807" y="799815"/>
                </a:lnTo>
                <a:lnTo>
                  <a:pt x="1697162" y="799815"/>
                </a:lnTo>
                <a:lnTo>
                  <a:pt x="1730042" y="828636"/>
                </a:lnTo>
                <a:lnTo>
                  <a:pt x="1731043" y="844097"/>
                </a:lnTo>
                <a:lnTo>
                  <a:pt x="1730089" y="848952"/>
                </a:lnTo>
                <a:lnTo>
                  <a:pt x="1702224" y="876935"/>
                </a:lnTo>
                <a:lnTo>
                  <a:pt x="1686874" y="877954"/>
                </a:lnTo>
                <a:close/>
              </a:path>
              <a:path w="1731644" h="1274445">
                <a:moveTo>
                  <a:pt x="54471" y="1274432"/>
                </a:moveTo>
                <a:lnTo>
                  <a:pt x="23674" y="1274432"/>
                </a:lnTo>
                <a:lnTo>
                  <a:pt x="19096" y="1272498"/>
                </a:lnTo>
                <a:lnTo>
                  <a:pt x="24" y="1233154"/>
                </a:lnTo>
                <a:lnTo>
                  <a:pt x="1037" y="1228184"/>
                </a:lnTo>
                <a:lnTo>
                  <a:pt x="29011" y="1200422"/>
                </a:lnTo>
                <a:lnTo>
                  <a:pt x="33989" y="1199446"/>
                </a:lnTo>
                <a:lnTo>
                  <a:pt x="39160" y="1199459"/>
                </a:lnTo>
                <a:lnTo>
                  <a:pt x="39160" y="1199659"/>
                </a:lnTo>
                <a:lnTo>
                  <a:pt x="44349" y="1199672"/>
                </a:lnTo>
                <a:lnTo>
                  <a:pt x="77183" y="1228739"/>
                </a:lnTo>
                <a:lnTo>
                  <a:pt x="78073" y="1244096"/>
                </a:lnTo>
                <a:lnTo>
                  <a:pt x="77034" y="1249061"/>
                </a:lnTo>
                <a:lnTo>
                  <a:pt x="72984" y="1258578"/>
                </a:lnTo>
                <a:lnTo>
                  <a:pt x="70127" y="1262770"/>
                </a:lnTo>
                <a:lnTo>
                  <a:pt x="62748" y="1270018"/>
                </a:lnTo>
                <a:lnTo>
                  <a:pt x="58506" y="1272800"/>
                </a:lnTo>
                <a:lnTo>
                  <a:pt x="54471" y="1274432"/>
                </a:lnTo>
                <a:close/>
              </a:path>
              <a:path w="1731644" h="1274445">
                <a:moveTo>
                  <a:pt x="467688" y="1274432"/>
                </a:moveTo>
                <a:lnTo>
                  <a:pt x="436900" y="1274432"/>
                </a:lnTo>
                <a:lnTo>
                  <a:pt x="432518" y="1272611"/>
                </a:lnTo>
                <a:lnTo>
                  <a:pt x="413232" y="1243708"/>
                </a:lnTo>
                <a:lnTo>
                  <a:pt x="413237" y="1233275"/>
                </a:lnTo>
                <a:lnTo>
                  <a:pt x="442221" y="1200426"/>
                </a:lnTo>
                <a:lnTo>
                  <a:pt x="447210" y="1199446"/>
                </a:lnTo>
                <a:lnTo>
                  <a:pt x="452393" y="1199459"/>
                </a:lnTo>
                <a:lnTo>
                  <a:pt x="452393" y="1199659"/>
                </a:lnTo>
                <a:lnTo>
                  <a:pt x="457547" y="1199672"/>
                </a:lnTo>
                <a:lnTo>
                  <a:pt x="490325" y="1228415"/>
                </a:lnTo>
                <a:lnTo>
                  <a:pt x="491358" y="1243708"/>
                </a:lnTo>
                <a:lnTo>
                  <a:pt x="490366" y="1248694"/>
                </a:lnTo>
                <a:lnTo>
                  <a:pt x="486397" y="1258270"/>
                </a:lnTo>
                <a:lnTo>
                  <a:pt x="483571" y="1262496"/>
                </a:lnTo>
                <a:lnTo>
                  <a:pt x="476238" y="1269823"/>
                </a:lnTo>
                <a:lnTo>
                  <a:pt x="472009" y="1272645"/>
                </a:lnTo>
                <a:lnTo>
                  <a:pt x="467688" y="1274432"/>
                </a:lnTo>
                <a:close/>
              </a:path>
              <a:path w="1731644" h="1274445">
                <a:moveTo>
                  <a:pt x="880935" y="1274432"/>
                </a:moveTo>
                <a:lnTo>
                  <a:pt x="850138" y="1274432"/>
                </a:lnTo>
                <a:lnTo>
                  <a:pt x="845600" y="1272520"/>
                </a:lnTo>
                <a:lnTo>
                  <a:pt x="826480" y="1233224"/>
                </a:lnTo>
                <a:lnTo>
                  <a:pt x="827484" y="1228254"/>
                </a:lnTo>
                <a:lnTo>
                  <a:pt x="855384" y="1200447"/>
                </a:lnTo>
                <a:lnTo>
                  <a:pt x="865525" y="1199459"/>
                </a:lnTo>
                <a:lnTo>
                  <a:pt x="865525" y="1199659"/>
                </a:lnTo>
                <a:lnTo>
                  <a:pt x="870723" y="1199659"/>
                </a:lnTo>
                <a:lnTo>
                  <a:pt x="903645" y="1228723"/>
                </a:lnTo>
                <a:lnTo>
                  <a:pt x="904538" y="1244093"/>
                </a:lnTo>
                <a:lnTo>
                  <a:pt x="903500" y="1249055"/>
                </a:lnTo>
                <a:lnTo>
                  <a:pt x="899455" y="1258568"/>
                </a:lnTo>
                <a:lnTo>
                  <a:pt x="896600" y="1262758"/>
                </a:lnTo>
                <a:lnTo>
                  <a:pt x="889229" y="1270006"/>
                </a:lnTo>
                <a:lnTo>
                  <a:pt x="884990" y="1272788"/>
                </a:lnTo>
                <a:lnTo>
                  <a:pt x="880935" y="1274432"/>
                </a:lnTo>
                <a:close/>
              </a:path>
              <a:path w="1731644" h="1274445">
                <a:moveTo>
                  <a:pt x="1294152" y="1274432"/>
                </a:moveTo>
                <a:lnTo>
                  <a:pt x="1263363" y="1274432"/>
                </a:lnTo>
                <a:lnTo>
                  <a:pt x="1259022" y="1272633"/>
                </a:lnTo>
                <a:lnTo>
                  <a:pt x="1239692" y="1243705"/>
                </a:lnTo>
                <a:lnTo>
                  <a:pt x="1239692" y="1233344"/>
                </a:lnTo>
                <a:lnTo>
                  <a:pt x="1268594" y="1200451"/>
                </a:lnTo>
                <a:lnTo>
                  <a:pt x="1273577" y="1199459"/>
                </a:lnTo>
                <a:lnTo>
                  <a:pt x="1278758" y="1199459"/>
                </a:lnTo>
                <a:lnTo>
                  <a:pt x="1278958" y="1199659"/>
                </a:lnTo>
                <a:lnTo>
                  <a:pt x="1284103" y="1199685"/>
                </a:lnTo>
                <a:lnTo>
                  <a:pt x="1316793" y="1228431"/>
                </a:lnTo>
                <a:lnTo>
                  <a:pt x="1317823" y="1243705"/>
                </a:lnTo>
                <a:lnTo>
                  <a:pt x="1316832" y="1248688"/>
                </a:lnTo>
                <a:lnTo>
                  <a:pt x="1312867" y="1258260"/>
                </a:lnTo>
                <a:lnTo>
                  <a:pt x="1310044" y="1262485"/>
                </a:lnTo>
                <a:lnTo>
                  <a:pt x="1302718" y="1269811"/>
                </a:lnTo>
                <a:lnTo>
                  <a:pt x="1298493" y="1272633"/>
                </a:lnTo>
                <a:lnTo>
                  <a:pt x="1294152" y="1274432"/>
                </a:lnTo>
                <a:close/>
              </a:path>
              <a:path w="1731644" h="1274445">
                <a:moveTo>
                  <a:pt x="1707385" y="1274432"/>
                </a:moveTo>
                <a:lnTo>
                  <a:pt x="1676596" y="1274432"/>
                </a:lnTo>
                <a:lnTo>
                  <a:pt x="1672255" y="1272634"/>
                </a:lnTo>
                <a:lnTo>
                  <a:pt x="1652925" y="1243705"/>
                </a:lnTo>
                <a:lnTo>
                  <a:pt x="1652925" y="1233344"/>
                </a:lnTo>
                <a:lnTo>
                  <a:pt x="1681827" y="1200451"/>
                </a:lnTo>
                <a:lnTo>
                  <a:pt x="1686810" y="1199459"/>
                </a:lnTo>
                <a:lnTo>
                  <a:pt x="1691990" y="1199459"/>
                </a:lnTo>
                <a:lnTo>
                  <a:pt x="1691990" y="1199659"/>
                </a:lnTo>
                <a:lnTo>
                  <a:pt x="1697154" y="1199659"/>
                </a:lnTo>
                <a:lnTo>
                  <a:pt x="1730019" y="1228399"/>
                </a:lnTo>
                <a:lnTo>
                  <a:pt x="1731056" y="1243705"/>
                </a:lnTo>
                <a:lnTo>
                  <a:pt x="1730064" y="1248688"/>
                </a:lnTo>
                <a:lnTo>
                  <a:pt x="1726099" y="1258260"/>
                </a:lnTo>
                <a:lnTo>
                  <a:pt x="1723277" y="1262485"/>
                </a:lnTo>
                <a:lnTo>
                  <a:pt x="1715950" y="1269811"/>
                </a:lnTo>
                <a:lnTo>
                  <a:pt x="1711726" y="1272634"/>
                </a:lnTo>
                <a:lnTo>
                  <a:pt x="1707385" y="1274432"/>
                </a:lnTo>
                <a:close/>
              </a:path>
            </a:pathLst>
          </a:custGeom>
          <a:solidFill>
            <a:srgbClr val="1B57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8959" y="195491"/>
            <a:ext cx="904875" cy="1678305"/>
          </a:xfrm>
          <a:custGeom>
            <a:avLst/>
            <a:gdLst/>
            <a:ahLst/>
            <a:cxnLst/>
            <a:rect l="l" t="t" r="r" b="b"/>
            <a:pathLst>
              <a:path w="904875" h="1678305">
                <a:moveTo>
                  <a:pt x="44445" y="78210"/>
                </a:moveTo>
                <a:lnTo>
                  <a:pt x="34084" y="78210"/>
                </a:lnTo>
                <a:lnTo>
                  <a:pt x="29101" y="77218"/>
                </a:lnTo>
                <a:lnTo>
                  <a:pt x="1190" y="49308"/>
                </a:lnTo>
                <a:lnTo>
                  <a:pt x="199" y="44325"/>
                </a:lnTo>
                <a:lnTo>
                  <a:pt x="203" y="33947"/>
                </a:lnTo>
                <a:lnTo>
                  <a:pt x="29101" y="1070"/>
                </a:lnTo>
                <a:lnTo>
                  <a:pt x="44263" y="52"/>
                </a:lnTo>
                <a:lnTo>
                  <a:pt x="49266" y="1024"/>
                </a:lnTo>
                <a:lnTo>
                  <a:pt x="77339" y="28981"/>
                </a:lnTo>
                <a:lnTo>
                  <a:pt x="78330" y="33947"/>
                </a:lnTo>
                <a:lnTo>
                  <a:pt x="78330" y="44325"/>
                </a:lnTo>
                <a:lnTo>
                  <a:pt x="49428" y="77218"/>
                </a:lnTo>
                <a:lnTo>
                  <a:pt x="44445" y="78210"/>
                </a:lnTo>
                <a:close/>
              </a:path>
              <a:path w="904875" h="1678305">
                <a:moveTo>
                  <a:pt x="457677" y="78210"/>
                </a:moveTo>
                <a:lnTo>
                  <a:pt x="447316" y="78210"/>
                </a:lnTo>
                <a:lnTo>
                  <a:pt x="442333" y="77218"/>
                </a:lnTo>
                <a:lnTo>
                  <a:pt x="414423" y="49308"/>
                </a:lnTo>
                <a:lnTo>
                  <a:pt x="413431" y="44325"/>
                </a:lnTo>
                <a:lnTo>
                  <a:pt x="413435" y="33947"/>
                </a:lnTo>
                <a:lnTo>
                  <a:pt x="442333" y="1070"/>
                </a:lnTo>
                <a:lnTo>
                  <a:pt x="457495" y="52"/>
                </a:lnTo>
                <a:lnTo>
                  <a:pt x="462499" y="1024"/>
                </a:lnTo>
                <a:lnTo>
                  <a:pt x="490571" y="28981"/>
                </a:lnTo>
                <a:lnTo>
                  <a:pt x="491562" y="33947"/>
                </a:lnTo>
                <a:lnTo>
                  <a:pt x="491562" y="44325"/>
                </a:lnTo>
                <a:lnTo>
                  <a:pt x="462660" y="77218"/>
                </a:lnTo>
                <a:lnTo>
                  <a:pt x="457677" y="78210"/>
                </a:lnTo>
                <a:close/>
              </a:path>
              <a:path w="904875" h="1678305">
                <a:moveTo>
                  <a:pt x="869986" y="78248"/>
                </a:moveTo>
                <a:lnTo>
                  <a:pt x="833592" y="62769"/>
                </a:lnTo>
                <a:lnTo>
                  <a:pt x="826130" y="33481"/>
                </a:lnTo>
                <a:lnTo>
                  <a:pt x="827185" y="28500"/>
                </a:lnTo>
                <a:lnTo>
                  <a:pt x="855530" y="918"/>
                </a:lnTo>
                <a:lnTo>
                  <a:pt x="860538" y="0"/>
                </a:lnTo>
                <a:lnTo>
                  <a:pt x="865729" y="79"/>
                </a:lnTo>
                <a:lnTo>
                  <a:pt x="865530" y="79"/>
                </a:lnTo>
                <a:lnTo>
                  <a:pt x="870693" y="132"/>
                </a:lnTo>
                <a:lnTo>
                  <a:pt x="903263" y="29208"/>
                </a:lnTo>
                <a:lnTo>
                  <a:pt x="904222" y="34181"/>
                </a:lnTo>
                <a:lnTo>
                  <a:pt x="904168" y="44536"/>
                </a:lnTo>
                <a:lnTo>
                  <a:pt x="874988" y="77296"/>
                </a:lnTo>
                <a:lnTo>
                  <a:pt x="869986" y="78248"/>
                </a:lnTo>
                <a:close/>
              </a:path>
              <a:path w="904875" h="1678305">
                <a:moveTo>
                  <a:pt x="33949" y="478362"/>
                </a:moveTo>
                <a:lnTo>
                  <a:pt x="1001" y="449490"/>
                </a:lnTo>
                <a:lnTo>
                  <a:pt x="4" y="444505"/>
                </a:lnTo>
                <a:lnTo>
                  <a:pt x="20" y="434017"/>
                </a:lnTo>
                <a:lnTo>
                  <a:pt x="28917" y="401211"/>
                </a:lnTo>
                <a:lnTo>
                  <a:pt x="33881" y="400223"/>
                </a:lnTo>
                <a:lnTo>
                  <a:pt x="44237" y="400223"/>
                </a:lnTo>
                <a:lnTo>
                  <a:pt x="77116" y="429044"/>
                </a:lnTo>
                <a:lnTo>
                  <a:pt x="78117" y="434017"/>
                </a:lnTo>
                <a:lnTo>
                  <a:pt x="78117" y="444505"/>
                </a:lnTo>
                <a:lnTo>
                  <a:pt x="49299" y="477344"/>
                </a:lnTo>
                <a:lnTo>
                  <a:pt x="33949" y="478362"/>
                </a:lnTo>
                <a:close/>
              </a:path>
              <a:path w="904875" h="1678305">
                <a:moveTo>
                  <a:pt x="447181" y="478362"/>
                </a:moveTo>
                <a:lnTo>
                  <a:pt x="414233" y="449490"/>
                </a:lnTo>
                <a:lnTo>
                  <a:pt x="413237" y="444505"/>
                </a:lnTo>
                <a:lnTo>
                  <a:pt x="413252" y="434017"/>
                </a:lnTo>
                <a:lnTo>
                  <a:pt x="442150" y="401211"/>
                </a:lnTo>
                <a:lnTo>
                  <a:pt x="447114" y="400223"/>
                </a:lnTo>
                <a:lnTo>
                  <a:pt x="457469" y="400223"/>
                </a:lnTo>
                <a:lnTo>
                  <a:pt x="490349" y="429044"/>
                </a:lnTo>
                <a:lnTo>
                  <a:pt x="491350" y="444505"/>
                </a:lnTo>
                <a:lnTo>
                  <a:pt x="490396" y="449360"/>
                </a:lnTo>
                <a:lnTo>
                  <a:pt x="462532" y="477344"/>
                </a:lnTo>
                <a:lnTo>
                  <a:pt x="447181" y="478362"/>
                </a:lnTo>
                <a:close/>
              </a:path>
              <a:path w="904875" h="1678305">
                <a:moveTo>
                  <a:pt x="869912" y="478403"/>
                </a:moveTo>
                <a:lnTo>
                  <a:pt x="833602" y="462925"/>
                </a:lnTo>
                <a:lnTo>
                  <a:pt x="826122" y="433707"/>
                </a:lnTo>
                <a:lnTo>
                  <a:pt x="827164" y="428735"/>
                </a:lnTo>
                <a:lnTo>
                  <a:pt x="855357" y="401111"/>
                </a:lnTo>
                <a:lnTo>
                  <a:pt x="860350" y="400170"/>
                </a:lnTo>
                <a:lnTo>
                  <a:pt x="870710" y="400276"/>
                </a:lnTo>
                <a:lnTo>
                  <a:pt x="903308" y="429514"/>
                </a:lnTo>
                <a:lnTo>
                  <a:pt x="904249" y="434508"/>
                </a:lnTo>
                <a:lnTo>
                  <a:pt x="904142" y="444868"/>
                </a:lnTo>
                <a:lnTo>
                  <a:pt x="874905" y="477462"/>
                </a:lnTo>
                <a:lnTo>
                  <a:pt x="869912" y="478403"/>
                </a:lnTo>
                <a:close/>
              </a:path>
              <a:path w="904875" h="1678305">
                <a:moveTo>
                  <a:pt x="44245" y="877998"/>
                </a:moveTo>
                <a:lnTo>
                  <a:pt x="33884" y="877998"/>
                </a:lnTo>
                <a:lnTo>
                  <a:pt x="28901" y="877007"/>
                </a:lnTo>
                <a:lnTo>
                  <a:pt x="991" y="849096"/>
                </a:lnTo>
                <a:lnTo>
                  <a:pt x="0" y="844113"/>
                </a:lnTo>
                <a:lnTo>
                  <a:pt x="0" y="833753"/>
                </a:lnTo>
                <a:lnTo>
                  <a:pt x="28901" y="800859"/>
                </a:lnTo>
                <a:lnTo>
                  <a:pt x="33884" y="799868"/>
                </a:lnTo>
                <a:lnTo>
                  <a:pt x="39065" y="799868"/>
                </a:lnTo>
                <a:lnTo>
                  <a:pt x="39065" y="800067"/>
                </a:lnTo>
                <a:lnTo>
                  <a:pt x="44229" y="800067"/>
                </a:lnTo>
                <a:lnTo>
                  <a:pt x="77093" y="828807"/>
                </a:lnTo>
                <a:lnTo>
                  <a:pt x="78130" y="844113"/>
                </a:lnTo>
                <a:lnTo>
                  <a:pt x="77138" y="849096"/>
                </a:lnTo>
                <a:lnTo>
                  <a:pt x="49229" y="877007"/>
                </a:lnTo>
                <a:lnTo>
                  <a:pt x="44245" y="877998"/>
                </a:lnTo>
                <a:close/>
              </a:path>
              <a:path w="904875" h="1678305">
                <a:moveTo>
                  <a:pt x="457477" y="877998"/>
                </a:moveTo>
                <a:lnTo>
                  <a:pt x="447117" y="877998"/>
                </a:lnTo>
                <a:lnTo>
                  <a:pt x="442133" y="877007"/>
                </a:lnTo>
                <a:lnTo>
                  <a:pt x="414223" y="849096"/>
                </a:lnTo>
                <a:lnTo>
                  <a:pt x="413232" y="844113"/>
                </a:lnTo>
                <a:lnTo>
                  <a:pt x="413232" y="833753"/>
                </a:lnTo>
                <a:lnTo>
                  <a:pt x="442133" y="800859"/>
                </a:lnTo>
                <a:lnTo>
                  <a:pt x="447117" y="799868"/>
                </a:lnTo>
                <a:lnTo>
                  <a:pt x="452297" y="799868"/>
                </a:lnTo>
                <a:lnTo>
                  <a:pt x="452297" y="800067"/>
                </a:lnTo>
                <a:lnTo>
                  <a:pt x="457461" y="800067"/>
                </a:lnTo>
                <a:lnTo>
                  <a:pt x="490326" y="828807"/>
                </a:lnTo>
                <a:lnTo>
                  <a:pt x="491362" y="844113"/>
                </a:lnTo>
                <a:lnTo>
                  <a:pt x="490371" y="849096"/>
                </a:lnTo>
                <a:lnTo>
                  <a:pt x="462460" y="877007"/>
                </a:lnTo>
                <a:lnTo>
                  <a:pt x="457477" y="877998"/>
                </a:lnTo>
                <a:close/>
              </a:path>
              <a:path w="904875" h="1678305">
                <a:moveTo>
                  <a:pt x="869912" y="878047"/>
                </a:moveTo>
                <a:lnTo>
                  <a:pt x="833602" y="862570"/>
                </a:lnTo>
                <a:lnTo>
                  <a:pt x="826122" y="833352"/>
                </a:lnTo>
                <a:lnTo>
                  <a:pt x="827164" y="828379"/>
                </a:lnTo>
                <a:lnTo>
                  <a:pt x="855357" y="800755"/>
                </a:lnTo>
                <a:lnTo>
                  <a:pt x="860350" y="799815"/>
                </a:lnTo>
                <a:lnTo>
                  <a:pt x="865530" y="799868"/>
                </a:lnTo>
                <a:lnTo>
                  <a:pt x="865530" y="800067"/>
                </a:lnTo>
                <a:lnTo>
                  <a:pt x="870693" y="800120"/>
                </a:lnTo>
                <a:lnTo>
                  <a:pt x="903263" y="829196"/>
                </a:lnTo>
                <a:lnTo>
                  <a:pt x="904222" y="834169"/>
                </a:lnTo>
                <a:lnTo>
                  <a:pt x="904142" y="844512"/>
                </a:lnTo>
                <a:lnTo>
                  <a:pt x="874905" y="877107"/>
                </a:lnTo>
                <a:lnTo>
                  <a:pt x="869912" y="878047"/>
                </a:lnTo>
                <a:close/>
              </a:path>
              <a:path w="904875" h="1678305">
                <a:moveTo>
                  <a:pt x="33949" y="1278151"/>
                </a:moveTo>
                <a:lnTo>
                  <a:pt x="1001" y="1249279"/>
                </a:lnTo>
                <a:lnTo>
                  <a:pt x="5" y="1244294"/>
                </a:lnTo>
                <a:lnTo>
                  <a:pt x="20" y="1233805"/>
                </a:lnTo>
                <a:lnTo>
                  <a:pt x="28917" y="1201000"/>
                </a:lnTo>
                <a:lnTo>
                  <a:pt x="33882" y="1200012"/>
                </a:lnTo>
                <a:lnTo>
                  <a:pt x="44237" y="1200012"/>
                </a:lnTo>
                <a:lnTo>
                  <a:pt x="77116" y="1228833"/>
                </a:lnTo>
                <a:lnTo>
                  <a:pt x="78117" y="1233805"/>
                </a:lnTo>
                <a:lnTo>
                  <a:pt x="78117" y="1244294"/>
                </a:lnTo>
                <a:lnTo>
                  <a:pt x="49299" y="1277133"/>
                </a:lnTo>
                <a:lnTo>
                  <a:pt x="33949" y="1278151"/>
                </a:lnTo>
                <a:close/>
              </a:path>
              <a:path w="904875" h="1678305">
                <a:moveTo>
                  <a:pt x="447181" y="1278152"/>
                </a:moveTo>
                <a:lnTo>
                  <a:pt x="414233" y="1249279"/>
                </a:lnTo>
                <a:lnTo>
                  <a:pt x="413237" y="1244294"/>
                </a:lnTo>
                <a:lnTo>
                  <a:pt x="413252" y="1233805"/>
                </a:lnTo>
                <a:lnTo>
                  <a:pt x="442152" y="1201000"/>
                </a:lnTo>
                <a:lnTo>
                  <a:pt x="447114" y="1200012"/>
                </a:lnTo>
                <a:lnTo>
                  <a:pt x="457470" y="1200012"/>
                </a:lnTo>
                <a:lnTo>
                  <a:pt x="490349" y="1228833"/>
                </a:lnTo>
                <a:lnTo>
                  <a:pt x="491350" y="1244294"/>
                </a:lnTo>
                <a:lnTo>
                  <a:pt x="490396" y="1249149"/>
                </a:lnTo>
                <a:lnTo>
                  <a:pt x="462532" y="1277133"/>
                </a:lnTo>
                <a:lnTo>
                  <a:pt x="447181" y="1278152"/>
                </a:lnTo>
                <a:close/>
              </a:path>
              <a:path w="904875" h="1678305">
                <a:moveTo>
                  <a:pt x="870257" y="1278149"/>
                </a:moveTo>
                <a:lnTo>
                  <a:pt x="833742" y="1262904"/>
                </a:lnTo>
                <a:lnTo>
                  <a:pt x="826061" y="1244172"/>
                </a:lnTo>
                <a:lnTo>
                  <a:pt x="826096" y="1233647"/>
                </a:lnTo>
                <a:lnTo>
                  <a:pt x="855329" y="1200904"/>
                </a:lnTo>
                <a:lnTo>
                  <a:pt x="860335" y="1199959"/>
                </a:lnTo>
                <a:lnTo>
                  <a:pt x="870667" y="1200064"/>
                </a:lnTo>
                <a:lnTo>
                  <a:pt x="903195" y="1228897"/>
                </a:lnTo>
                <a:lnTo>
                  <a:pt x="904208" y="1244172"/>
                </a:lnTo>
                <a:lnTo>
                  <a:pt x="903225" y="1249170"/>
                </a:lnTo>
                <a:lnTo>
                  <a:pt x="875255" y="1277162"/>
                </a:lnTo>
                <a:lnTo>
                  <a:pt x="870257" y="1278149"/>
                </a:lnTo>
                <a:close/>
              </a:path>
              <a:path w="904875" h="1678305">
                <a:moveTo>
                  <a:pt x="44245" y="1677787"/>
                </a:moveTo>
                <a:lnTo>
                  <a:pt x="33884" y="1677787"/>
                </a:lnTo>
                <a:lnTo>
                  <a:pt x="28901" y="1676796"/>
                </a:lnTo>
                <a:lnTo>
                  <a:pt x="991" y="1648885"/>
                </a:lnTo>
                <a:lnTo>
                  <a:pt x="0" y="1643902"/>
                </a:lnTo>
                <a:lnTo>
                  <a:pt x="0" y="1633541"/>
                </a:lnTo>
                <a:lnTo>
                  <a:pt x="28901" y="1600648"/>
                </a:lnTo>
                <a:lnTo>
                  <a:pt x="33884" y="1599656"/>
                </a:lnTo>
                <a:lnTo>
                  <a:pt x="39065" y="1599656"/>
                </a:lnTo>
                <a:lnTo>
                  <a:pt x="39065" y="1599856"/>
                </a:lnTo>
                <a:lnTo>
                  <a:pt x="44229" y="1599856"/>
                </a:lnTo>
                <a:lnTo>
                  <a:pt x="77093" y="1628596"/>
                </a:lnTo>
                <a:lnTo>
                  <a:pt x="78130" y="1643902"/>
                </a:lnTo>
                <a:lnTo>
                  <a:pt x="77138" y="1648885"/>
                </a:lnTo>
                <a:lnTo>
                  <a:pt x="49229" y="1676796"/>
                </a:lnTo>
                <a:lnTo>
                  <a:pt x="44245" y="1677787"/>
                </a:lnTo>
                <a:close/>
              </a:path>
              <a:path w="904875" h="1678305">
                <a:moveTo>
                  <a:pt x="457477" y="1677787"/>
                </a:moveTo>
                <a:lnTo>
                  <a:pt x="447117" y="1677787"/>
                </a:lnTo>
                <a:lnTo>
                  <a:pt x="442133" y="1676796"/>
                </a:lnTo>
                <a:lnTo>
                  <a:pt x="414223" y="1648885"/>
                </a:lnTo>
                <a:lnTo>
                  <a:pt x="413232" y="1643902"/>
                </a:lnTo>
                <a:lnTo>
                  <a:pt x="413232" y="1633541"/>
                </a:lnTo>
                <a:lnTo>
                  <a:pt x="442133" y="1600647"/>
                </a:lnTo>
                <a:lnTo>
                  <a:pt x="447117" y="1599656"/>
                </a:lnTo>
                <a:lnTo>
                  <a:pt x="452297" y="1599656"/>
                </a:lnTo>
                <a:lnTo>
                  <a:pt x="452297" y="1599856"/>
                </a:lnTo>
                <a:lnTo>
                  <a:pt x="457461" y="1599856"/>
                </a:lnTo>
                <a:lnTo>
                  <a:pt x="490326" y="1628596"/>
                </a:lnTo>
                <a:lnTo>
                  <a:pt x="491362" y="1643902"/>
                </a:lnTo>
                <a:lnTo>
                  <a:pt x="490371" y="1648885"/>
                </a:lnTo>
                <a:lnTo>
                  <a:pt x="462460" y="1676796"/>
                </a:lnTo>
                <a:lnTo>
                  <a:pt x="457477" y="1677787"/>
                </a:lnTo>
                <a:close/>
              </a:path>
              <a:path w="904875" h="1678305">
                <a:moveTo>
                  <a:pt x="870257" y="1677794"/>
                </a:moveTo>
                <a:lnTo>
                  <a:pt x="833742" y="1662549"/>
                </a:lnTo>
                <a:lnTo>
                  <a:pt x="826061" y="1643816"/>
                </a:lnTo>
                <a:lnTo>
                  <a:pt x="826096" y="1633292"/>
                </a:lnTo>
                <a:lnTo>
                  <a:pt x="855329" y="1600549"/>
                </a:lnTo>
                <a:lnTo>
                  <a:pt x="860335" y="1599603"/>
                </a:lnTo>
                <a:lnTo>
                  <a:pt x="865530" y="1599656"/>
                </a:lnTo>
                <a:lnTo>
                  <a:pt x="865530" y="1599856"/>
                </a:lnTo>
                <a:lnTo>
                  <a:pt x="870649" y="1599908"/>
                </a:lnTo>
                <a:lnTo>
                  <a:pt x="903149" y="1628580"/>
                </a:lnTo>
                <a:lnTo>
                  <a:pt x="904208" y="1643816"/>
                </a:lnTo>
                <a:lnTo>
                  <a:pt x="903225" y="1648815"/>
                </a:lnTo>
                <a:lnTo>
                  <a:pt x="875255" y="1676806"/>
                </a:lnTo>
                <a:lnTo>
                  <a:pt x="870257" y="1677794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B1B6A-4415-6F5C-6B06-BB26768E1004}"/>
              </a:ext>
            </a:extLst>
          </p:cNvPr>
          <p:cNvSpPr txBox="1"/>
          <p:nvPr/>
        </p:nvSpPr>
        <p:spPr>
          <a:xfrm>
            <a:off x="1621440" y="1063023"/>
            <a:ext cx="9153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Objectif 3 </a:t>
            </a:r>
            <a:r>
              <a:rPr lang="fr-FR" sz="4800" b="1" dirty="0"/>
              <a:t>:Conception  du Système</a:t>
            </a:r>
            <a:endParaRPr lang="en-US" sz="4400" b="1" dirty="0"/>
          </a:p>
        </p:txBody>
      </p:sp>
      <p:grpSp>
        <p:nvGrpSpPr>
          <p:cNvPr id="17" name="object 8">
            <a:extLst>
              <a:ext uri="{FF2B5EF4-FFF2-40B4-BE49-F238E27FC236}">
                <a16:creationId xmlns:a16="http://schemas.microsoft.com/office/drawing/2014/main" id="{83F458BA-6A4D-8EE5-608B-DA9A5BD207DF}"/>
              </a:ext>
            </a:extLst>
          </p:cNvPr>
          <p:cNvGrpSpPr/>
          <p:nvPr/>
        </p:nvGrpSpPr>
        <p:grpSpPr>
          <a:xfrm>
            <a:off x="0" y="0"/>
            <a:ext cx="1543050" cy="10287000"/>
            <a:chOff x="0" y="0"/>
            <a:chExt cx="1543050" cy="10287000"/>
          </a:xfrm>
        </p:grpSpPr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E76E3788-36B9-5CB0-A975-B6CC5C29DFF2}"/>
                </a:ext>
              </a:extLst>
            </p:cNvPr>
            <p:cNvSpPr/>
            <p:nvPr/>
          </p:nvSpPr>
          <p:spPr>
            <a:xfrm>
              <a:off x="0" y="0"/>
              <a:ext cx="1543050" cy="10287000"/>
            </a:xfrm>
            <a:custGeom>
              <a:avLst/>
              <a:gdLst/>
              <a:ahLst/>
              <a:cxnLst/>
              <a:rect l="l" t="t" r="r" b="b"/>
              <a:pathLst>
                <a:path w="1543050" h="10287000">
                  <a:moveTo>
                    <a:pt x="0" y="10287000"/>
                  </a:moveTo>
                  <a:lnTo>
                    <a:pt x="0" y="0"/>
                  </a:lnTo>
                  <a:lnTo>
                    <a:pt x="1543049" y="0"/>
                  </a:lnTo>
                  <a:lnTo>
                    <a:pt x="1543049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1B5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D84927BF-6122-84D6-4C00-A3FF75E85974}"/>
                </a:ext>
              </a:extLst>
            </p:cNvPr>
            <p:cNvSpPr/>
            <p:nvPr/>
          </p:nvSpPr>
          <p:spPr>
            <a:xfrm>
              <a:off x="1227773" y="4163621"/>
              <a:ext cx="110489" cy="2819400"/>
            </a:xfrm>
            <a:custGeom>
              <a:avLst/>
              <a:gdLst/>
              <a:ahLst/>
              <a:cxnLst/>
              <a:rect l="l" t="t" r="r" b="b"/>
              <a:pathLst>
                <a:path w="110490" h="2819400">
                  <a:moveTo>
                    <a:pt x="110236" y="2819206"/>
                  </a:moveTo>
                  <a:lnTo>
                    <a:pt x="0" y="2819206"/>
                  </a:lnTo>
                  <a:lnTo>
                    <a:pt x="0" y="0"/>
                  </a:lnTo>
                  <a:lnTo>
                    <a:pt x="110236" y="0"/>
                  </a:lnTo>
                  <a:lnTo>
                    <a:pt x="110236" y="2819206"/>
                  </a:lnTo>
                  <a:close/>
                </a:path>
              </a:pathLst>
            </a:custGeom>
            <a:solidFill>
              <a:srgbClr val="FD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9A9FA53-FA30-4B51-4850-B44F944CD4B0}"/>
              </a:ext>
            </a:extLst>
          </p:cNvPr>
          <p:cNvSpPr txBox="1"/>
          <p:nvPr/>
        </p:nvSpPr>
        <p:spPr>
          <a:xfrm>
            <a:off x="1903723" y="2446105"/>
            <a:ext cx="8269911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3.1 </a:t>
            </a:r>
            <a:r>
              <a:rPr lang="en-US" sz="4000" b="1" dirty="0" err="1">
                <a:solidFill>
                  <a:schemeClr val="accent6">
                    <a:lumMod val="75000"/>
                  </a:schemeClr>
                </a:solidFill>
              </a:rPr>
              <a:t>Conditionnement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 d’un </a:t>
            </a:r>
            <a:r>
              <a:rPr lang="en-US" sz="4000" b="1" dirty="0" err="1">
                <a:solidFill>
                  <a:schemeClr val="accent6">
                    <a:lumMod val="75000"/>
                  </a:schemeClr>
                </a:solidFill>
              </a:rPr>
              <a:t>arrosage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 optimal </a:t>
            </a:r>
          </a:p>
          <a:p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3.2 </a:t>
            </a:r>
            <a:r>
              <a:rPr lang="en-US" sz="4000" b="1" dirty="0" err="1">
                <a:solidFill>
                  <a:schemeClr val="accent6">
                    <a:lumMod val="75000"/>
                  </a:schemeClr>
                </a:solidFill>
              </a:rPr>
              <a:t>Algorithme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 du </a:t>
            </a:r>
            <a:r>
              <a:rPr lang="en-US" sz="4000" b="1" dirty="0" err="1">
                <a:solidFill>
                  <a:schemeClr val="accent6">
                    <a:lumMod val="75000"/>
                  </a:schemeClr>
                </a:solidFill>
              </a:rPr>
              <a:t>système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3.3 Montage </a:t>
            </a:r>
            <a:r>
              <a:rPr lang="fr-FR" sz="4000" b="1" dirty="0">
                <a:solidFill>
                  <a:schemeClr val="accent6">
                    <a:lumMod val="75000"/>
                  </a:schemeClr>
                </a:solidFill>
              </a:rPr>
              <a:t>expérimental </a:t>
            </a:r>
          </a:p>
          <a:p>
            <a:endParaRPr lang="fr-FR" sz="40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3.4 Tests de validation</a:t>
            </a:r>
          </a:p>
          <a:p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3 .5 Conclusion</a:t>
            </a:r>
          </a:p>
          <a:p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8CFAE-9394-3C30-9926-AA4539EBA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862" t="20908" r="1862" b="23400"/>
          <a:stretch/>
        </p:blipFill>
        <p:spPr>
          <a:xfrm>
            <a:off x="10985008" y="713761"/>
            <a:ext cx="7010798" cy="6264696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B737C72F-82F2-2E7F-2076-E71A6AF693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650649" y="9650703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24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130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6172" y="1969723"/>
            <a:ext cx="2073285" cy="275234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06900" y="2131950"/>
            <a:ext cx="2738628" cy="273862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54073" y="2009959"/>
            <a:ext cx="1948788" cy="290946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42636" y="3255785"/>
            <a:ext cx="966927" cy="96692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97410" y="3355043"/>
            <a:ext cx="966927" cy="96692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48627" y="4737755"/>
            <a:ext cx="2008179" cy="1082989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17158" defTabSz="1371600">
              <a:spcBef>
                <a:spcPts val="1065"/>
              </a:spcBef>
              <a:defRPr/>
            </a:pPr>
            <a:r>
              <a:rPr sz="2700" spc="-15" dirty="0">
                <a:solidFill>
                  <a:prstClr val="black"/>
                </a:solidFill>
                <a:latin typeface="Calibri"/>
                <a:cs typeface="Calibri"/>
              </a:rPr>
              <a:t>Humidité</a:t>
            </a:r>
            <a:endParaRPr sz="2700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19050" defTabSz="1371600">
              <a:spcBef>
                <a:spcPts val="915"/>
              </a:spcBef>
              <a:defRPr/>
            </a:pPr>
            <a:r>
              <a:rPr sz="2700" dirty="0">
                <a:solidFill>
                  <a:prstClr val="black"/>
                </a:solidFill>
                <a:latin typeface="Calibri"/>
                <a:cs typeface="Calibri"/>
              </a:rPr>
              <a:t>[</a:t>
            </a:r>
            <a:r>
              <a:rPr lang="en-US" sz="2700" dirty="0">
                <a:solidFill>
                  <a:prstClr val="black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prstClr val="black"/>
                </a:solidFill>
                <a:latin typeface="Calibri"/>
                <a:cs typeface="Calibri"/>
              </a:rPr>
              <a:t>0%</a:t>
            </a:r>
            <a:r>
              <a:rPr sz="2700" spc="-6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prstClr val="black"/>
                </a:solidFill>
                <a:latin typeface="Calibri"/>
                <a:cs typeface="Calibri"/>
              </a:rPr>
              <a:t>-</a:t>
            </a:r>
            <a:r>
              <a:rPr sz="2700" spc="-6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700" spc="-68" dirty="0">
                <a:solidFill>
                  <a:prstClr val="black"/>
                </a:solidFill>
                <a:latin typeface="Calibri"/>
                <a:cs typeface="Calibri"/>
              </a:rPr>
              <a:t>40</a:t>
            </a:r>
            <a:r>
              <a:rPr sz="2700" dirty="0">
                <a:solidFill>
                  <a:prstClr val="black"/>
                </a:solidFill>
                <a:latin typeface="Calibri"/>
                <a:cs typeface="Calibri"/>
              </a:rPr>
              <a:t>%]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396912" y="5102389"/>
            <a:ext cx="2908934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 defTabSz="1371600">
              <a:spcBef>
                <a:spcPts val="150"/>
              </a:spcBef>
              <a:defRPr/>
            </a:pPr>
            <a:r>
              <a:rPr sz="2700" spc="-15" dirty="0">
                <a:solidFill>
                  <a:prstClr val="black"/>
                </a:solidFill>
                <a:latin typeface="Calibri"/>
                <a:cs typeface="Calibri"/>
              </a:rPr>
              <a:t>Luminosité</a:t>
            </a:r>
            <a:r>
              <a:rPr sz="2700" spc="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prstClr val="black"/>
                </a:solidFill>
                <a:latin typeface="Calibri"/>
                <a:cs typeface="Calibri"/>
              </a:rPr>
              <a:t>&lt;</a:t>
            </a:r>
            <a:r>
              <a:rPr sz="2700" spc="-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prstClr val="black"/>
                </a:solidFill>
                <a:latin typeface="Calibri"/>
                <a:cs typeface="Calibri"/>
              </a:rPr>
              <a:t>500</a:t>
            </a:r>
            <a:r>
              <a:rPr sz="2700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700" spc="-8" dirty="0">
                <a:solidFill>
                  <a:prstClr val="black"/>
                </a:solidFill>
                <a:latin typeface="Calibri"/>
                <a:cs typeface="Calibri"/>
              </a:rPr>
              <a:t>lux</a:t>
            </a:r>
            <a:endParaRPr sz="27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95912" y="4872183"/>
            <a:ext cx="1872615" cy="99046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 marR="7620" indent="1905" defTabSz="1371600">
              <a:lnSpc>
                <a:spcPct val="120900"/>
              </a:lnSpc>
              <a:spcBef>
                <a:spcPts val="150"/>
              </a:spcBef>
              <a:defRPr/>
            </a:pPr>
            <a:r>
              <a:rPr sz="2700" spc="-38" dirty="0" err="1">
                <a:solidFill>
                  <a:prstClr val="black"/>
                </a:solidFill>
                <a:latin typeface="Calibri"/>
                <a:cs typeface="Calibri"/>
              </a:rPr>
              <a:t>Température</a:t>
            </a:r>
            <a:r>
              <a:rPr sz="2700" spc="-3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700" spc="-59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700" spc="-8" dirty="0">
                <a:solidFill>
                  <a:prstClr val="black"/>
                </a:solidFill>
                <a:latin typeface="Calibri"/>
                <a:cs typeface="Calibri"/>
              </a:rPr>
              <a:t>[</a:t>
            </a:r>
            <a:r>
              <a:rPr lang="en-US" sz="2700" spc="-8" dirty="0">
                <a:solidFill>
                  <a:prstClr val="black"/>
                </a:solidFill>
                <a:latin typeface="Calibri"/>
                <a:cs typeface="Calibri"/>
              </a:rPr>
              <a:t>20</a:t>
            </a:r>
            <a:r>
              <a:rPr sz="2700" spc="-8" dirty="0">
                <a:solidFill>
                  <a:prstClr val="black"/>
                </a:solidFill>
                <a:latin typeface="Calibri"/>
                <a:cs typeface="Calibri"/>
              </a:rPr>
              <a:t>°C</a:t>
            </a:r>
            <a:r>
              <a:rPr sz="2700" spc="-3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prstClr val="black"/>
                </a:solidFill>
                <a:latin typeface="Calibri"/>
                <a:cs typeface="Calibri"/>
              </a:rPr>
              <a:t>–</a:t>
            </a:r>
            <a:r>
              <a:rPr sz="2700" spc="-3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700" spc="-8" dirty="0">
                <a:solidFill>
                  <a:prstClr val="black"/>
                </a:solidFill>
                <a:latin typeface="Calibri"/>
                <a:cs typeface="Calibri"/>
              </a:rPr>
              <a:t>35</a:t>
            </a:r>
            <a:r>
              <a:rPr sz="2700" spc="-8" dirty="0">
                <a:solidFill>
                  <a:prstClr val="black"/>
                </a:solidFill>
                <a:latin typeface="Calibri"/>
                <a:cs typeface="Calibri"/>
              </a:rPr>
              <a:t>°C]</a:t>
            </a:r>
            <a:endParaRPr sz="27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32869" y="6468746"/>
            <a:ext cx="13238798" cy="814388"/>
          </a:xfrm>
          <a:custGeom>
            <a:avLst/>
            <a:gdLst/>
            <a:ahLst/>
            <a:cxnLst/>
            <a:rect l="l" t="t" r="r" b="b"/>
            <a:pathLst>
              <a:path w="8825865" h="542925">
                <a:moveTo>
                  <a:pt x="8825484" y="0"/>
                </a:moveTo>
                <a:lnTo>
                  <a:pt x="8810203" y="72128"/>
                </a:lnTo>
                <a:lnTo>
                  <a:pt x="8791866" y="105608"/>
                </a:lnTo>
                <a:lnTo>
                  <a:pt x="8767078" y="136934"/>
                </a:lnTo>
                <a:lnTo>
                  <a:pt x="8736346" y="165783"/>
                </a:lnTo>
                <a:lnTo>
                  <a:pt x="8700182" y="191833"/>
                </a:lnTo>
                <a:lnTo>
                  <a:pt x="8659094" y="214761"/>
                </a:lnTo>
                <a:lnTo>
                  <a:pt x="8613591" y="234244"/>
                </a:lnTo>
                <a:lnTo>
                  <a:pt x="8564183" y="249959"/>
                </a:lnTo>
                <a:lnTo>
                  <a:pt x="8511379" y="261584"/>
                </a:lnTo>
                <a:lnTo>
                  <a:pt x="8455688" y="268796"/>
                </a:lnTo>
                <a:lnTo>
                  <a:pt x="8397621" y="271272"/>
                </a:lnTo>
                <a:lnTo>
                  <a:pt x="4946904" y="271272"/>
                </a:lnTo>
                <a:lnTo>
                  <a:pt x="4888862" y="273747"/>
                </a:lnTo>
                <a:lnTo>
                  <a:pt x="4833189" y="280959"/>
                </a:lnTo>
                <a:lnTo>
                  <a:pt x="4780395" y="292584"/>
                </a:lnTo>
                <a:lnTo>
                  <a:pt x="4730989" y="308299"/>
                </a:lnTo>
                <a:lnTo>
                  <a:pt x="4685484" y="327782"/>
                </a:lnTo>
                <a:lnTo>
                  <a:pt x="4644390" y="350710"/>
                </a:lnTo>
                <a:lnTo>
                  <a:pt x="4608216" y="376760"/>
                </a:lnTo>
                <a:lnTo>
                  <a:pt x="4577475" y="405609"/>
                </a:lnTo>
                <a:lnTo>
                  <a:pt x="4552676" y="436935"/>
                </a:lnTo>
                <a:lnTo>
                  <a:pt x="4534330" y="470415"/>
                </a:lnTo>
                <a:lnTo>
                  <a:pt x="4519041" y="542544"/>
                </a:lnTo>
                <a:lnTo>
                  <a:pt x="4515136" y="505725"/>
                </a:lnTo>
                <a:lnTo>
                  <a:pt x="4485425" y="436935"/>
                </a:lnTo>
                <a:lnTo>
                  <a:pt x="4460639" y="405609"/>
                </a:lnTo>
                <a:lnTo>
                  <a:pt x="4429913" y="376760"/>
                </a:lnTo>
                <a:lnTo>
                  <a:pt x="4393755" y="350710"/>
                </a:lnTo>
                <a:lnTo>
                  <a:pt x="4352676" y="327782"/>
                </a:lnTo>
                <a:lnTo>
                  <a:pt x="4307186" y="308299"/>
                </a:lnTo>
                <a:lnTo>
                  <a:pt x="4257794" y="292584"/>
                </a:lnTo>
                <a:lnTo>
                  <a:pt x="4205009" y="280959"/>
                </a:lnTo>
                <a:lnTo>
                  <a:pt x="4149343" y="273747"/>
                </a:lnTo>
                <a:lnTo>
                  <a:pt x="4091304" y="271272"/>
                </a:lnTo>
                <a:lnTo>
                  <a:pt x="427862" y="271272"/>
                </a:lnTo>
                <a:lnTo>
                  <a:pt x="369795" y="268796"/>
                </a:lnTo>
                <a:lnTo>
                  <a:pt x="314104" y="261584"/>
                </a:lnTo>
                <a:lnTo>
                  <a:pt x="261300" y="249959"/>
                </a:lnTo>
                <a:lnTo>
                  <a:pt x="211892" y="234244"/>
                </a:lnTo>
                <a:lnTo>
                  <a:pt x="166389" y="214761"/>
                </a:lnTo>
                <a:lnTo>
                  <a:pt x="125301" y="191833"/>
                </a:lnTo>
                <a:lnTo>
                  <a:pt x="89137" y="165783"/>
                </a:lnTo>
                <a:lnTo>
                  <a:pt x="58405" y="136934"/>
                </a:lnTo>
                <a:lnTo>
                  <a:pt x="33617" y="105608"/>
                </a:lnTo>
                <a:lnTo>
                  <a:pt x="15280" y="72128"/>
                </a:lnTo>
                <a:lnTo>
                  <a:pt x="3905" y="36818"/>
                </a:lnTo>
                <a:lnTo>
                  <a:pt x="0" y="0"/>
                </a:lnTo>
              </a:path>
            </a:pathLst>
          </a:custGeom>
          <a:ln w="38100">
            <a:solidFill>
              <a:srgbClr val="22684A"/>
            </a:solidFill>
          </a:ln>
        </p:spPr>
        <p:txBody>
          <a:bodyPr wrap="square" lIns="0" tIns="0" rIns="0" bIns="0" rtlCol="0"/>
          <a:lstStyle/>
          <a:p>
            <a:pPr defTabSz="1371600">
              <a:defRPr/>
            </a:pPr>
            <a:endParaRPr sz="27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96339" y="7746754"/>
            <a:ext cx="10801560" cy="20008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18098" rIns="0" bIns="0" rtlCol="0">
            <a:spAutoFit/>
          </a:bodyPr>
          <a:lstStyle/>
          <a:p>
            <a:pPr marL="19050" defTabSz="1371600">
              <a:spcBef>
                <a:spcPts val="143"/>
              </a:spcBef>
              <a:defRPr/>
            </a:pPr>
            <a:r>
              <a:rPr sz="4200" b="1" spc="-23" dirty="0">
                <a:solidFill>
                  <a:srgbClr val="22684A"/>
                </a:solidFill>
                <a:latin typeface="Calibri"/>
                <a:cs typeface="Calibri"/>
              </a:rPr>
              <a:t>Arrosage</a:t>
            </a:r>
            <a:r>
              <a:rPr sz="4200" b="1" spc="30" dirty="0">
                <a:solidFill>
                  <a:srgbClr val="22684A"/>
                </a:solidFill>
                <a:latin typeface="Calibri"/>
                <a:cs typeface="Calibri"/>
              </a:rPr>
              <a:t> </a:t>
            </a:r>
            <a:r>
              <a:rPr sz="4200" b="1" spc="-8" dirty="0" err="1">
                <a:solidFill>
                  <a:srgbClr val="22684A"/>
                </a:solidFill>
                <a:latin typeface="Calibri"/>
                <a:cs typeface="Calibri"/>
              </a:rPr>
              <a:t>optimale</a:t>
            </a:r>
            <a:r>
              <a:rPr sz="4200" b="1" spc="15" dirty="0">
                <a:solidFill>
                  <a:srgbClr val="22684A"/>
                </a:solidFill>
                <a:latin typeface="Calibri"/>
                <a:cs typeface="Calibri"/>
              </a:rPr>
              <a:t> </a:t>
            </a:r>
            <a:r>
              <a:rPr sz="4200" b="1" spc="-8" dirty="0">
                <a:solidFill>
                  <a:srgbClr val="22684A"/>
                </a:solidFill>
                <a:latin typeface="Calibri"/>
                <a:cs typeface="Calibri"/>
              </a:rPr>
              <a:t>d</a:t>
            </a:r>
            <a:r>
              <a:rPr lang="en-US" sz="4200" b="1" spc="-8" dirty="0">
                <a:solidFill>
                  <a:srgbClr val="22684A"/>
                </a:solidFill>
                <a:latin typeface="Calibri"/>
                <a:cs typeface="Calibri"/>
              </a:rPr>
              <a:t>u </a:t>
            </a:r>
            <a:r>
              <a:rPr lang="en-US" sz="4200" b="1" spc="-8" dirty="0" err="1">
                <a:solidFill>
                  <a:srgbClr val="22684A"/>
                </a:solidFill>
                <a:latin typeface="Calibri"/>
                <a:cs typeface="Calibri"/>
              </a:rPr>
              <a:t>Gazon</a:t>
            </a:r>
            <a:r>
              <a:rPr lang="en-US" sz="4200" b="1" spc="-8" dirty="0">
                <a:solidFill>
                  <a:srgbClr val="22684A"/>
                </a:solidFill>
                <a:latin typeface="Calibri"/>
                <a:cs typeface="Calibri"/>
              </a:rPr>
              <a:t> de </a:t>
            </a:r>
            <a:r>
              <a:rPr lang="en-US" sz="4200" b="1" spc="-8" dirty="0" err="1">
                <a:solidFill>
                  <a:srgbClr val="22684A"/>
                </a:solidFill>
                <a:latin typeface="Calibri"/>
                <a:cs typeface="Calibri"/>
              </a:rPr>
              <a:t>Permudes</a:t>
            </a:r>
            <a:r>
              <a:rPr lang="en-US" sz="4200" b="1" spc="-8" dirty="0">
                <a:solidFill>
                  <a:srgbClr val="22684A"/>
                </a:solidFill>
                <a:latin typeface="Calibri"/>
                <a:cs typeface="Calibri"/>
              </a:rPr>
              <a:t> </a:t>
            </a:r>
            <a:r>
              <a:rPr lang="en-US" sz="42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(</a:t>
            </a:r>
            <a:r>
              <a:rPr lang="en-US" sz="4200" b="1" spc="-8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Gazon</a:t>
            </a:r>
            <a:r>
              <a:rPr lang="en-US" sz="42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4200" b="1" spc="-8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hybride</a:t>
            </a:r>
            <a:r>
              <a:rPr lang="en-US" sz="42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 : </a:t>
            </a:r>
            <a:r>
              <a:rPr lang="fr-FR" sz="4400" b="1" dirty="0">
                <a:solidFill>
                  <a:schemeClr val="accent6">
                    <a:lumMod val="75000"/>
                  </a:schemeClr>
                </a:solidFill>
              </a:rPr>
              <a:t>réduction de 30%)</a:t>
            </a:r>
            <a:endParaRPr lang="en-US" sz="4200" b="1" spc="-8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19050" defTabSz="1371600">
              <a:spcBef>
                <a:spcPts val="143"/>
              </a:spcBef>
              <a:defRPr/>
            </a:pPr>
            <a:r>
              <a:rPr lang="en-US" sz="4200" b="1" spc="-8" dirty="0">
                <a:solidFill>
                  <a:srgbClr val="22684A"/>
                </a:solidFill>
                <a:latin typeface="Calibri"/>
                <a:cs typeface="Calibri"/>
              </a:rPr>
              <a:t>                     </a:t>
            </a:r>
            <a:endParaRPr sz="4200" dirty="0">
              <a:solidFill>
                <a:srgbClr val="22684A"/>
              </a:solidFill>
              <a:latin typeface="Calibri"/>
              <a:cs typeface="Calibri"/>
            </a:endParaRPr>
          </a:p>
        </p:txBody>
      </p:sp>
      <p:pic>
        <p:nvPicPr>
          <p:cNvPr id="22" name="object 12">
            <a:extLst>
              <a:ext uri="{FF2B5EF4-FFF2-40B4-BE49-F238E27FC236}">
                <a16:creationId xmlns:a16="http://schemas.microsoft.com/office/drawing/2014/main" id="{C7E6B1D6-A19E-D064-6DE5-670647067D4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19595" y="3334791"/>
            <a:ext cx="966927" cy="96692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41CADB-DA01-53AC-8058-6F7093F3D8E2}"/>
              </a:ext>
            </a:extLst>
          </p:cNvPr>
          <p:cNvCxnSpPr>
            <a:cxnSpLocks/>
          </p:cNvCxnSpPr>
          <p:nvPr/>
        </p:nvCxnSpPr>
        <p:spPr>
          <a:xfrm flipV="1">
            <a:off x="15480704" y="2695228"/>
            <a:ext cx="936104" cy="1710766"/>
          </a:xfrm>
          <a:prstGeom prst="line">
            <a:avLst/>
          </a:prstGeom>
          <a:ln w="76200" cmpd="sng">
            <a:solidFill>
              <a:schemeClr val="tx1"/>
            </a:solidFill>
            <a:head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E4342AD-5510-2B63-0E43-F5C94B465556}"/>
              </a:ext>
            </a:extLst>
          </p:cNvPr>
          <p:cNvSpPr txBox="1"/>
          <p:nvPr/>
        </p:nvSpPr>
        <p:spPr>
          <a:xfrm>
            <a:off x="14645984" y="4405994"/>
            <a:ext cx="3038669" cy="1617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0" marR="7620" indent="1905" defTabSz="1371600">
              <a:lnSpc>
                <a:spcPct val="120900"/>
              </a:lnSpc>
              <a:spcBef>
                <a:spcPts val="150"/>
              </a:spcBef>
              <a:defRPr/>
            </a:pPr>
            <a:endParaRPr lang="fr-FR" sz="2700" spc="-38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19050" marR="7620" indent="1905" defTabSz="1371600">
              <a:lnSpc>
                <a:spcPct val="120900"/>
              </a:lnSpc>
              <a:spcBef>
                <a:spcPts val="150"/>
              </a:spcBef>
              <a:defRPr/>
            </a:pPr>
            <a:r>
              <a:rPr lang="fr-FR" sz="2700" spc="-38" dirty="0">
                <a:solidFill>
                  <a:prstClr val="black"/>
                </a:solidFill>
                <a:latin typeface="Calibri"/>
                <a:cs typeface="Calibri"/>
              </a:rPr>
              <a:t>Pas de pluie</a:t>
            </a:r>
          </a:p>
          <a:p>
            <a:pPr marL="19050" marR="7620" indent="1905" defTabSz="1371600">
              <a:lnSpc>
                <a:spcPct val="120900"/>
              </a:lnSpc>
              <a:spcBef>
                <a:spcPts val="150"/>
              </a:spcBef>
              <a:defRPr/>
            </a:pPr>
            <a:r>
              <a:rPr lang="fr-FR" sz="2700" spc="-38" dirty="0">
                <a:solidFill>
                  <a:prstClr val="black"/>
                </a:solidFill>
                <a:latin typeface="Calibri"/>
                <a:cs typeface="Calibri"/>
              </a:rPr>
              <a:t>Niveau d’eau &lt;350 </a:t>
            </a:r>
            <a:endParaRPr lang="fr-FR" sz="27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000D704D-9371-0BF4-B021-2533B1355DAF}"/>
              </a:ext>
            </a:extLst>
          </p:cNvPr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FDEB3A-B1A5-BA5B-835B-01B18BDE22FF}"/>
              </a:ext>
            </a:extLst>
          </p:cNvPr>
          <p:cNvSpPr/>
          <p:nvPr/>
        </p:nvSpPr>
        <p:spPr>
          <a:xfrm>
            <a:off x="2989457" y="-14834"/>
            <a:ext cx="11953328" cy="740804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3 .Conception  du Système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A93E7F-4FDC-02F1-C3D1-BB2FE5EFE843}"/>
              </a:ext>
            </a:extLst>
          </p:cNvPr>
          <p:cNvSpPr txBox="1"/>
          <p:nvPr/>
        </p:nvSpPr>
        <p:spPr>
          <a:xfrm>
            <a:off x="1815464" y="1022978"/>
            <a:ext cx="130355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Verdana"/>
                <a:ea typeface="+mj-ea"/>
              </a:rPr>
              <a:t>3.1 </a:t>
            </a:r>
            <a:r>
              <a:rPr lang="en-US" sz="3200" b="1" kern="0" dirty="0">
                <a:solidFill>
                  <a:srgbClr val="F79646">
                    <a:lumMod val="75000"/>
                  </a:srgbClr>
                </a:solidFill>
                <a:latin typeface="Verdana"/>
                <a:ea typeface="+mj-ea"/>
              </a:rPr>
              <a:t>C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Verdana"/>
                <a:ea typeface="+mj-ea"/>
              </a:rPr>
              <a:t>onditionnement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Verdana"/>
                <a:ea typeface="+mj-ea"/>
              </a:rPr>
              <a:t> d’un 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Verdana"/>
                <a:ea typeface="+mj-ea"/>
              </a:rPr>
              <a:t>arrosage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Verdana"/>
                <a:ea typeface="+mj-ea"/>
              </a:rPr>
              <a:t> optimal :</a:t>
            </a:r>
            <a:endParaRPr lang="en-US" sz="3200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310B757-0218-CF0F-C4B0-5F51BD93C2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4303256" y="3124496"/>
            <a:ext cx="3080997" cy="1800302"/>
          </a:xfrm>
          <a:prstGeom prst="rect">
            <a:avLst/>
          </a:prstGeom>
        </p:spPr>
      </p:pic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3B6BFDDC-B54D-455A-DBDC-8E75C1AC39F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25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630" y="2502421"/>
            <a:ext cx="8179359" cy="14273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3.2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Algorithme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 du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système</a:t>
            </a: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endParaRPr sz="2800" b="1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2632367" y="66359"/>
            <a:ext cx="12475035" cy="612645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3 .Conception  du Système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78C696-F542-DB3C-0A95-2D7D4002204D}"/>
              </a:ext>
            </a:extLst>
          </p:cNvPr>
          <p:cNvSpPr txBox="1"/>
          <p:nvPr/>
        </p:nvSpPr>
        <p:spPr>
          <a:xfrm>
            <a:off x="183197" y="3282647"/>
            <a:ext cx="8316924" cy="5509200"/>
          </a:xfrm>
          <a:prstGeom prst="rect">
            <a:avLst/>
          </a:prstGeom>
          <a:noFill/>
          <a:ln w="38100">
            <a:solidFill>
              <a:srgbClr val="25513A"/>
            </a:solidFill>
          </a:ln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25513A"/>
                </a:solidFill>
              </a:rPr>
              <a:t>1. Initialisation</a:t>
            </a:r>
          </a:p>
          <a:p>
            <a:r>
              <a:rPr lang="fr-FR" sz="3200" b="1" dirty="0">
                <a:solidFill>
                  <a:srgbClr val="25513A"/>
                </a:solidFill>
              </a:rPr>
              <a:t>2. Boucle principale</a:t>
            </a:r>
          </a:p>
          <a:p>
            <a:r>
              <a:rPr lang="fr-FR" sz="3200" dirty="0"/>
              <a:t>    </a:t>
            </a:r>
            <a:r>
              <a:rPr lang="fr-FR" sz="3200" b="1" dirty="0">
                <a:solidFill>
                  <a:srgbClr val="FF0000"/>
                </a:solidFill>
              </a:rPr>
              <a:t>1. </a:t>
            </a:r>
            <a:r>
              <a:rPr lang="fr-FR" sz="3200" dirty="0"/>
              <a:t>Lire les valeurs des capteurs (humidité, température, luminosité, pluie)</a:t>
            </a:r>
          </a:p>
          <a:p>
            <a:r>
              <a:rPr lang="fr-FR" sz="3200" dirty="0"/>
              <a:t>    </a:t>
            </a:r>
            <a:r>
              <a:rPr lang="fr-FR" sz="3200" b="1" dirty="0">
                <a:solidFill>
                  <a:srgbClr val="FF0000"/>
                </a:solidFill>
              </a:rPr>
              <a:t>2</a:t>
            </a:r>
            <a:r>
              <a:rPr lang="fr-FR" sz="3200" dirty="0"/>
              <a:t>. Afficher les valeurs des capteurs</a:t>
            </a:r>
          </a:p>
          <a:p>
            <a:r>
              <a:rPr lang="fr-FR" sz="3200" b="1" dirty="0">
                <a:solidFill>
                  <a:srgbClr val="FF0000"/>
                </a:solidFill>
              </a:rPr>
              <a:t>    3. </a:t>
            </a:r>
            <a:r>
              <a:rPr lang="fr-FR" sz="3200" dirty="0"/>
              <a:t>Vérifier les conditions :</a:t>
            </a:r>
          </a:p>
          <a:p>
            <a:r>
              <a:rPr lang="fr-FR" sz="3200" dirty="0"/>
              <a:t>        - Luminosité &lt; 500</a:t>
            </a:r>
          </a:p>
          <a:p>
            <a:r>
              <a:rPr lang="fr-FR" sz="3200" dirty="0"/>
              <a:t>        - Température entre 20°C et 35°C</a:t>
            </a:r>
          </a:p>
          <a:p>
            <a:r>
              <a:rPr lang="fr-FR" sz="3200" dirty="0"/>
              <a:t>        - Pas de pluie</a:t>
            </a:r>
          </a:p>
          <a:p>
            <a:r>
              <a:rPr lang="fr-FR" sz="3200" dirty="0"/>
              <a:t>        - Humidité &lt; 20%</a:t>
            </a:r>
          </a:p>
          <a:p>
            <a:endParaRPr lang="fr-FR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244C6-1BA5-EDA5-1E46-9BD9B497BE54}"/>
              </a:ext>
            </a:extLst>
          </p:cNvPr>
          <p:cNvSpPr txBox="1"/>
          <p:nvPr/>
        </p:nvSpPr>
        <p:spPr>
          <a:xfrm>
            <a:off x="8746799" y="771901"/>
            <a:ext cx="8316923" cy="9448740"/>
          </a:xfrm>
          <a:prstGeom prst="rect">
            <a:avLst/>
          </a:prstGeom>
          <a:noFill/>
          <a:ln w="38100">
            <a:solidFill>
              <a:srgbClr val="25513A"/>
            </a:solidFill>
          </a:ln>
        </p:spPr>
        <p:txBody>
          <a:bodyPr wrap="square" rtlCol="0">
            <a:spAutoFit/>
          </a:bodyPr>
          <a:lstStyle/>
          <a:p>
            <a:endParaRPr lang="en-US" sz="3200" kern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sz="3200" b="1" kern="1200" dirty="0">
                <a:solidFill>
                  <a:srgbClr val="FF0000"/>
                </a:solidFill>
                <a:latin typeface="Calibri" panose="020F0502020204030204" pitchFamily="34" charset="0"/>
              </a:rPr>
              <a:t>    4. </a:t>
            </a:r>
            <a:r>
              <a:rPr lang="fr-FR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Si toutes les conditions sont remplies :</a:t>
            </a:r>
          </a:p>
          <a:p>
            <a:r>
              <a:rPr lang="fr-FR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       - Afficher "Arrosage GHANAM en cours "</a:t>
            </a:r>
          </a:p>
          <a:p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       - </a:t>
            </a:r>
            <a:r>
              <a:rPr lang="en-US" sz="3200" b="0" kern="1200" dirty="0" err="1">
                <a:solidFill>
                  <a:srgbClr val="000000"/>
                </a:solidFill>
                <a:latin typeface="Calibri" panose="020F0502020204030204" pitchFamily="34" charset="0"/>
              </a:rPr>
              <a:t>Activer</a:t>
            </a:r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200" b="0" kern="1200" dirty="0" err="1">
                <a:solidFill>
                  <a:srgbClr val="000000"/>
                </a:solidFill>
                <a:latin typeface="Calibri" panose="020F0502020204030204" pitchFamily="34" charset="0"/>
              </a:rPr>
              <a:t>l'électrovanne</a:t>
            </a:r>
            <a:endParaRPr lang="en-US" sz="3200" b="0" kern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       - </a:t>
            </a:r>
            <a:r>
              <a:rPr lang="en-US" sz="3200" b="0" kern="1200" dirty="0" err="1">
                <a:solidFill>
                  <a:srgbClr val="000000"/>
                </a:solidFill>
                <a:latin typeface="Calibri" panose="020F0502020204030204" pitchFamily="34" charset="0"/>
              </a:rPr>
              <a:t>Allumer</a:t>
            </a:r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la LED </a:t>
            </a:r>
            <a:r>
              <a:rPr lang="en-US" sz="3200" b="0" kern="1200" dirty="0" err="1">
                <a:solidFill>
                  <a:srgbClr val="000000"/>
                </a:solidFill>
                <a:latin typeface="Calibri" panose="020F0502020204030204" pitchFamily="34" charset="0"/>
              </a:rPr>
              <a:t>verte</a:t>
            </a:r>
            <a:endParaRPr lang="en-US" sz="3200" b="0" kern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       - </a:t>
            </a:r>
            <a:r>
              <a:rPr lang="en-US" sz="3200" b="0" kern="1200" dirty="0" err="1">
                <a:solidFill>
                  <a:srgbClr val="000000"/>
                </a:solidFill>
                <a:latin typeface="Calibri" panose="020F0502020204030204" pitchFamily="34" charset="0"/>
              </a:rPr>
              <a:t>Éteindre</a:t>
            </a:r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la LED rouge</a:t>
            </a:r>
          </a:p>
          <a:p>
            <a:r>
              <a:rPr lang="fr-FR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       - Continuer l'arrosage jusqu'à ce que l'humidité atteigne 40%</a:t>
            </a:r>
          </a:p>
          <a:p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       - Si </a:t>
            </a:r>
            <a:r>
              <a:rPr lang="en-US" sz="3200" b="0" kern="1200" dirty="0" err="1">
                <a:solidFill>
                  <a:srgbClr val="000000"/>
                </a:solidFill>
                <a:latin typeface="Calibri" panose="020F0502020204030204" pitchFamily="34" charset="0"/>
              </a:rPr>
              <a:t>l'humidité</a:t>
            </a:r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200" b="0" kern="1200" dirty="0" err="1">
                <a:solidFill>
                  <a:srgbClr val="000000"/>
                </a:solidFill>
                <a:latin typeface="Calibri" panose="020F0502020204030204" pitchFamily="34" charset="0"/>
              </a:rPr>
              <a:t>atteint</a:t>
            </a:r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40% :</a:t>
            </a:r>
          </a:p>
          <a:p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           - </a:t>
            </a:r>
            <a:r>
              <a:rPr lang="en-US" sz="3200" b="0" kern="1200" dirty="0" err="1">
                <a:solidFill>
                  <a:srgbClr val="000000"/>
                </a:solidFill>
                <a:latin typeface="Calibri" panose="020F0502020204030204" pitchFamily="34" charset="0"/>
              </a:rPr>
              <a:t>Désactiver</a:t>
            </a:r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200" b="0" kern="1200" dirty="0" err="1">
                <a:solidFill>
                  <a:srgbClr val="000000"/>
                </a:solidFill>
                <a:latin typeface="Calibri" panose="020F0502020204030204" pitchFamily="34" charset="0"/>
              </a:rPr>
              <a:t>l'électrovanne</a:t>
            </a:r>
            <a:endParaRPr lang="en-US" sz="3200" b="0" kern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           - </a:t>
            </a:r>
            <a:r>
              <a:rPr lang="en-US" sz="3200" b="0" kern="1200" dirty="0" err="1">
                <a:solidFill>
                  <a:srgbClr val="000000"/>
                </a:solidFill>
                <a:latin typeface="Calibri" panose="020F0502020204030204" pitchFamily="34" charset="0"/>
              </a:rPr>
              <a:t>Éteindre</a:t>
            </a:r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la LED </a:t>
            </a:r>
            <a:r>
              <a:rPr lang="en-US" sz="3200" b="0" kern="1200" dirty="0" err="1">
                <a:solidFill>
                  <a:srgbClr val="000000"/>
                </a:solidFill>
                <a:latin typeface="Calibri" panose="020F0502020204030204" pitchFamily="34" charset="0"/>
              </a:rPr>
              <a:t>verte</a:t>
            </a:r>
            <a:endParaRPr lang="en-US" sz="3200" b="0" kern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           - </a:t>
            </a:r>
            <a:r>
              <a:rPr lang="en-US" sz="3200" b="0" kern="1200" dirty="0" err="1">
                <a:solidFill>
                  <a:srgbClr val="000000"/>
                </a:solidFill>
                <a:latin typeface="Calibri" panose="020F0502020204030204" pitchFamily="34" charset="0"/>
              </a:rPr>
              <a:t>Allumer</a:t>
            </a:r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la LED rouge</a:t>
            </a:r>
          </a:p>
          <a:p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           - </a:t>
            </a:r>
            <a:r>
              <a:rPr lang="en-US" sz="3200" b="0" kern="1200" dirty="0" err="1">
                <a:solidFill>
                  <a:srgbClr val="000000"/>
                </a:solidFill>
                <a:latin typeface="Calibri" panose="020F0502020204030204" pitchFamily="34" charset="0"/>
              </a:rPr>
              <a:t>Afficher</a:t>
            </a:r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"</a:t>
            </a:r>
            <a:r>
              <a:rPr lang="en-US" sz="3200" b="0" kern="1200" dirty="0" err="1">
                <a:solidFill>
                  <a:srgbClr val="000000"/>
                </a:solidFill>
                <a:latin typeface="Calibri" panose="020F0502020204030204" pitchFamily="34" charset="0"/>
              </a:rPr>
              <a:t>Arrosage</a:t>
            </a:r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GHANAM </a:t>
            </a:r>
            <a:r>
              <a:rPr lang="en-US" sz="3200" b="0" kern="1200" dirty="0" err="1">
                <a:solidFill>
                  <a:srgbClr val="000000"/>
                </a:solidFill>
                <a:latin typeface="Calibri" panose="020F0502020204030204" pitchFamily="34" charset="0"/>
              </a:rPr>
              <a:t>terminé</a:t>
            </a:r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"</a:t>
            </a:r>
          </a:p>
          <a:p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sz="3200" b="1" kern="1200" dirty="0">
                <a:solidFill>
                  <a:srgbClr val="FF0000"/>
                </a:solidFill>
                <a:latin typeface="Calibri" panose="020F0502020204030204" pitchFamily="34" charset="0"/>
              </a:rPr>
              <a:t>5. </a:t>
            </a:r>
            <a:r>
              <a:rPr lang="en-US" sz="3200" b="0" kern="1200" dirty="0" err="1">
                <a:solidFill>
                  <a:srgbClr val="000000"/>
                </a:solidFill>
                <a:latin typeface="Calibri" panose="020F0502020204030204" pitchFamily="34" charset="0"/>
              </a:rPr>
              <a:t>Sinon</a:t>
            </a:r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:</a:t>
            </a:r>
          </a:p>
          <a:p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           - </a:t>
            </a:r>
            <a:r>
              <a:rPr lang="en-US" sz="3200" b="0" kern="1200" dirty="0" err="1">
                <a:solidFill>
                  <a:srgbClr val="000000"/>
                </a:solidFill>
                <a:latin typeface="Calibri" panose="020F0502020204030204" pitchFamily="34" charset="0"/>
              </a:rPr>
              <a:t>Afficher</a:t>
            </a:r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"</a:t>
            </a:r>
            <a:r>
              <a:rPr lang="en-US" sz="3200" b="0" kern="1200" dirty="0" err="1">
                <a:solidFill>
                  <a:srgbClr val="000000"/>
                </a:solidFill>
                <a:latin typeface="Calibri" panose="020F0502020204030204" pitchFamily="34" charset="0"/>
              </a:rPr>
              <a:t>Arrosage</a:t>
            </a:r>
            <a:r>
              <a:rPr lang="en-US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GHANAM </a:t>
            </a:r>
            <a:r>
              <a:rPr lang="en-US" sz="3200" b="0" kern="1200" dirty="0" err="1">
                <a:solidFill>
                  <a:srgbClr val="000000"/>
                </a:solidFill>
                <a:latin typeface="Calibri" panose="020F0502020204030204" pitchFamily="34" charset="0"/>
              </a:rPr>
              <a:t>desactivée</a:t>
            </a:r>
            <a:r>
              <a:rPr lang="fr-FR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"    </a:t>
            </a:r>
          </a:p>
          <a:p>
            <a:r>
              <a:rPr lang="fr-FR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           - Afficher les raisons pour les quelles l'arrosage est annulé</a:t>
            </a:r>
          </a:p>
          <a:p>
            <a:r>
              <a:rPr lang="fr-FR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fr-FR" sz="3200" b="1" kern="1200" dirty="0">
                <a:solidFill>
                  <a:srgbClr val="FF0000"/>
                </a:solidFill>
                <a:latin typeface="Calibri" panose="020F0502020204030204" pitchFamily="34" charset="0"/>
              </a:rPr>
              <a:t>6</a:t>
            </a:r>
            <a:r>
              <a:rPr lang="fr-FR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. Attendre 2 heures</a:t>
            </a:r>
          </a:p>
          <a:p>
            <a:r>
              <a:rPr lang="fr-FR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fr-FR" sz="3200" b="1" kern="1200" dirty="0">
                <a:solidFill>
                  <a:srgbClr val="FF0000"/>
                </a:solidFill>
                <a:latin typeface="Calibri" panose="020F0502020204030204" pitchFamily="34" charset="0"/>
              </a:rPr>
              <a:t>7. </a:t>
            </a:r>
            <a:r>
              <a:rPr lang="fr-FR" sz="3200" b="0" kern="1200" dirty="0">
                <a:solidFill>
                  <a:srgbClr val="000000"/>
                </a:solidFill>
                <a:latin typeface="Calibri" panose="020F0502020204030204" pitchFamily="34" charset="0"/>
              </a:rPr>
              <a:t>Recommencer la boucle 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BCE29C05-ECE0-C200-B53C-25B267BCF8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26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12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51066" y="824896"/>
            <a:ext cx="8433736" cy="13657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3.3 Montage   experimental: </a:t>
            </a: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endParaRPr sz="2800" b="1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2879304" y="57658"/>
            <a:ext cx="11953328" cy="740804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3 .Conception  du Système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08734-01B1-82EA-9E90-0C59A4470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" t="22640" r="10873" b="20577"/>
          <a:stretch/>
        </p:blipFill>
        <p:spPr>
          <a:xfrm rot="5400000">
            <a:off x="950850" y="6081382"/>
            <a:ext cx="3279288" cy="4973320"/>
          </a:xfrm>
          <a:prstGeom prst="flowChartConnector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110E01-FCB6-17BD-C410-49C8A3D246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2" t="11280" r="873" b="35521"/>
          <a:stretch/>
        </p:blipFill>
        <p:spPr>
          <a:xfrm rot="16200000">
            <a:off x="6978348" y="1382715"/>
            <a:ext cx="7295994" cy="8558195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D6A894-E3FC-ADAC-0C07-CA41E19D8A72}"/>
              </a:ext>
            </a:extLst>
          </p:cNvPr>
          <p:cNvCxnSpPr>
            <a:cxnSpLocks/>
          </p:cNvCxnSpPr>
          <p:nvPr/>
        </p:nvCxnSpPr>
        <p:spPr>
          <a:xfrm>
            <a:off x="5004297" y="8068117"/>
            <a:ext cx="3046395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F7BCD86-26A6-AA15-6532-B237819FB353}"/>
              </a:ext>
            </a:extLst>
          </p:cNvPr>
          <p:cNvSpPr/>
          <p:nvPr/>
        </p:nvSpPr>
        <p:spPr>
          <a:xfrm>
            <a:off x="8035933" y="7102148"/>
            <a:ext cx="3202898" cy="1850764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C8080A-8BD8-702B-333C-EEC5A5D4625D}"/>
              </a:ext>
            </a:extLst>
          </p:cNvPr>
          <p:cNvSpPr/>
          <p:nvPr/>
        </p:nvSpPr>
        <p:spPr>
          <a:xfrm>
            <a:off x="15336688" y="4191485"/>
            <a:ext cx="2519264" cy="69517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Générateur</a:t>
            </a:r>
            <a:r>
              <a:rPr lang="en-US" sz="2400" dirty="0">
                <a:solidFill>
                  <a:schemeClr val="tx1"/>
                </a:solidFill>
              </a:rPr>
              <a:t> de tension variable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6FCA63C-FBD5-2FCB-7D91-D666E401D5AA}"/>
              </a:ext>
            </a:extLst>
          </p:cNvPr>
          <p:cNvSpPr/>
          <p:nvPr/>
        </p:nvSpPr>
        <p:spPr>
          <a:xfrm>
            <a:off x="15404822" y="2414688"/>
            <a:ext cx="2519264" cy="69517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Tuyau</a:t>
            </a:r>
            <a:r>
              <a:rPr lang="en-US" sz="2400" dirty="0">
                <a:solidFill>
                  <a:schemeClr val="tx1"/>
                </a:solidFill>
              </a:rPr>
              <a:t> de sortie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081657-748A-013B-977C-A9BA01947A41}"/>
              </a:ext>
            </a:extLst>
          </p:cNvPr>
          <p:cNvSpPr/>
          <p:nvPr/>
        </p:nvSpPr>
        <p:spPr>
          <a:xfrm>
            <a:off x="15370755" y="5407620"/>
            <a:ext cx="2519264" cy="69517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Afficheur</a:t>
            </a:r>
            <a:r>
              <a:rPr lang="en-US" sz="2400" dirty="0">
                <a:solidFill>
                  <a:schemeClr val="tx1"/>
                </a:solidFill>
              </a:rPr>
              <a:t> Lcd 16*2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B4E7B5-6518-A7C9-D33C-61657C8F0653}"/>
              </a:ext>
            </a:extLst>
          </p:cNvPr>
          <p:cNvSpPr/>
          <p:nvPr/>
        </p:nvSpPr>
        <p:spPr>
          <a:xfrm>
            <a:off x="15350338" y="6354722"/>
            <a:ext cx="2519264" cy="69517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Capteur</a:t>
            </a:r>
            <a:r>
              <a:rPr lang="en-US" sz="2400" dirty="0">
                <a:solidFill>
                  <a:schemeClr val="tx1"/>
                </a:solidFill>
              </a:rPr>
              <a:t> de </a:t>
            </a:r>
            <a:r>
              <a:rPr lang="en-US" sz="2400" dirty="0" err="1">
                <a:solidFill>
                  <a:schemeClr val="tx1"/>
                </a:solidFill>
              </a:rPr>
              <a:t>pluie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4D36D42-50BA-FF27-960F-799B8E9639C2}"/>
              </a:ext>
            </a:extLst>
          </p:cNvPr>
          <p:cNvSpPr/>
          <p:nvPr/>
        </p:nvSpPr>
        <p:spPr>
          <a:xfrm>
            <a:off x="15350338" y="7269867"/>
            <a:ext cx="2519264" cy="69517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Capteur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d’humidité</a:t>
            </a:r>
            <a:r>
              <a:rPr lang="en-US" sz="2400" dirty="0">
                <a:solidFill>
                  <a:schemeClr val="tx1"/>
                </a:solidFill>
              </a:rPr>
              <a:t> de sol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4690375-81D1-2369-2E7A-5343B436E551}"/>
              </a:ext>
            </a:extLst>
          </p:cNvPr>
          <p:cNvSpPr/>
          <p:nvPr/>
        </p:nvSpPr>
        <p:spPr>
          <a:xfrm>
            <a:off x="2804663" y="3189835"/>
            <a:ext cx="2519264" cy="69517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Electrovanne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1140FF-B326-47F1-FBB9-40B29772F550}"/>
              </a:ext>
            </a:extLst>
          </p:cNvPr>
          <p:cNvSpPr/>
          <p:nvPr/>
        </p:nvSpPr>
        <p:spPr>
          <a:xfrm>
            <a:off x="2792910" y="4063358"/>
            <a:ext cx="2519264" cy="69517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Relais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E4E4318-1259-7A5A-C65D-7BD29CE4CCE2}"/>
              </a:ext>
            </a:extLst>
          </p:cNvPr>
          <p:cNvSpPr/>
          <p:nvPr/>
        </p:nvSpPr>
        <p:spPr>
          <a:xfrm>
            <a:off x="1676858" y="4916288"/>
            <a:ext cx="2636740" cy="69517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Capteur</a:t>
            </a:r>
            <a:r>
              <a:rPr lang="en-US" sz="2400" dirty="0">
                <a:solidFill>
                  <a:schemeClr val="tx1"/>
                </a:solidFill>
              </a:rPr>
              <a:t> de </a:t>
            </a:r>
            <a:r>
              <a:rPr lang="en-US" sz="2400" dirty="0" err="1">
                <a:solidFill>
                  <a:schemeClr val="tx1"/>
                </a:solidFill>
              </a:rPr>
              <a:t>luminosité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DBC4D6D-60C7-246B-77A9-29344F96B5EC}"/>
              </a:ext>
            </a:extLst>
          </p:cNvPr>
          <p:cNvSpPr/>
          <p:nvPr/>
        </p:nvSpPr>
        <p:spPr>
          <a:xfrm>
            <a:off x="366395" y="5781422"/>
            <a:ext cx="2636741" cy="69517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Capteur</a:t>
            </a:r>
            <a:r>
              <a:rPr lang="en-US" sz="2400" dirty="0">
                <a:solidFill>
                  <a:schemeClr val="tx1"/>
                </a:solidFill>
              </a:rPr>
              <a:t> de </a:t>
            </a:r>
            <a:r>
              <a:rPr lang="en-US" sz="2400" dirty="0" err="1">
                <a:solidFill>
                  <a:schemeClr val="tx1"/>
                </a:solidFill>
              </a:rPr>
              <a:t>température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LM35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B283EBA-A1A2-DA75-7C89-475BD28335E1}"/>
              </a:ext>
            </a:extLst>
          </p:cNvPr>
          <p:cNvSpPr/>
          <p:nvPr/>
        </p:nvSpPr>
        <p:spPr>
          <a:xfrm>
            <a:off x="3846623" y="5781422"/>
            <a:ext cx="2315349" cy="69517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Led</a:t>
            </a:r>
            <a:r>
              <a:rPr lang="en-US" sz="2400" b="1" dirty="0">
                <a:solidFill>
                  <a:srgbClr val="FF0000"/>
                </a:solidFill>
              </a:rPr>
              <a:t> rouge </a:t>
            </a:r>
            <a:r>
              <a:rPr lang="en-US" sz="2400" dirty="0">
                <a:solidFill>
                  <a:schemeClr val="tx1"/>
                </a:solidFill>
              </a:rPr>
              <a:t>+</a:t>
            </a:r>
            <a:r>
              <a:rPr lang="en-US" sz="2400" b="1" dirty="0" err="1">
                <a:solidFill>
                  <a:srgbClr val="00B050"/>
                </a:solidFill>
              </a:rPr>
              <a:t>verte</a:t>
            </a:r>
            <a:endParaRPr lang="en-US" sz="2400" b="1" dirty="0">
              <a:solidFill>
                <a:srgbClr val="00B05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D72728F-E7E5-5853-832D-8E0C7E82DC38}"/>
              </a:ext>
            </a:extLst>
          </p:cNvPr>
          <p:cNvCxnSpPr>
            <a:cxnSpLocks/>
          </p:cNvCxnSpPr>
          <p:nvPr/>
        </p:nvCxnSpPr>
        <p:spPr>
          <a:xfrm>
            <a:off x="5323927" y="4541414"/>
            <a:ext cx="292589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94E814-06C2-0956-A440-708EE8AC9F73}"/>
              </a:ext>
            </a:extLst>
          </p:cNvPr>
          <p:cNvCxnSpPr>
            <a:cxnSpLocks/>
          </p:cNvCxnSpPr>
          <p:nvPr/>
        </p:nvCxnSpPr>
        <p:spPr>
          <a:xfrm>
            <a:off x="2719541" y="6445681"/>
            <a:ext cx="2560" cy="117177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1E5EEC-03D9-0CE7-162D-191F3D935278}"/>
              </a:ext>
            </a:extLst>
          </p:cNvPr>
          <p:cNvCxnSpPr>
            <a:cxnSpLocks/>
          </p:cNvCxnSpPr>
          <p:nvPr/>
        </p:nvCxnSpPr>
        <p:spPr>
          <a:xfrm>
            <a:off x="11880304" y="5834391"/>
            <a:ext cx="345638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76BFC3D-92AE-279F-3630-BB59B968CD96}"/>
              </a:ext>
            </a:extLst>
          </p:cNvPr>
          <p:cNvCxnSpPr>
            <a:cxnSpLocks/>
          </p:cNvCxnSpPr>
          <p:nvPr/>
        </p:nvCxnSpPr>
        <p:spPr>
          <a:xfrm flipH="1">
            <a:off x="3368753" y="5611467"/>
            <a:ext cx="2303" cy="185596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7AEF47-3608-B097-E35B-628D486C4C66}"/>
              </a:ext>
            </a:extLst>
          </p:cNvPr>
          <p:cNvCxnSpPr>
            <a:cxnSpLocks/>
          </p:cNvCxnSpPr>
          <p:nvPr/>
        </p:nvCxnSpPr>
        <p:spPr>
          <a:xfrm flipV="1">
            <a:off x="5323927" y="2862128"/>
            <a:ext cx="2964329" cy="87449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6226BCC-B6E3-F2EA-9C28-AA6E9DC374EE}"/>
              </a:ext>
            </a:extLst>
          </p:cNvPr>
          <p:cNvCxnSpPr>
            <a:cxnSpLocks/>
          </p:cNvCxnSpPr>
          <p:nvPr/>
        </p:nvCxnSpPr>
        <p:spPr>
          <a:xfrm>
            <a:off x="12634117" y="6482025"/>
            <a:ext cx="2702571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5B2B70F-FE3B-64D6-E05D-4F25786729E8}"/>
              </a:ext>
            </a:extLst>
          </p:cNvPr>
          <p:cNvCxnSpPr>
            <a:cxnSpLocks/>
          </p:cNvCxnSpPr>
          <p:nvPr/>
        </p:nvCxnSpPr>
        <p:spPr>
          <a:xfrm flipV="1">
            <a:off x="13045859" y="2735207"/>
            <a:ext cx="2324896" cy="54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9FC3707-7862-C2C1-1B5F-80E70E78186E}"/>
              </a:ext>
            </a:extLst>
          </p:cNvPr>
          <p:cNvCxnSpPr>
            <a:cxnSpLocks/>
          </p:cNvCxnSpPr>
          <p:nvPr/>
        </p:nvCxnSpPr>
        <p:spPr>
          <a:xfrm>
            <a:off x="4064295" y="6476601"/>
            <a:ext cx="0" cy="159151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07CDF4F-3A78-462F-0BCD-069F654C0748}"/>
              </a:ext>
            </a:extLst>
          </p:cNvPr>
          <p:cNvCxnSpPr>
            <a:cxnSpLocks/>
          </p:cNvCxnSpPr>
          <p:nvPr/>
        </p:nvCxnSpPr>
        <p:spPr>
          <a:xfrm flipV="1">
            <a:off x="9254486" y="1729435"/>
            <a:ext cx="0" cy="82353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9DDAC67-4EBB-4DD6-201D-566A0B3DAD69}"/>
              </a:ext>
            </a:extLst>
          </p:cNvPr>
          <p:cNvCxnSpPr>
            <a:cxnSpLocks/>
          </p:cNvCxnSpPr>
          <p:nvPr/>
        </p:nvCxnSpPr>
        <p:spPr>
          <a:xfrm flipH="1" flipV="1">
            <a:off x="5340282" y="2686605"/>
            <a:ext cx="1856767" cy="2209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5EE1C81-B3D3-E8B3-ED12-0C7E374C86A2}"/>
              </a:ext>
            </a:extLst>
          </p:cNvPr>
          <p:cNvCxnSpPr>
            <a:cxnSpLocks/>
          </p:cNvCxnSpPr>
          <p:nvPr/>
        </p:nvCxnSpPr>
        <p:spPr>
          <a:xfrm flipV="1">
            <a:off x="13940369" y="4539075"/>
            <a:ext cx="1409969" cy="54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5E8B543-C04E-E8DA-C8B3-5BDD94188C5F}"/>
              </a:ext>
            </a:extLst>
          </p:cNvPr>
          <p:cNvCxnSpPr>
            <a:cxnSpLocks/>
          </p:cNvCxnSpPr>
          <p:nvPr/>
        </p:nvCxnSpPr>
        <p:spPr>
          <a:xfrm>
            <a:off x="12951318" y="7453180"/>
            <a:ext cx="238537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0DA7881C-B8AD-0C19-F8B9-0DCA58F365F0}"/>
              </a:ext>
            </a:extLst>
          </p:cNvPr>
          <p:cNvSpPr/>
          <p:nvPr/>
        </p:nvSpPr>
        <p:spPr>
          <a:xfrm>
            <a:off x="7994854" y="950463"/>
            <a:ext cx="2519264" cy="69517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Raccordement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fr-FR" sz="2400" dirty="0">
                <a:solidFill>
                  <a:schemeClr val="tx1"/>
                </a:solidFill>
              </a:rPr>
              <a:t>spécifique +</a:t>
            </a:r>
            <a:r>
              <a:rPr lang="fr-FR" sz="2400" dirty="0" err="1">
                <a:solidFill>
                  <a:schemeClr val="tx1"/>
                </a:solidFill>
              </a:rPr>
              <a:t>Téflan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5A49192-228A-7713-4686-D99450A2CE2E}"/>
              </a:ext>
            </a:extLst>
          </p:cNvPr>
          <p:cNvSpPr/>
          <p:nvPr/>
        </p:nvSpPr>
        <p:spPr>
          <a:xfrm>
            <a:off x="8377750" y="9463243"/>
            <a:ext cx="2519264" cy="69517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Carte </a:t>
            </a:r>
            <a:r>
              <a:rPr lang="en-US" sz="2400" dirty="0" err="1">
                <a:solidFill>
                  <a:schemeClr val="tx1"/>
                </a:solidFill>
              </a:rPr>
              <a:t>Aduino</a:t>
            </a:r>
            <a:r>
              <a:rPr lang="en-US" sz="2400" dirty="0">
                <a:solidFill>
                  <a:schemeClr val="tx1"/>
                </a:solidFill>
              </a:rPr>
              <a:t> UNO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07463AE-267B-979E-33B4-507449092CF1}"/>
              </a:ext>
            </a:extLst>
          </p:cNvPr>
          <p:cNvSpPr/>
          <p:nvPr/>
        </p:nvSpPr>
        <p:spPr>
          <a:xfrm>
            <a:off x="2821018" y="2239198"/>
            <a:ext cx="2519264" cy="69517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Tuyau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d’entrée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8D47A2B-4072-7018-FA42-F564202CCB51}"/>
              </a:ext>
            </a:extLst>
          </p:cNvPr>
          <p:cNvSpPr/>
          <p:nvPr/>
        </p:nvSpPr>
        <p:spPr>
          <a:xfrm>
            <a:off x="5640678" y="9479765"/>
            <a:ext cx="2519264" cy="69517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Cable USB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6D6D93A-FB02-A323-F95C-D133F1AD5A25}"/>
              </a:ext>
            </a:extLst>
          </p:cNvPr>
          <p:cNvCxnSpPr>
            <a:cxnSpLocks/>
          </p:cNvCxnSpPr>
          <p:nvPr/>
        </p:nvCxnSpPr>
        <p:spPr>
          <a:xfrm flipH="1">
            <a:off x="9076831" y="6902925"/>
            <a:ext cx="67169" cy="270507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EBADE42-9B99-B150-76FA-BCD270874A02}"/>
              </a:ext>
            </a:extLst>
          </p:cNvPr>
          <p:cNvCxnSpPr>
            <a:cxnSpLocks/>
          </p:cNvCxnSpPr>
          <p:nvPr/>
        </p:nvCxnSpPr>
        <p:spPr>
          <a:xfrm>
            <a:off x="7265821" y="7354701"/>
            <a:ext cx="49488" cy="225329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6B460AA-BA3F-2206-C501-4B08EE34AD5A}"/>
              </a:ext>
            </a:extLst>
          </p:cNvPr>
          <p:cNvSpPr txBox="1"/>
          <p:nvPr/>
        </p:nvSpPr>
        <p:spPr>
          <a:xfrm>
            <a:off x="12526909" y="1036442"/>
            <a:ext cx="4951684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Programme Arduino en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annexe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5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6601F350-E187-682A-ABD1-6135D7C93D64}"/>
              </a:ext>
            </a:extLst>
          </p:cNvPr>
          <p:cNvSpPr/>
          <p:nvPr/>
        </p:nvSpPr>
        <p:spPr>
          <a:xfrm>
            <a:off x="12448745" y="915450"/>
            <a:ext cx="5420857" cy="703398"/>
          </a:xfrm>
          <a:custGeom>
            <a:avLst/>
            <a:gdLst/>
            <a:ahLst/>
            <a:cxnLst/>
            <a:rect l="l" t="t" r="r" b="b"/>
            <a:pathLst>
              <a:path w="2270759" h="783589">
                <a:moveTo>
                  <a:pt x="0" y="0"/>
                </a:moveTo>
                <a:lnTo>
                  <a:pt x="1879092" y="0"/>
                </a:lnTo>
                <a:lnTo>
                  <a:pt x="2270759" y="391667"/>
                </a:lnTo>
                <a:lnTo>
                  <a:pt x="2270759" y="783335"/>
                </a:lnTo>
                <a:lnTo>
                  <a:pt x="0" y="783335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25513A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5A6F8D3-87E6-235C-0A7D-322888449EA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27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878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7086" y="951505"/>
            <a:ext cx="15625736" cy="173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Verdana"/>
                <a:ea typeface="+mj-ea"/>
              </a:rPr>
              <a:t>Sc</a:t>
            </a:r>
            <a:r>
              <a:rPr kumimoji="0" lang="fr-F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Verdana"/>
                <a:ea typeface="+mj-ea"/>
              </a:rPr>
              <a:t>énario</a:t>
            </a: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Verdana"/>
                <a:ea typeface="+mj-ea"/>
              </a:rPr>
              <a:t> 1: </a:t>
            </a: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j-ea"/>
              </a:rPr>
              <a:t>Nuit sans lune sans pluie</a:t>
            </a: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endParaRPr sz="2800" b="1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1925549" y="46185"/>
            <a:ext cx="11953328" cy="740804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3 .4 Tests de validation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4E3F-E923-C143-519A-60A77AD4EF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8000"/>
                    </a14:imgEffect>
                    <a14:imgEffect>
                      <a14:brightnessContrast bright="43000" contrast="8000"/>
                    </a14:imgEffect>
                  </a14:imgLayer>
                </a14:imgProps>
              </a:ext>
            </a:extLst>
          </a:blip>
          <a:srcRect l="1" t="14772" r="2381" b="15928"/>
          <a:stretch/>
        </p:blipFill>
        <p:spPr>
          <a:xfrm rot="16200000">
            <a:off x="3909926" y="1456838"/>
            <a:ext cx="7516925" cy="8431161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DC78FC9-F2CD-B1F8-D9DE-A484030F478D}"/>
              </a:ext>
            </a:extLst>
          </p:cNvPr>
          <p:cNvSpPr/>
          <p:nvPr/>
        </p:nvSpPr>
        <p:spPr>
          <a:xfrm>
            <a:off x="5831631" y="5529845"/>
            <a:ext cx="1692119" cy="1298346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8AEE93-5E97-7F60-18AB-664F877B9BBF}"/>
              </a:ext>
            </a:extLst>
          </p:cNvPr>
          <p:cNvSpPr/>
          <p:nvPr/>
        </p:nvSpPr>
        <p:spPr>
          <a:xfrm>
            <a:off x="5037711" y="8039873"/>
            <a:ext cx="1008112" cy="98137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EBEECB-5FF7-3E4F-9D52-49C2ABAD2BCB}"/>
              </a:ext>
            </a:extLst>
          </p:cNvPr>
          <p:cNvCxnSpPr>
            <a:cxnSpLocks/>
          </p:cNvCxnSpPr>
          <p:nvPr/>
        </p:nvCxnSpPr>
        <p:spPr>
          <a:xfrm flipV="1">
            <a:off x="7343800" y="4031049"/>
            <a:ext cx="5040560" cy="17393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150F46-7F9B-3F2E-7A5C-F76D41CD0093}"/>
              </a:ext>
            </a:extLst>
          </p:cNvPr>
          <p:cNvCxnSpPr>
            <a:cxnSpLocks/>
          </p:cNvCxnSpPr>
          <p:nvPr/>
        </p:nvCxnSpPr>
        <p:spPr>
          <a:xfrm flipH="1">
            <a:off x="3095328" y="8537145"/>
            <a:ext cx="194238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6E2416D-351C-0DA9-5A7A-5C6D26FA23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"/>
                    </a14:imgEffect>
                    <a14:imgEffect>
                      <a14:brightnessContrast bright="40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62" t="1933" r="26344" b="28324"/>
          <a:stretch/>
        </p:blipFill>
        <p:spPr>
          <a:xfrm rot="16200000">
            <a:off x="14174964" y="1586296"/>
            <a:ext cx="1772297" cy="5184578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B1735F-5913-C959-FD40-9E27157A7224}"/>
              </a:ext>
            </a:extLst>
          </p:cNvPr>
          <p:cNvCxnSpPr>
            <a:cxnSpLocks/>
          </p:cNvCxnSpPr>
          <p:nvPr/>
        </p:nvCxnSpPr>
        <p:spPr>
          <a:xfrm flipV="1">
            <a:off x="9432032" y="7921435"/>
            <a:ext cx="2952328" cy="6736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E1E7C3A-2B2B-42D2-EAC7-DF95AD7B09D1}"/>
              </a:ext>
            </a:extLst>
          </p:cNvPr>
          <p:cNvSpPr/>
          <p:nvPr/>
        </p:nvSpPr>
        <p:spPr>
          <a:xfrm>
            <a:off x="12421087" y="7538259"/>
            <a:ext cx="2808312" cy="83371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</a:t>
            </a:r>
            <a:r>
              <a:rPr lang="en-US" sz="2800" dirty="0" err="1">
                <a:solidFill>
                  <a:schemeClr val="tx1"/>
                </a:solidFill>
              </a:rPr>
              <a:t>Sol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sec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45" name="Rectangle: Folded Corner 44">
            <a:extLst>
              <a:ext uri="{FF2B5EF4-FFF2-40B4-BE49-F238E27FC236}">
                <a16:creationId xmlns:a16="http://schemas.microsoft.com/office/drawing/2014/main" id="{DC762527-F71A-FB16-61EA-AEF2E26B1053}"/>
              </a:ext>
            </a:extLst>
          </p:cNvPr>
          <p:cNvSpPr/>
          <p:nvPr/>
        </p:nvSpPr>
        <p:spPr>
          <a:xfrm>
            <a:off x="62231" y="7402953"/>
            <a:ext cx="2996370" cy="2286385"/>
          </a:xfrm>
          <a:prstGeom prst="foldedCorner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3A9B51-3AB0-A224-779F-CE44E9A31BC2}"/>
              </a:ext>
            </a:extLst>
          </p:cNvPr>
          <p:cNvSpPr txBox="1"/>
          <p:nvPr/>
        </p:nvSpPr>
        <p:spPr>
          <a:xfrm>
            <a:off x="133817" y="7260079"/>
            <a:ext cx="252653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Une couverture opaque </a:t>
            </a:r>
          </a:p>
          <a:p>
            <a:r>
              <a:rPr lang="fr-FR" sz="2800" dirty="0"/>
              <a:t>a été utilisée pour simuler</a:t>
            </a:r>
          </a:p>
          <a:p>
            <a:r>
              <a:rPr lang="fr-FR" sz="2800" dirty="0"/>
              <a:t> une nuit noire.</a:t>
            </a:r>
            <a:endParaRPr lang="en-US" sz="28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74BF098-393B-21AC-D035-3215476D70BB}"/>
              </a:ext>
            </a:extLst>
          </p:cNvPr>
          <p:cNvSpPr/>
          <p:nvPr/>
        </p:nvSpPr>
        <p:spPr>
          <a:xfrm>
            <a:off x="12468823" y="6006498"/>
            <a:ext cx="2808312" cy="83371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</a:t>
            </a:r>
            <a:r>
              <a:rPr lang="en-US" sz="2800" dirty="0" err="1">
                <a:solidFill>
                  <a:schemeClr val="tx1"/>
                </a:solidFill>
              </a:rPr>
              <a:t>Pas</a:t>
            </a:r>
            <a:r>
              <a:rPr lang="en-US" sz="2800" dirty="0">
                <a:solidFill>
                  <a:schemeClr val="tx1"/>
                </a:solidFill>
              </a:rPr>
              <a:t> de </a:t>
            </a:r>
            <a:r>
              <a:rPr lang="en-US" sz="2800" dirty="0" err="1">
                <a:solidFill>
                  <a:schemeClr val="tx1"/>
                </a:solidFill>
              </a:rPr>
              <a:t>pluie</a:t>
            </a:r>
            <a:r>
              <a:rPr lang="en-US" dirty="0" err="1"/>
              <a:t>i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3AE633C-AF47-CA47-2D64-E407195A241B}"/>
              </a:ext>
            </a:extLst>
          </p:cNvPr>
          <p:cNvCxnSpPr>
            <a:cxnSpLocks/>
          </p:cNvCxnSpPr>
          <p:nvPr/>
        </p:nvCxnSpPr>
        <p:spPr>
          <a:xfrm>
            <a:off x="8617012" y="6332957"/>
            <a:ext cx="3767348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BB9B557-DB5B-99E9-FA54-9B7ED7201C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28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445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6DB051-7E35-4F97-C2F3-13218CDEA078}"/>
              </a:ext>
            </a:extLst>
          </p:cNvPr>
          <p:cNvSpPr txBox="1"/>
          <p:nvPr/>
        </p:nvSpPr>
        <p:spPr>
          <a:xfrm>
            <a:off x="150385" y="-29216"/>
            <a:ext cx="103691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Verdana"/>
                <a:ea typeface="+mj-ea"/>
              </a:rPr>
              <a:t>Résultat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Verdana"/>
                <a:ea typeface="+mj-ea"/>
              </a:rPr>
              <a:t> Sc</a:t>
            </a:r>
            <a:r>
              <a:rPr kumimoji="0" lang="fr-F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Verdana"/>
                <a:ea typeface="+mj-ea"/>
              </a:rPr>
              <a:t>énario</a:t>
            </a: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Verdana"/>
                <a:ea typeface="+mj-ea"/>
              </a:rPr>
              <a:t> 1: </a:t>
            </a: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/>
                <a:ea typeface="+mj-ea"/>
              </a:rPr>
              <a:t>Nuit sans lune sans pluie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F6F2C1E-58BB-07C5-5903-ED2CA29D4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17" t="30001" r="5948" b="18900"/>
          <a:stretch/>
        </p:blipFill>
        <p:spPr>
          <a:xfrm rot="10800000">
            <a:off x="254331" y="1353028"/>
            <a:ext cx="3312368" cy="3785207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354C56-7E11-5AEE-EE44-CC38CF6BC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0101" r="12500" b="20600"/>
          <a:stretch/>
        </p:blipFill>
        <p:spPr>
          <a:xfrm>
            <a:off x="3777070" y="1333574"/>
            <a:ext cx="3487493" cy="3772116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D5B998-E9A2-52D2-3A72-6EA9CDD7E8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201" r="9867" b="17101"/>
          <a:stretch/>
        </p:blipFill>
        <p:spPr>
          <a:xfrm>
            <a:off x="10997673" y="1299244"/>
            <a:ext cx="3312368" cy="3819219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C8ED11-7DDF-46B9-3F1C-76D01875DD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32" t="9401" r="12268" b="20600"/>
          <a:stretch/>
        </p:blipFill>
        <p:spPr>
          <a:xfrm>
            <a:off x="14520412" y="1299244"/>
            <a:ext cx="3513257" cy="3838991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613BAC-18E2-1607-FB3F-6FEE63B8876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30" t="8489" r="35071" b="25108"/>
          <a:stretch/>
        </p:blipFill>
        <p:spPr>
          <a:xfrm rot="16200000">
            <a:off x="4797859" y="4284523"/>
            <a:ext cx="1405375" cy="3453464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D7C807-828D-BB07-B30D-27C23500E5F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76" t="9349" r="35071" b="29441"/>
          <a:stretch/>
        </p:blipFill>
        <p:spPr>
          <a:xfrm rot="16200000">
            <a:off x="8376362" y="4434136"/>
            <a:ext cx="1395466" cy="3164146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AEC2B4-DD60-7CE0-D0B9-0F9E5CB42476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35" t="9004" r="30654" b="23810"/>
          <a:stretch/>
        </p:blipFill>
        <p:spPr>
          <a:xfrm rot="16200000">
            <a:off x="15609049" y="4332353"/>
            <a:ext cx="1395467" cy="3453468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1E7D4-1796-8D39-49A1-75A2DF20BF1B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46" t="3294" r="30788" b="21806"/>
          <a:stretch/>
        </p:blipFill>
        <p:spPr>
          <a:xfrm rot="16200000">
            <a:off x="11973863" y="4387143"/>
            <a:ext cx="1382308" cy="3334688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B21F0D-C7DB-DE45-DE7F-8E9B5D8F6C3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81" t="899" r="31322" b="25330"/>
          <a:stretch/>
        </p:blipFill>
        <p:spPr>
          <a:xfrm rot="16200000">
            <a:off x="1181320" y="4387142"/>
            <a:ext cx="1429497" cy="3334688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429A530-8D53-83A3-C76B-C71CBF19E3B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7227279" y="8489500"/>
            <a:ext cx="2720252" cy="1887700"/>
          </a:xfrm>
          <a:prstGeom prst="rect">
            <a:avLst/>
          </a:prstGeom>
        </p:spPr>
      </p:pic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00FB090E-9071-60BF-B123-8C3C791268A8}"/>
              </a:ext>
            </a:extLst>
          </p:cNvPr>
          <p:cNvSpPr/>
          <p:nvPr/>
        </p:nvSpPr>
        <p:spPr>
          <a:xfrm>
            <a:off x="7474934" y="6894020"/>
            <a:ext cx="5086343" cy="1744257"/>
          </a:xfrm>
          <a:prstGeom prst="cloudCallou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Test bien </a:t>
            </a:r>
            <a:r>
              <a:rPr lang="en-US" sz="3200" b="1" i="1" dirty="0" err="1">
                <a:solidFill>
                  <a:schemeClr val="tx1"/>
                </a:solidFill>
              </a:rPr>
              <a:t>validé</a:t>
            </a:r>
            <a:endParaRPr lang="en-US" sz="3200" b="1" i="1" dirty="0">
              <a:solidFill>
                <a:schemeClr val="tx1"/>
              </a:solidFill>
            </a:endParaRPr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A824BA77-6BA6-0092-1313-C66192FB5646}"/>
              </a:ext>
            </a:extLst>
          </p:cNvPr>
          <p:cNvSpPr/>
          <p:nvPr/>
        </p:nvSpPr>
        <p:spPr>
          <a:xfrm>
            <a:off x="15819523" y="527928"/>
            <a:ext cx="1257779" cy="700598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07C4E1CA-0A29-61D2-B6E7-21FE16D3426A}"/>
              </a:ext>
            </a:extLst>
          </p:cNvPr>
          <p:cNvSpPr/>
          <p:nvPr/>
        </p:nvSpPr>
        <p:spPr>
          <a:xfrm>
            <a:off x="8522981" y="527928"/>
            <a:ext cx="1224136" cy="71689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B10E4ED4-D91F-3CA6-9A8D-5342C3267696}"/>
              </a:ext>
            </a:extLst>
          </p:cNvPr>
          <p:cNvSpPr/>
          <p:nvPr/>
        </p:nvSpPr>
        <p:spPr>
          <a:xfrm>
            <a:off x="12006418" y="492306"/>
            <a:ext cx="1224136" cy="71689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7DFAAD70-28E2-67B9-AB21-2817DED7FA04}"/>
              </a:ext>
            </a:extLst>
          </p:cNvPr>
          <p:cNvSpPr/>
          <p:nvPr/>
        </p:nvSpPr>
        <p:spPr>
          <a:xfrm>
            <a:off x="5087824" y="582428"/>
            <a:ext cx="1224136" cy="716899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F68310B8-197D-18BF-3D7E-D42645BC09C8}"/>
              </a:ext>
            </a:extLst>
          </p:cNvPr>
          <p:cNvSpPr/>
          <p:nvPr/>
        </p:nvSpPr>
        <p:spPr>
          <a:xfrm>
            <a:off x="1210698" y="602118"/>
            <a:ext cx="1368152" cy="716898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E55BBCC-33F4-83F6-8F23-911D24407D30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50000"/>
                    </a14:imgEffect>
                    <a14:imgEffect>
                      <a14:brightnessContrast bright="-20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933" y="1350117"/>
            <a:ext cx="3312369" cy="3804980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43205CBC-FC3C-7133-5B58-FAD957EA0C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29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2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14834" y="1831432"/>
            <a:ext cx="714903" cy="382953"/>
            <a:chOff x="8043176" y="1345311"/>
            <a:chExt cx="525145" cy="281305"/>
          </a:xfrm>
        </p:grpSpPr>
        <p:sp>
          <p:nvSpPr>
            <p:cNvPr id="3" name="object 3"/>
            <p:cNvSpPr/>
            <p:nvPr/>
          </p:nvSpPr>
          <p:spPr>
            <a:xfrm>
              <a:off x="8311781" y="1345692"/>
              <a:ext cx="58419" cy="1270"/>
            </a:xfrm>
            <a:custGeom>
              <a:avLst/>
              <a:gdLst/>
              <a:ahLst/>
              <a:cxnLst/>
              <a:rect l="l" t="t" r="r" b="b"/>
              <a:pathLst>
                <a:path w="58420" h="1269">
                  <a:moveTo>
                    <a:pt x="57911" y="762"/>
                  </a:moveTo>
                  <a:lnTo>
                    <a:pt x="54101" y="0"/>
                  </a:lnTo>
                  <a:lnTo>
                    <a:pt x="0" y="762"/>
                  </a:lnTo>
                  <a:lnTo>
                    <a:pt x="57911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" name="object 4"/>
            <p:cNvSpPr/>
            <p:nvPr/>
          </p:nvSpPr>
          <p:spPr>
            <a:xfrm>
              <a:off x="8311781" y="1345692"/>
              <a:ext cx="58419" cy="1270"/>
            </a:xfrm>
            <a:custGeom>
              <a:avLst/>
              <a:gdLst/>
              <a:ahLst/>
              <a:cxnLst/>
              <a:rect l="l" t="t" r="r" b="b"/>
              <a:pathLst>
                <a:path w="58420" h="1269">
                  <a:moveTo>
                    <a:pt x="54101" y="0"/>
                  </a:moveTo>
                  <a:lnTo>
                    <a:pt x="0" y="762"/>
                  </a:lnTo>
                  <a:lnTo>
                    <a:pt x="57911" y="762"/>
                  </a:lnTo>
                  <a:lnTo>
                    <a:pt x="54101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" name="object 5"/>
            <p:cNvSpPr/>
            <p:nvPr/>
          </p:nvSpPr>
          <p:spPr>
            <a:xfrm>
              <a:off x="8268347" y="1346454"/>
              <a:ext cx="135255" cy="10160"/>
            </a:xfrm>
            <a:custGeom>
              <a:avLst/>
              <a:gdLst/>
              <a:ahLst/>
              <a:cxnLst/>
              <a:rect l="l" t="t" r="r" b="b"/>
              <a:pathLst>
                <a:path w="135254" h="10159">
                  <a:moveTo>
                    <a:pt x="134874" y="9905"/>
                  </a:moveTo>
                  <a:lnTo>
                    <a:pt x="43433" y="0"/>
                  </a:lnTo>
                  <a:lnTo>
                    <a:pt x="0" y="9905"/>
                  </a:lnTo>
                  <a:lnTo>
                    <a:pt x="134874" y="990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" name="object 6"/>
            <p:cNvSpPr/>
            <p:nvPr/>
          </p:nvSpPr>
          <p:spPr>
            <a:xfrm>
              <a:off x="8268347" y="1346454"/>
              <a:ext cx="135255" cy="10160"/>
            </a:xfrm>
            <a:custGeom>
              <a:avLst/>
              <a:gdLst/>
              <a:ahLst/>
              <a:cxnLst/>
              <a:rect l="l" t="t" r="r" b="b"/>
              <a:pathLst>
                <a:path w="135254" h="10159">
                  <a:moveTo>
                    <a:pt x="43433" y="0"/>
                  </a:moveTo>
                  <a:lnTo>
                    <a:pt x="0" y="9905"/>
                  </a:lnTo>
                  <a:lnTo>
                    <a:pt x="134874" y="9905"/>
                  </a:lnTo>
                  <a:lnTo>
                    <a:pt x="43433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" name="object 7"/>
            <p:cNvSpPr/>
            <p:nvPr/>
          </p:nvSpPr>
          <p:spPr>
            <a:xfrm>
              <a:off x="8311781" y="1346454"/>
              <a:ext cx="91440" cy="10160"/>
            </a:xfrm>
            <a:custGeom>
              <a:avLst/>
              <a:gdLst/>
              <a:ahLst/>
              <a:cxnLst/>
              <a:rect l="l" t="t" r="r" b="b"/>
              <a:pathLst>
                <a:path w="91440" h="10159">
                  <a:moveTo>
                    <a:pt x="91440" y="9905"/>
                  </a:moveTo>
                  <a:lnTo>
                    <a:pt x="57911" y="0"/>
                  </a:lnTo>
                  <a:lnTo>
                    <a:pt x="0" y="0"/>
                  </a:lnTo>
                  <a:lnTo>
                    <a:pt x="91440" y="990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" name="object 8"/>
            <p:cNvSpPr/>
            <p:nvPr/>
          </p:nvSpPr>
          <p:spPr>
            <a:xfrm>
              <a:off x="8311781" y="1346454"/>
              <a:ext cx="91440" cy="10160"/>
            </a:xfrm>
            <a:custGeom>
              <a:avLst/>
              <a:gdLst/>
              <a:ahLst/>
              <a:cxnLst/>
              <a:rect l="l" t="t" r="r" b="b"/>
              <a:pathLst>
                <a:path w="91440" h="10159">
                  <a:moveTo>
                    <a:pt x="0" y="0"/>
                  </a:moveTo>
                  <a:lnTo>
                    <a:pt x="57911" y="0"/>
                  </a:lnTo>
                  <a:lnTo>
                    <a:pt x="91440" y="99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" name="object 9"/>
            <p:cNvSpPr/>
            <p:nvPr/>
          </p:nvSpPr>
          <p:spPr>
            <a:xfrm>
              <a:off x="8256917" y="1356360"/>
              <a:ext cx="160020" cy="3810"/>
            </a:xfrm>
            <a:custGeom>
              <a:avLst/>
              <a:gdLst/>
              <a:ahLst/>
              <a:cxnLst/>
              <a:rect l="l" t="t" r="r" b="b"/>
              <a:pathLst>
                <a:path w="160020" h="3809">
                  <a:moveTo>
                    <a:pt x="160007" y="3809"/>
                  </a:moveTo>
                  <a:lnTo>
                    <a:pt x="11430" y="0"/>
                  </a:lnTo>
                  <a:lnTo>
                    <a:pt x="0" y="3809"/>
                  </a:lnTo>
                  <a:lnTo>
                    <a:pt x="160007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256917" y="1356360"/>
              <a:ext cx="160020" cy="3810"/>
            </a:xfrm>
            <a:custGeom>
              <a:avLst/>
              <a:gdLst/>
              <a:ahLst/>
              <a:cxnLst/>
              <a:rect l="l" t="t" r="r" b="b"/>
              <a:pathLst>
                <a:path w="160020" h="3809">
                  <a:moveTo>
                    <a:pt x="11430" y="0"/>
                  </a:moveTo>
                  <a:lnTo>
                    <a:pt x="0" y="3809"/>
                  </a:lnTo>
                  <a:lnTo>
                    <a:pt x="160007" y="3809"/>
                  </a:lnTo>
                  <a:lnTo>
                    <a:pt x="1143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268347" y="1356360"/>
              <a:ext cx="148590" cy="3810"/>
            </a:xfrm>
            <a:custGeom>
              <a:avLst/>
              <a:gdLst/>
              <a:ahLst/>
              <a:cxnLst/>
              <a:rect l="l" t="t" r="r" b="b"/>
              <a:pathLst>
                <a:path w="148590" h="3809">
                  <a:moveTo>
                    <a:pt x="148577" y="3809"/>
                  </a:moveTo>
                  <a:lnTo>
                    <a:pt x="134874" y="0"/>
                  </a:lnTo>
                  <a:lnTo>
                    <a:pt x="0" y="0"/>
                  </a:lnTo>
                  <a:lnTo>
                    <a:pt x="148577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268347" y="1356360"/>
              <a:ext cx="148590" cy="3810"/>
            </a:xfrm>
            <a:custGeom>
              <a:avLst/>
              <a:gdLst/>
              <a:ahLst/>
              <a:cxnLst/>
              <a:rect l="l" t="t" r="r" b="b"/>
              <a:pathLst>
                <a:path w="148590" h="3809">
                  <a:moveTo>
                    <a:pt x="0" y="0"/>
                  </a:moveTo>
                  <a:lnTo>
                    <a:pt x="134874" y="0"/>
                  </a:lnTo>
                  <a:lnTo>
                    <a:pt x="148577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8234057" y="1360170"/>
              <a:ext cx="200025" cy="8890"/>
            </a:xfrm>
            <a:custGeom>
              <a:avLst/>
              <a:gdLst/>
              <a:ahLst/>
              <a:cxnLst/>
              <a:rect l="l" t="t" r="r" b="b"/>
              <a:pathLst>
                <a:path w="200025" h="8890">
                  <a:moveTo>
                    <a:pt x="199631" y="8381"/>
                  </a:moveTo>
                  <a:lnTo>
                    <a:pt x="22859" y="0"/>
                  </a:lnTo>
                  <a:lnTo>
                    <a:pt x="0" y="8381"/>
                  </a:lnTo>
                  <a:lnTo>
                    <a:pt x="199631" y="838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234057" y="1360170"/>
              <a:ext cx="200025" cy="8890"/>
            </a:xfrm>
            <a:custGeom>
              <a:avLst/>
              <a:gdLst/>
              <a:ahLst/>
              <a:cxnLst/>
              <a:rect l="l" t="t" r="r" b="b"/>
              <a:pathLst>
                <a:path w="200025" h="8890">
                  <a:moveTo>
                    <a:pt x="22859" y="0"/>
                  </a:moveTo>
                  <a:lnTo>
                    <a:pt x="0" y="8381"/>
                  </a:lnTo>
                  <a:lnTo>
                    <a:pt x="199631" y="8381"/>
                  </a:lnTo>
                  <a:lnTo>
                    <a:pt x="22859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256917" y="1360170"/>
              <a:ext cx="177165" cy="8890"/>
            </a:xfrm>
            <a:custGeom>
              <a:avLst/>
              <a:gdLst/>
              <a:ahLst/>
              <a:cxnLst/>
              <a:rect l="l" t="t" r="r" b="b"/>
              <a:pathLst>
                <a:path w="177165" h="8890">
                  <a:moveTo>
                    <a:pt x="176771" y="8381"/>
                  </a:moveTo>
                  <a:lnTo>
                    <a:pt x="160007" y="0"/>
                  </a:lnTo>
                  <a:lnTo>
                    <a:pt x="0" y="0"/>
                  </a:lnTo>
                  <a:lnTo>
                    <a:pt x="176771" y="838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256917" y="1360170"/>
              <a:ext cx="177165" cy="8890"/>
            </a:xfrm>
            <a:custGeom>
              <a:avLst/>
              <a:gdLst/>
              <a:ahLst/>
              <a:cxnLst/>
              <a:rect l="l" t="t" r="r" b="b"/>
              <a:pathLst>
                <a:path w="177165" h="8890">
                  <a:moveTo>
                    <a:pt x="0" y="0"/>
                  </a:moveTo>
                  <a:lnTo>
                    <a:pt x="160007" y="0"/>
                  </a:lnTo>
                  <a:lnTo>
                    <a:pt x="176771" y="838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8217293" y="1368552"/>
              <a:ext cx="232410" cy="7620"/>
            </a:xfrm>
            <a:custGeom>
              <a:avLst/>
              <a:gdLst/>
              <a:ahLst/>
              <a:cxnLst/>
              <a:rect l="l" t="t" r="r" b="b"/>
              <a:pathLst>
                <a:path w="232409" h="7619">
                  <a:moveTo>
                    <a:pt x="232410" y="7619"/>
                  </a:moveTo>
                  <a:lnTo>
                    <a:pt x="16764" y="0"/>
                  </a:lnTo>
                  <a:lnTo>
                    <a:pt x="0" y="7619"/>
                  </a:lnTo>
                  <a:lnTo>
                    <a:pt x="232410" y="761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8217293" y="1368552"/>
              <a:ext cx="232410" cy="7620"/>
            </a:xfrm>
            <a:custGeom>
              <a:avLst/>
              <a:gdLst/>
              <a:ahLst/>
              <a:cxnLst/>
              <a:rect l="l" t="t" r="r" b="b"/>
              <a:pathLst>
                <a:path w="232409" h="7619">
                  <a:moveTo>
                    <a:pt x="16764" y="0"/>
                  </a:moveTo>
                  <a:lnTo>
                    <a:pt x="0" y="7619"/>
                  </a:lnTo>
                  <a:lnTo>
                    <a:pt x="232410" y="7619"/>
                  </a:lnTo>
                  <a:lnTo>
                    <a:pt x="1676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8234057" y="1368552"/>
              <a:ext cx="215900" cy="7620"/>
            </a:xfrm>
            <a:custGeom>
              <a:avLst/>
              <a:gdLst/>
              <a:ahLst/>
              <a:cxnLst/>
              <a:rect l="l" t="t" r="r" b="b"/>
              <a:pathLst>
                <a:path w="215900" h="7619">
                  <a:moveTo>
                    <a:pt x="215646" y="7619"/>
                  </a:moveTo>
                  <a:lnTo>
                    <a:pt x="199631" y="0"/>
                  </a:lnTo>
                  <a:lnTo>
                    <a:pt x="0" y="0"/>
                  </a:lnTo>
                  <a:lnTo>
                    <a:pt x="215646" y="761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8234057" y="1368552"/>
              <a:ext cx="215900" cy="7620"/>
            </a:xfrm>
            <a:custGeom>
              <a:avLst/>
              <a:gdLst/>
              <a:ahLst/>
              <a:cxnLst/>
              <a:rect l="l" t="t" r="r" b="b"/>
              <a:pathLst>
                <a:path w="215900" h="7619">
                  <a:moveTo>
                    <a:pt x="0" y="0"/>
                  </a:moveTo>
                  <a:lnTo>
                    <a:pt x="199631" y="0"/>
                  </a:lnTo>
                  <a:lnTo>
                    <a:pt x="215646" y="761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207374" y="1376172"/>
              <a:ext cx="248920" cy="6350"/>
            </a:xfrm>
            <a:custGeom>
              <a:avLst/>
              <a:gdLst/>
              <a:ahLst/>
              <a:cxnLst/>
              <a:rect l="l" t="t" r="r" b="b"/>
              <a:pathLst>
                <a:path w="248920" h="6350">
                  <a:moveTo>
                    <a:pt x="248411" y="6096"/>
                  </a:moveTo>
                  <a:lnTo>
                    <a:pt x="9918" y="0"/>
                  </a:lnTo>
                  <a:lnTo>
                    <a:pt x="0" y="6096"/>
                  </a:lnTo>
                  <a:lnTo>
                    <a:pt x="248411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207374" y="1376172"/>
              <a:ext cx="248920" cy="6350"/>
            </a:xfrm>
            <a:custGeom>
              <a:avLst/>
              <a:gdLst/>
              <a:ahLst/>
              <a:cxnLst/>
              <a:rect l="l" t="t" r="r" b="b"/>
              <a:pathLst>
                <a:path w="248920" h="6350">
                  <a:moveTo>
                    <a:pt x="9918" y="0"/>
                  </a:moveTo>
                  <a:lnTo>
                    <a:pt x="0" y="6096"/>
                  </a:lnTo>
                  <a:lnTo>
                    <a:pt x="248411" y="6096"/>
                  </a:lnTo>
                  <a:lnTo>
                    <a:pt x="991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217293" y="1376172"/>
              <a:ext cx="238760" cy="6350"/>
            </a:xfrm>
            <a:custGeom>
              <a:avLst/>
              <a:gdLst/>
              <a:ahLst/>
              <a:cxnLst/>
              <a:rect l="l" t="t" r="r" b="b"/>
              <a:pathLst>
                <a:path w="238759" h="6350">
                  <a:moveTo>
                    <a:pt x="238493" y="6096"/>
                  </a:moveTo>
                  <a:lnTo>
                    <a:pt x="232410" y="0"/>
                  </a:lnTo>
                  <a:lnTo>
                    <a:pt x="0" y="0"/>
                  </a:lnTo>
                  <a:lnTo>
                    <a:pt x="238493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217293" y="1376172"/>
              <a:ext cx="238760" cy="6350"/>
            </a:xfrm>
            <a:custGeom>
              <a:avLst/>
              <a:gdLst/>
              <a:ahLst/>
              <a:cxnLst/>
              <a:rect l="l" t="t" r="r" b="b"/>
              <a:pathLst>
                <a:path w="238759" h="6350">
                  <a:moveTo>
                    <a:pt x="0" y="0"/>
                  </a:moveTo>
                  <a:lnTo>
                    <a:pt x="232410" y="0"/>
                  </a:lnTo>
                  <a:lnTo>
                    <a:pt x="238493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" name="object 25"/>
            <p:cNvSpPr/>
            <p:nvPr/>
          </p:nvSpPr>
          <p:spPr>
            <a:xfrm>
              <a:off x="8150224" y="1382268"/>
              <a:ext cx="344805" cy="31750"/>
            </a:xfrm>
            <a:custGeom>
              <a:avLst/>
              <a:gdLst/>
              <a:ahLst/>
              <a:cxnLst/>
              <a:rect l="l" t="t" r="r" b="b"/>
              <a:pathLst>
                <a:path w="344804" h="31750">
                  <a:moveTo>
                    <a:pt x="344424" y="31241"/>
                  </a:moveTo>
                  <a:lnTo>
                    <a:pt x="57150" y="0"/>
                  </a:lnTo>
                  <a:lnTo>
                    <a:pt x="0" y="31241"/>
                  </a:lnTo>
                  <a:lnTo>
                    <a:pt x="344424" y="3124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8150224" y="1382268"/>
              <a:ext cx="344805" cy="31750"/>
            </a:xfrm>
            <a:custGeom>
              <a:avLst/>
              <a:gdLst/>
              <a:ahLst/>
              <a:cxnLst/>
              <a:rect l="l" t="t" r="r" b="b"/>
              <a:pathLst>
                <a:path w="344804" h="31750">
                  <a:moveTo>
                    <a:pt x="57150" y="0"/>
                  </a:moveTo>
                  <a:lnTo>
                    <a:pt x="0" y="31241"/>
                  </a:lnTo>
                  <a:lnTo>
                    <a:pt x="344424" y="31241"/>
                  </a:lnTo>
                  <a:lnTo>
                    <a:pt x="5715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8207374" y="1382268"/>
              <a:ext cx="287655" cy="31750"/>
            </a:xfrm>
            <a:custGeom>
              <a:avLst/>
              <a:gdLst/>
              <a:ahLst/>
              <a:cxnLst/>
              <a:rect l="l" t="t" r="r" b="b"/>
              <a:pathLst>
                <a:path w="287654" h="31750">
                  <a:moveTo>
                    <a:pt x="287274" y="31241"/>
                  </a:moveTo>
                  <a:lnTo>
                    <a:pt x="248411" y="0"/>
                  </a:lnTo>
                  <a:lnTo>
                    <a:pt x="0" y="0"/>
                  </a:lnTo>
                  <a:lnTo>
                    <a:pt x="287274" y="3124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8207374" y="1382268"/>
              <a:ext cx="287655" cy="31750"/>
            </a:xfrm>
            <a:custGeom>
              <a:avLst/>
              <a:gdLst/>
              <a:ahLst/>
              <a:cxnLst/>
              <a:rect l="l" t="t" r="r" b="b"/>
              <a:pathLst>
                <a:path w="287654" h="31750">
                  <a:moveTo>
                    <a:pt x="0" y="0"/>
                  </a:moveTo>
                  <a:lnTo>
                    <a:pt x="248411" y="0"/>
                  </a:lnTo>
                  <a:lnTo>
                    <a:pt x="287274" y="3124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" name="object 29"/>
            <p:cNvSpPr/>
            <p:nvPr/>
          </p:nvSpPr>
          <p:spPr>
            <a:xfrm>
              <a:off x="8070227" y="1413510"/>
              <a:ext cx="455295" cy="44450"/>
            </a:xfrm>
            <a:custGeom>
              <a:avLst/>
              <a:gdLst/>
              <a:ahLst/>
              <a:cxnLst/>
              <a:rect l="l" t="t" r="r" b="b"/>
              <a:pathLst>
                <a:path w="455295" h="44450">
                  <a:moveTo>
                    <a:pt x="454913" y="44196"/>
                  </a:moveTo>
                  <a:lnTo>
                    <a:pt x="79997" y="0"/>
                  </a:lnTo>
                  <a:lnTo>
                    <a:pt x="0" y="44196"/>
                  </a:lnTo>
                  <a:lnTo>
                    <a:pt x="454913" y="441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8070227" y="1413510"/>
              <a:ext cx="455295" cy="44450"/>
            </a:xfrm>
            <a:custGeom>
              <a:avLst/>
              <a:gdLst/>
              <a:ahLst/>
              <a:cxnLst/>
              <a:rect l="l" t="t" r="r" b="b"/>
              <a:pathLst>
                <a:path w="455295" h="44450">
                  <a:moveTo>
                    <a:pt x="79997" y="0"/>
                  </a:moveTo>
                  <a:lnTo>
                    <a:pt x="0" y="44196"/>
                  </a:lnTo>
                  <a:lnTo>
                    <a:pt x="454913" y="44196"/>
                  </a:lnTo>
                  <a:lnTo>
                    <a:pt x="79997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8150224" y="1413510"/>
              <a:ext cx="375285" cy="44450"/>
            </a:xfrm>
            <a:custGeom>
              <a:avLst/>
              <a:gdLst/>
              <a:ahLst/>
              <a:cxnLst/>
              <a:rect l="l" t="t" r="r" b="b"/>
              <a:pathLst>
                <a:path w="375284" h="44450">
                  <a:moveTo>
                    <a:pt x="374916" y="44196"/>
                  </a:moveTo>
                  <a:lnTo>
                    <a:pt x="344424" y="0"/>
                  </a:lnTo>
                  <a:lnTo>
                    <a:pt x="0" y="0"/>
                  </a:lnTo>
                  <a:lnTo>
                    <a:pt x="374916" y="441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" name="object 32"/>
            <p:cNvSpPr/>
            <p:nvPr/>
          </p:nvSpPr>
          <p:spPr>
            <a:xfrm>
              <a:off x="8150224" y="1413510"/>
              <a:ext cx="375285" cy="44450"/>
            </a:xfrm>
            <a:custGeom>
              <a:avLst/>
              <a:gdLst/>
              <a:ahLst/>
              <a:cxnLst/>
              <a:rect l="l" t="t" r="r" b="b"/>
              <a:pathLst>
                <a:path w="375284" h="44450">
                  <a:moveTo>
                    <a:pt x="0" y="0"/>
                  </a:moveTo>
                  <a:lnTo>
                    <a:pt x="344424" y="0"/>
                  </a:lnTo>
                  <a:lnTo>
                    <a:pt x="374916" y="441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" name="object 33"/>
            <p:cNvSpPr/>
            <p:nvPr/>
          </p:nvSpPr>
          <p:spPr>
            <a:xfrm>
              <a:off x="8043557" y="1457706"/>
              <a:ext cx="492759" cy="15240"/>
            </a:xfrm>
            <a:custGeom>
              <a:avLst/>
              <a:gdLst/>
              <a:ahLst/>
              <a:cxnLst/>
              <a:rect l="l" t="t" r="r" b="b"/>
              <a:pathLst>
                <a:path w="492759" h="15240">
                  <a:moveTo>
                    <a:pt x="492239" y="15239"/>
                  </a:moveTo>
                  <a:lnTo>
                    <a:pt x="26670" y="0"/>
                  </a:lnTo>
                  <a:lnTo>
                    <a:pt x="0" y="15239"/>
                  </a:lnTo>
                  <a:lnTo>
                    <a:pt x="492239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8043557" y="1457706"/>
              <a:ext cx="492759" cy="15240"/>
            </a:xfrm>
            <a:custGeom>
              <a:avLst/>
              <a:gdLst/>
              <a:ahLst/>
              <a:cxnLst/>
              <a:rect l="l" t="t" r="r" b="b"/>
              <a:pathLst>
                <a:path w="492759" h="15240">
                  <a:moveTo>
                    <a:pt x="26670" y="0"/>
                  </a:moveTo>
                  <a:lnTo>
                    <a:pt x="0" y="15239"/>
                  </a:lnTo>
                  <a:lnTo>
                    <a:pt x="492239" y="15239"/>
                  </a:lnTo>
                  <a:lnTo>
                    <a:pt x="2667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" name="object 35"/>
            <p:cNvSpPr/>
            <p:nvPr/>
          </p:nvSpPr>
          <p:spPr>
            <a:xfrm>
              <a:off x="8070227" y="1457706"/>
              <a:ext cx="466090" cy="15240"/>
            </a:xfrm>
            <a:custGeom>
              <a:avLst/>
              <a:gdLst/>
              <a:ahLst/>
              <a:cxnLst/>
              <a:rect l="l" t="t" r="r" b="b"/>
              <a:pathLst>
                <a:path w="466090" h="15240">
                  <a:moveTo>
                    <a:pt x="465569" y="15239"/>
                  </a:moveTo>
                  <a:lnTo>
                    <a:pt x="454913" y="0"/>
                  </a:lnTo>
                  <a:lnTo>
                    <a:pt x="0" y="0"/>
                  </a:lnTo>
                  <a:lnTo>
                    <a:pt x="465569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8070227" y="1457706"/>
              <a:ext cx="466090" cy="15240"/>
            </a:xfrm>
            <a:custGeom>
              <a:avLst/>
              <a:gdLst/>
              <a:ahLst/>
              <a:cxnLst/>
              <a:rect l="l" t="t" r="r" b="b"/>
              <a:pathLst>
                <a:path w="466090" h="15240">
                  <a:moveTo>
                    <a:pt x="0" y="0"/>
                  </a:moveTo>
                  <a:lnTo>
                    <a:pt x="454913" y="0"/>
                  </a:lnTo>
                  <a:lnTo>
                    <a:pt x="465569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" name="object 37"/>
            <p:cNvSpPr/>
            <p:nvPr/>
          </p:nvSpPr>
          <p:spPr>
            <a:xfrm>
              <a:off x="8043557" y="1472946"/>
              <a:ext cx="495300" cy="6350"/>
            </a:xfrm>
            <a:custGeom>
              <a:avLst/>
              <a:gdLst/>
              <a:ahLst/>
              <a:cxnLst/>
              <a:rect l="l" t="t" r="r" b="b"/>
              <a:pathLst>
                <a:path w="495300" h="6350">
                  <a:moveTo>
                    <a:pt x="495300" y="6095"/>
                  </a:moveTo>
                  <a:lnTo>
                    <a:pt x="0" y="0"/>
                  </a:lnTo>
                  <a:lnTo>
                    <a:pt x="761" y="6095"/>
                  </a:lnTo>
                  <a:lnTo>
                    <a:pt x="495300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" name="object 38"/>
            <p:cNvSpPr/>
            <p:nvPr/>
          </p:nvSpPr>
          <p:spPr>
            <a:xfrm>
              <a:off x="8043557" y="1472946"/>
              <a:ext cx="495300" cy="6350"/>
            </a:xfrm>
            <a:custGeom>
              <a:avLst/>
              <a:gdLst/>
              <a:ahLst/>
              <a:cxnLst/>
              <a:rect l="l" t="t" r="r" b="b"/>
              <a:pathLst>
                <a:path w="495300" h="6350">
                  <a:moveTo>
                    <a:pt x="0" y="0"/>
                  </a:moveTo>
                  <a:lnTo>
                    <a:pt x="761" y="6095"/>
                  </a:lnTo>
                  <a:lnTo>
                    <a:pt x="495300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" name="object 39"/>
            <p:cNvSpPr/>
            <p:nvPr/>
          </p:nvSpPr>
          <p:spPr>
            <a:xfrm>
              <a:off x="8043557" y="1472946"/>
              <a:ext cx="495300" cy="6350"/>
            </a:xfrm>
            <a:custGeom>
              <a:avLst/>
              <a:gdLst/>
              <a:ahLst/>
              <a:cxnLst/>
              <a:rect l="l" t="t" r="r" b="b"/>
              <a:pathLst>
                <a:path w="495300" h="6350">
                  <a:moveTo>
                    <a:pt x="495300" y="6095"/>
                  </a:moveTo>
                  <a:lnTo>
                    <a:pt x="492239" y="0"/>
                  </a:lnTo>
                  <a:lnTo>
                    <a:pt x="0" y="0"/>
                  </a:lnTo>
                  <a:lnTo>
                    <a:pt x="495300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8043557" y="1472946"/>
              <a:ext cx="495300" cy="6350"/>
            </a:xfrm>
            <a:custGeom>
              <a:avLst/>
              <a:gdLst/>
              <a:ahLst/>
              <a:cxnLst/>
              <a:rect l="l" t="t" r="r" b="b"/>
              <a:pathLst>
                <a:path w="495300" h="6350">
                  <a:moveTo>
                    <a:pt x="0" y="0"/>
                  </a:moveTo>
                  <a:lnTo>
                    <a:pt x="492239" y="0"/>
                  </a:lnTo>
                  <a:lnTo>
                    <a:pt x="495300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" name="object 41"/>
            <p:cNvSpPr/>
            <p:nvPr/>
          </p:nvSpPr>
          <p:spPr>
            <a:xfrm>
              <a:off x="8044319" y="1479042"/>
              <a:ext cx="508000" cy="41275"/>
            </a:xfrm>
            <a:custGeom>
              <a:avLst/>
              <a:gdLst/>
              <a:ahLst/>
              <a:cxnLst/>
              <a:rect l="l" t="t" r="r" b="b"/>
              <a:pathLst>
                <a:path w="508000" h="41275">
                  <a:moveTo>
                    <a:pt x="507479" y="41148"/>
                  </a:moveTo>
                  <a:lnTo>
                    <a:pt x="0" y="0"/>
                  </a:lnTo>
                  <a:lnTo>
                    <a:pt x="3048" y="41148"/>
                  </a:lnTo>
                  <a:lnTo>
                    <a:pt x="507479" y="411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" name="object 42"/>
            <p:cNvSpPr/>
            <p:nvPr/>
          </p:nvSpPr>
          <p:spPr>
            <a:xfrm>
              <a:off x="8044319" y="1479042"/>
              <a:ext cx="508000" cy="41275"/>
            </a:xfrm>
            <a:custGeom>
              <a:avLst/>
              <a:gdLst/>
              <a:ahLst/>
              <a:cxnLst/>
              <a:rect l="l" t="t" r="r" b="b"/>
              <a:pathLst>
                <a:path w="508000" h="41275">
                  <a:moveTo>
                    <a:pt x="0" y="0"/>
                  </a:moveTo>
                  <a:lnTo>
                    <a:pt x="3048" y="41148"/>
                  </a:lnTo>
                  <a:lnTo>
                    <a:pt x="507479" y="411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" name="object 43"/>
            <p:cNvSpPr/>
            <p:nvPr/>
          </p:nvSpPr>
          <p:spPr>
            <a:xfrm>
              <a:off x="8044319" y="1479042"/>
              <a:ext cx="508000" cy="41275"/>
            </a:xfrm>
            <a:custGeom>
              <a:avLst/>
              <a:gdLst/>
              <a:ahLst/>
              <a:cxnLst/>
              <a:rect l="l" t="t" r="r" b="b"/>
              <a:pathLst>
                <a:path w="508000" h="41275">
                  <a:moveTo>
                    <a:pt x="507479" y="41148"/>
                  </a:moveTo>
                  <a:lnTo>
                    <a:pt x="494538" y="0"/>
                  </a:lnTo>
                  <a:lnTo>
                    <a:pt x="0" y="0"/>
                  </a:lnTo>
                  <a:lnTo>
                    <a:pt x="507479" y="411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" name="object 44"/>
            <p:cNvSpPr/>
            <p:nvPr/>
          </p:nvSpPr>
          <p:spPr>
            <a:xfrm>
              <a:off x="8044319" y="1479042"/>
              <a:ext cx="508000" cy="41275"/>
            </a:xfrm>
            <a:custGeom>
              <a:avLst/>
              <a:gdLst/>
              <a:ahLst/>
              <a:cxnLst/>
              <a:rect l="l" t="t" r="r" b="b"/>
              <a:pathLst>
                <a:path w="508000" h="41275">
                  <a:moveTo>
                    <a:pt x="0" y="0"/>
                  </a:moveTo>
                  <a:lnTo>
                    <a:pt x="494538" y="0"/>
                  </a:lnTo>
                  <a:lnTo>
                    <a:pt x="507479" y="411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" name="object 45"/>
            <p:cNvSpPr/>
            <p:nvPr/>
          </p:nvSpPr>
          <p:spPr>
            <a:xfrm>
              <a:off x="8047367" y="1520190"/>
              <a:ext cx="232410" cy="1270"/>
            </a:xfrm>
            <a:custGeom>
              <a:avLst/>
              <a:gdLst/>
              <a:ahLst/>
              <a:cxnLst/>
              <a:rect l="l" t="t" r="r" b="b"/>
              <a:pathLst>
                <a:path w="232409" h="1269">
                  <a:moveTo>
                    <a:pt x="232410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232410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8047367" y="1520190"/>
              <a:ext cx="232410" cy="1270"/>
            </a:xfrm>
            <a:custGeom>
              <a:avLst/>
              <a:gdLst/>
              <a:ahLst/>
              <a:cxnLst/>
              <a:rect l="l" t="t" r="r" b="b"/>
              <a:pathLst>
                <a:path w="232409" h="1269">
                  <a:moveTo>
                    <a:pt x="-381" y="381"/>
                  </a:moveTo>
                  <a:lnTo>
                    <a:pt x="232791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" name="object 47"/>
            <p:cNvSpPr/>
            <p:nvPr/>
          </p:nvSpPr>
          <p:spPr>
            <a:xfrm>
              <a:off x="8047367" y="1520190"/>
              <a:ext cx="234950" cy="1270"/>
            </a:xfrm>
            <a:custGeom>
              <a:avLst/>
              <a:gdLst/>
              <a:ahLst/>
              <a:cxnLst/>
              <a:rect l="l" t="t" r="r" b="b"/>
              <a:pathLst>
                <a:path w="234950" h="1269">
                  <a:moveTo>
                    <a:pt x="234683" y="0"/>
                  </a:moveTo>
                  <a:lnTo>
                    <a:pt x="0" y="0"/>
                  </a:lnTo>
                  <a:lnTo>
                    <a:pt x="232410" y="762"/>
                  </a:lnTo>
                  <a:lnTo>
                    <a:pt x="23468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" name="object 48"/>
            <p:cNvSpPr/>
            <p:nvPr/>
          </p:nvSpPr>
          <p:spPr>
            <a:xfrm>
              <a:off x="8047367" y="1520190"/>
              <a:ext cx="234950" cy="1270"/>
            </a:xfrm>
            <a:custGeom>
              <a:avLst/>
              <a:gdLst/>
              <a:ahLst/>
              <a:cxnLst/>
              <a:rect l="l" t="t" r="r" b="b"/>
              <a:pathLst>
                <a:path w="234950" h="1269">
                  <a:moveTo>
                    <a:pt x="-380" y="381"/>
                  </a:moveTo>
                  <a:lnTo>
                    <a:pt x="235064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" name="object 49"/>
            <p:cNvSpPr/>
            <p:nvPr/>
          </p:nvSpPr>
          <p:spPr>
            <a:xfrm>
              <a:off x="8282050" y="1520190"/>
              <a:ext cx="269875" cy="1270"/>
            </a:xfrm>
            <a:custGeom>
              <a:avLst/>
              <a:gdLst/>
              <a:ahLst/>
              <a:cxnLst/>
              <a:rect l="l" t="t" r="r" b="b"/>
              <a:pathLst>
                <a:path w="269875" h="1269">
                  <a:moveTo>
                    <a:pt x="269748" y="762"/>
                  </a:moveTo>
                  <a:lnTo>
                    <a:pt x="0" y="0"/>
                  </a:lnTo>
                  <a:lnTo>
                    <a:pt x="27444" y="762"/>
                  </a:lnTo>
                  <a:lnTo>
                    <a:pt x="269748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" name="object 50"/>
            <p:cNvSpPr/>
            <p:nvPr/>
          </p:nvSpPr>
          <p:spPr>
            <a:xfrm>
              <a:off x="8282050" y="1520190"/>
              <a:ext cx="269875" cy="1270"/>
            </a:xfrm>
            <a:custGeom>
              <a:avLst/>
              <a:gdLst/>
              <a:ahLst/>
              <a:cxnLst/>
              <a:rect l="l" t="t" r="r" b="b"/>
              <a:pathLst>
                <a:path w="269875" h="1269">
                  <a:moveTo>
                    <a:pt x="-380" y="381"/>
                  </a:moveTo>
                  <a:lnTo>
                    <a:pt x="270128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" name="object 51"/>
            <p:cNvSpPr/>
            <p:nvPr/>
          </p:nvSpPr>
          <p:spPr>
            <a:xfrm>
              <a:off x="8282050" y="1520190"/>
              <a:ext cx="269875" cy="1270"/>
            </a:xfrm>
            <a:custGeom>
              <a:avLst/>
              <a:gdLst/>
              <a:ahLst/>
              <a:cxnLst/>
              <a:rect l="l" t="t" r="r" b="b"/>
              <a:pathLst>
                <a:path w="269875" h="1269">
                  <a:moveTo>
                    <a:pt x="269748" y="762"/>
                  </a:moveTo>
                  <a:lnTo>
                    <a:pt x="269748" y="0"/>
                  </a:lnTo>
                  <a:lnTo>
                    <a:pt x="0" y="0"/>
                  </a:lnTo>
                  <a:lnTo>
                    <a:pt x="269748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" name="object 52"/>
            <p:cNvSpPr/>
            <p:nvPr/>
          </p:nvSpPr>
          <p:spPr>
            <a:xfrm>
              <a:off x="8282050" y="1520190"/>
              <a:ext cx="269875" cy="1270"/>
            </a:xfrm>
            <a:custGeom>
              <a:avLst/>
              <a:gdLst/>
              <a:ahLst/>
              <a:cxnLst/>
              <a:rect l="l" t="t" r="r" b="b"/>
              <a:pathLst>
                <a:path w="269875" h="1269">
                  <a:moveTo>
                    <a:pt x="-380" y="381"/>
                  </a:moveTo>
                  <a:lnTo>
                    <a:pt x="270128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" name="object 53"/>
            <p:cNvSpPr/>
            <p:nvPr/>
          </p:nvSpPr>
          <p:spPr>
            <a:xfrm>
              <a:off x="8047367" y="1520952"/>
              <a:ext cx="203200" cy="10160"/>
            </a:xfrm>
            <a:custGeom>
              <a:avLst/>
              <a:gdLst/>
              <a:ahLst/>
              <a:cxnLst/>
              <a:rect l="l" t="t" r="r" b="b"/>
              <a:pathLst>
                <a:path w="203200" h="10159">
                  <a:moveTo>
                    <a:pt x="202679" y="9905"/>
                  </a:moveTo>
                  <a:lnTo>
                    <a:pt x="0" y="0"/>
                  </a:lnTo>
                  <a:lnTo>
                    <a:pt x="762" y="9905"/>
                  </a:lnTo>
                  <a:lnTo>
                    <a:pt x="202679" y="990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" name="object 54"/>
            <p:cNvSpPr/>
            <p:nvPr/>
          </p:nvSpPr>
          <p:spPr>
            <a:xfrm>
              <a:off x="8047367" y="1520952"/>
              <a:ext cx="203200" cy="10160"/>
            </a:xfrm>
            <a:custGeom>
              <a:avLst/>
              <a:gdLst/>
              <a:ahLst/>
              <a:cxnLst/>
              <a:rect l="l" t="t" r="r" b="b"/>
              <a:pathLst>
                <a:path w="203200" h="10159">
                  <a:moveTo>
                    <a:pt x="0" y="0"/>
                  </a:moveTo>
                  <a:lnTo>
                    <a:pt x="762" y="9905"/>
                  </a:lnTo>
                  <a:lnTo>
                    <a:pt x="202679" y="99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5" name="object 55"/>
            <p:cNvSpPr/>
            <p:nvPr/>
          </p:nvSpPr>
          <p:spPr>
            <a:xfrm>
              <a:off x="8047367" y="1520952"/>
              <a:ext cx="232410" cy="10160"/>
            </a:xfrm>
            <a:custGeom>
              <a:avLst/>
              <a:gdLst/>
              <a:ahLst/>
              <a:cxnLst/>
              <a:rect l="l" t="t" r="r" b="b"/>
              <a:pathLst>
                <a:path w="232409" h="10159">
                  <a:moveTo>
                    <a:pt x="232410" y="0"/>
                  </a:moveTo>
                  <a:lnTo>
                    <a:pt x="0" y="0"/>
                  </a:lnTo>
                  <a:lnTo>
                    <a:pt x="202679" y="9905"/>
                  </a:lnTo>
                  <a:lnTo>
                    <a:pt x="23241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6" name="object 56"/>
            <p:cNvSpPr/>
            <p:nvPr/>
          </p:nvSpPr>
          <p:spPr>
            <a:xfrm>
              <a:off x="8047367" y="1520952"/>
              <a:ext cx="232410" cy="10160"/>
            </a:xfrm>
            <a:custGeom>
              <a:avLst/>
              <a:gdLst/>
              <a:ahLst/>
              <a:cxnLst/>
              <a:rect l="l" t="t" r="r" b="b"/>
              <a:pathLst>
                <a:path w="232409" h="10159">
                  <a:moveTo>
                    <a:pt x="0" y="0"/>
                  </a:moveTo>
                  <a:lnTo>
                    <a:pt x="232410" y="0"/>
                  </a:lnTo>
                  <a:lnTo>
                    <a:pt x="202679" y="99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7" name="object 57"/>
            <p:cNvSpPr/>
            <p:nvPr/>
          </p:nvSpPr>
          <p:spPr>
            <a:xfrm>
              <a:off x="8309495" y="1520952"/>
              <a:ext cx="246379" cy="10160"/>
            </a:xfrm>
            <a:custGeom>
              <a:avLst/>
              <a:gdLst/>
              <a:ahLst/>
              <a:cxnLst/>
              <a:rect l="l" t="t" r="r" b="b"/>
              <a:pathLst>
                <a:path w="246379" h="10159">
                  <a:moveTo>
                    <a:pt x="246125" y="9905"/>
                  </a:moveTo>
                  <a:lnTo>
                    <a:pt x="0" y="0"/>
                  </a:lnTo>
                  <a:lnTo>
                    <a:pt x="15227" y="9905"/>
                  </a:lnTo>
                  <a:lnTo>
                    <a:pt x="246125" y="990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8" name="object 58"/>
            <p:cNvSpPr/>
            <p:nvPr/>
          </p:nvSpPr>
          <p:spPr>
            <a:xfrm>
              <a:off x="8309495" y="1520952"/>
              <a:ext cx="246379" cy="10160"/>
            </a:xfrm>
            <a:custGeom>
              <a:avLst/>
              <a:gdLst/>
              <a:ahLst/>
              <a:cxnLst/>
              <a:rect l="l" t="t" r="r" b="b"/>
              <a:pathLst>
                <a:path w="246379" h="10159">
                  <a:moveTo>
                    <a:pt x="0" y="0"/>
                  </a:moveTo>
                  <a:lnTo>
                    <a:pt x="15227" y="9905"/>
                  </a:lnTo>
                  <a:lnTo>
                    <a:pt x="246125" y="99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9" name="object 59"/>
            <p:cNvSpPr/>
            <p:nvPr/>
          </p:nvSpPr>
          <p:spPr>
            <a:xfrm>
              <a:off x="8309495" y="1520952"/>
              <a:ext cx="246379" cy="10160"/>
            </a:xfrm>
            <a:custGeom>
              <a:avLst/>
              <a:gdLst/>
              <a:ahLst/>
              <a:cxnLst/>
              <a:rect l="l" t="t" r="r" b="b"/>
              <a:pathLst>
                <a:path w="246379" h="10159">
                  <a:moveTo>
                    <a:pt x="246125" y="9905"/>
                  </a:moveTo>
                  <a:lnTo>
                    <a:pt x="242303" y="0"/>
                  </a:lnTo>
                  <a:lnTo>
                    <a:pt x="0" y="0"/>
                  </a:lnTo>
                  <a:lnTo>
                    <a:pt x="246125" y="990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0" name="object 60"/>
            <p:cNvSpPr/>
            <p:nvPr/>
          </p:nvSpPr>
          <p:spPr>
            <a:xfrm>
              <a:off x="8309495" y="1520952"/>
              <a:ext cx="246379" cy="10160"/>
            </a:xfrm>
            <a:custGeom>
              <a:avLst/>
              <a:gdLst/>
              <a:ahLst/>
              <a:cxnLst/>
              <a:rect l="l" t="t" r="r" b="b"/>
              <a:pathLst>
                <a:path w="246379" h="10159">
                  <a:moveTo>
                    <a:pt x="0" y="0"/>
                  </a:moveTo>
                  <a:lnTo>
                    <a:pt x="242303" y="0"/>
                  </a:lnTo>
                  <a:lnTo>
                    <a:pt x="246125" y="99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1" name="object 61"/>
            <p:cNvSpPr/>
            <p:nvPr/>
          </p:nvSpPr>
          <p:spPr>
            <a:xfrm>
              <a:off x="8048129" y="1530857"/>
              <a:ext cx="190500" cy="6350"/>
            </a:xfrm>
            <a:custGeom>
              <a:avLst/>
              <a:gdLst/>
              <a:ahLst/>
              <a:cxnLst/>
              <a:rect l="l" t="t" r="r" b="b"/>
              <a:pathLst>
                <a:path w="190500" h="6350">
                  <a:moveTo>
                    <a:pt x="190500" y="6095"/>
                  </a:moveTo>
                  <a:lnTo>
                    <a:pt x="0" y="0"/>
                  </a:lnTo>
                  <a:lnTo>
                    <a:pt x="761" y="6095"/>
                  </a:lnTo>
                  <a:lnTo>
                    <a:pt x="190500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2" name="object 62"/>
            <p:cNvSpPr/>
            <p:nvPr/>
          </p:nvSpPr>
          <p:spPr>
            <a:xfrm>
              <a:off x="8048129" y="1530857"/>
              <a:ext cx="190500" cy="6350"/>
            </a:xfrm>
            <a:custGeom>
              <a:avLst/>
              <a:gdLst/>
              <a:ahLst/>
              <a:cxnLst/>
              <a:rect l="l" t="t" r="r" b="b"/>
              <a:pathLst>
                <a:path w="190500" h="6350">
                  <a:moveTo>
                    <a:pt x="0" y="0"/>
                  </a:moveTo>
                  <a:lnTo>
                    <a:pt x="761" y="6095"/>
                  </a:lnTo>
                  <a:lnTo>
                    <a:pt x="190500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3" name="object 63"/>
            <p:cNvSpPr/>
            <p:nvPr/>
          </p:nvSpPr>
          <p:spPr>
            <a:xfrm>
              <a:off x="8048129" y="1530857"/>
              <a:ext cx="201930" cy="6350"/>
            </a:xfrm>
            <a:custGeom>
              <a:avLst/>
              <a:gdLst/>
              <a:ahLst/>
              <a:cxnLst/>
              <a:rect l="l" t="t" r="r" b="b"/>
              <a:pathLst>
                <a:path w="201929" h="6350">
                  <a:moveTo>
                    <a:pt x="201917" y="0"/>
                  </a:moveTo>
                  <a:lnTo>
                    <a:pt x="0" y="0"/>
                  </a:lnTo>
                  <a:lnTo>
                    <a:pt x="190500" y="6095"/>
                  </a:lnTo>
                  <a:lnTo>
                    <a:pt x="20191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4" name="object 64"/>
            <p:cNvSpPr/>
            <p:nvPr/>
          </p:nvSpPr>
          <p:spPr>
            <a:xfrm>
              <a:off x="8048129" y="1530857"/>
              <a:ext cx="201930" cy="6350"/>
            </a:xfrm>
            <a:custGeom>
              <a:avLst/>
              <a:gdLst/>
              <a:ahLst/>
              <a:cxnLst/>
              <a:rect l="l" t="t" r="r" b="b"/>
              <a:pathLst>
                <a:path w="201929" h="6350">
                  <a:moveTo>
                    <a:pt x="0" y="0"/>
                  </a:moveTo>
                  <a:lnTo>
                    <a:pt x="201917" y="0"/>
                  </a:lnTo>
                  <a:lnTo>
                    <a:pt x="190500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5" name="object 65"/>
            <p:cNvSpPr/>
            <p:nvPr/>
          </p:nvSpPr>
          <p:spPr>
            <a:xfrm>
              <a:off x="8324722" y="1530857"/>
              <a:ext cx="233045" cy="6350"/>
            </a:xfrm>
            <a:custGeom>
              <a:avLst/>
              <a:gdLst/>
              <a:ahLst/>
              <a:cxnLst/>
              <a:rect l="l" t="t" r="r" b="b"/>
              <a:pathLst>
                <a:path w="233045" h="6350">
                  <a:moveTo>
                    <a:pt x="232422" y="6095"/>
                  </a:moveTo>
                  <a:lnTo>
                    <a:pt x="0" y="0"/>
                  </a:lnTo>
                  <a:lnTo>
                    <a:pt x="9156" y="6095"/>
                  </a:lnTo>
                  <a:lnTo>
                    <a:pt x="232422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6" name="object 66"/>
            <p:cNvSpPr/>
            <p:nvPr/>
          </p:nvSpPr>
          <p:spPr>
            <a:xfrm>
              <a:off x="8324722" y="1530857"/>
              <a:ext cx="233045" cy="6350"/>
            </a:xfrm>
            <a:custGeom>
              <a:avLst/>
              <a:gdLst/>
              <a:ahLst/>
              <a:cxnLst/>
              <a:rect l="l" t="t" r="r" b="b"/>
              <a:pathLst>
                <a:path w="233045" h="6350">
                  <a:moveTo>
                    <a:pt x="0" y="0"/>
                  </a:moveTo>
                  <a:lnTo>
                    <a:pt x="9156" y="6095"/>
                  </a:lnTo>
                  <a:lnTo>
                    <a:pt x="232422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7" name="object 67"/>
            <p:cNvSpPr/>
            <p:nvPr/>
          </p:nvSpPr>
          <p:spPr>
            <a:xfrm>
              <a:off x="8324722" y="1530857"/>
              <a:ext cx="233045" cy="6350"/>
            </a:xfrm>
            <a:custGeom>
              <a:avLst/>
              <a:gdLst/>
              <a:ahLst/>
              <a:cxnLst/>
              <a:rect l="l" t="t" r="r" b="b"/>
              <a:pathLst>
                <a:path w="233045" h="6350">
                  <a:moveTo>
                    <a:pt x="232422" y="6095"/>
                  </a:moveTo>
                  <a:lnTo>
                    <a:pt x="230898" y="0"/>
                  </a:lnTo>
                  <a:lnTo>
                    <a:pt x="0" y="0"/>
                  </a:lnTo>
                  <a:lnTo>
                    <a:pt x="232422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8" name="object 68"/>
            <p:cNvSpPr/>
            <p:nvPr/>
          </p:nvSpPr>
          <p:spPr>
            <a:xfrm>
              <a:off x="8324722" y="1530857"/>
              <a:ext cx="233045" cy="6350"/>
            </a:xfrm>
            <a:custGeom>
              <a:avLst/>
              <a:gdLst/>
              <a:ahLst/>
              <a:cxnLst/>
              <a:rect l="l" t="t" r="r" b="b"/>
              <a:pathLst>
                <a:path w="233045" h="6350">
                  <a:moveTo>
                    <a:pt x="0" y="0"/>
                  </a:moveTo>
                  <a:lnTo>
                    <a:pt x="230898" y="0"/>
                  </a:lnTo>
                  <a:lnTo>
                    <a:pt x="232422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9" name="object 69"/>
            <p:cNvSpPr/>
            <p:nvPr/>
          </p:nvSpPr>
          <p:spPr>
            <a:xfrm>
              <a:off x="8048891" y="1536954"/>
              <a:ext cx="166370" cy="12700"/>
            </a:xfrm>
            <a:custGeom>
              <a:avLst/>
              <a:gdLst/>
              <a:ahLst/>
              <a:cxnLst/>
              <a:rect l="l" t="t" r="r" b="b"/>
              <a:pathLst>
                <a:path w="166370" h="12700">
                  <a:moveTo>
                    <a:pt x="166116" y="12191"/>
                  </a:moveTo>
                  <a:lnTo>
                    <a:pt x="0" y="0"/>
                  </a:lnTo>
                  <a:lnTo>
                    <a:pt x="762" y="12191"/>
                  </a:lnTo>
                  <a:lnTo>
                    <a:pt x="166116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0" name="object 70"/>
            <p:cNvSpPr/>
            <p:nvPr/>
          </p:nvSpPr>
          <p:spPr>
            <a:xfrm>
              <a:off x="8048891" y="1536954"/>
              <a:ext cx="166370" cy="12700"/>
            </a:xfrm>
            <a:custGeom>
              <a:avLst/>
              <a:gdLst/>
              <a:ahLst/>
              <a:cxnLst/>
              <a:rect l="l" t="t" r="r" b="b"/>
              <a:pathLst>
                <a:path w="166370" h="12700">
                  <a:moveTo>
                    <a:pt x="0" y="0"/>
                  </a:moveTo>
                  <a:lnTo>
                    <a:pt x="762" y="12191"/>
                  </a:lnTo>
                  <a:lnTo>
                    <a:pt x="166116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1" name="object 71"/>
            <p:cNvSpPr/>
            <p:nvPr/>
          </p:nvSpPr>
          <p:spPr>
            <a:xfrm>
              <a:off x="8048891" y="1536954"/>
              <a:ext cx="189865" cy="12700"/>
            </a:xfrm>
            <a:custGeom>
              <a:avLst/>
              <a:gdLst/>
              <a:ahLst/>
              <a:cxnLst/>
              <a:rect l="l" t="t" r="r" b="b"/>
              <a:pathLst>
                <a:path w="189865" h="12700">
                  <a:moveTo>
                    <a:pt x="189738" y="0"/>
                  </a:moveTo>
                  <a:lnTo>
                    <a:pt x="0" y="0"/>
                  </a:lnTo>
                  <a:lnTo>
                    <a:pt x="166116" y="12191"/>
                  </a:lnTo>
                  <a:lnTo>
                    <a:pt x="18973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2" name="object 72"/>
            <p:cNvSpPr/>
            <p:nvPr/>
          </p:nvSpPr>
          <p:spPr>
            <a:xfrm>
              <a:off x="8048891" y="1536954"/>
              <a:ext cx="189865" cy="12700"/>
            </a:xfrm>
            <a:custGeom>
              <a:avLst/>
              <a:gdLst/>
              <a:ahLst/>
              <a:cxnLst/>
              <a:rect l="l" t="t" r="r" b="b"/>
              <a:pathLst>
                <a:path w="189865" h="12700">
                  <a:moveTo>
                    <a:pt x="0" y="0"/>
                  </a:moveTo>
                  <a:lnTo>
                    <a:pt x="189738" y="0"/>
                  </a:lnTo>
                  <a:lnTo>
                    <a:pt x="166116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3" name="object 73"/>
            <p:cNvSpPr/>
            <p:nvPr/>
          </p:nvSpPr>
          <p:spPr>
            <a:xfrm>
              <a:off x="8333879" y="1536954"/>
              <a:ext cx="227329" cy="12700"/>
            </a:xfrm>
            <a:custGeom>
              <a:avLst/>
              <a:gdLst/>
              <a:ahLst/>
              <a:cxnLst/>
              <a:rect l="l" t="t" r="r" b="b"/>
              <a:pathLst>
                <a:path w="227329" h="12700">
                  <a:moveTo>
                    <a:pt x="227075" y="12191"/>
                  </a:moveTo>
                  <a:lnTo>
                    <a:pt x="0" y="0"/>
                  </a:lnTo>
                  <a:lnTo>
                    <a:pt x="7607" y="12191"/>
                  </a:lnTo>
                  <a:lnTo>
                    <a:pt x="227075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4" name="object 74"/>
            <p:cNvSpPr/>
            <p:nvPr/>
          </p:nvSpPr>
          <p:spPr>
            <a:xfrm>
              <a:off x="8333879" y="1536954"/>
              <a:ext cx="227329" cy="12700"/>
            </a:xfrm>
            <a:custGeom>
              <a:avLst/>
              <a:gdLst/>
              <a:ahLst/>
              <a:cxnLst/>
              <a:rect l="l" t="t" r="r" b="b"/>
              <a:pathLst>
                <a:path w="227329" h="12700">
                  <a:moveTo>
                    <a:pt x="0" y="0"/>
                  </a:moveTo>
                  <a:lnTo>
                    <a:pt x="7607" y="12191"/>
                  </a:lnTo>
                  <a:lnTo>
                    <a:pt x="227075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5" name="object 75"/>
            <p:cNvSpPr/>
            <p:nvPr/>
          </p:nvSpPr>
          <p:spPr>
            <a:xfrm>
              <a:off x="8333879" y="1536954"/>
              <a:ext cx="227329" cy="12700"/>
            </a:xfrm>
            <a:custGeom>
              <a:avLst/>
              <a:gdLst/>
              <a:ahLst/>
              <a:cxnLst/>
              <a:rect l="l" t="t" r="r" b="b"/>
              <a:pathLst>
                <a:path w="227329" h="12700">
                  <a:moveTo>
                    <a:pt x="227075" y="12191"/>
                  </a:moveTo>
                  <a:lnTo>
                    <a:pt x="223266" y="0"/>
                  </a:lnTo>
                  <a:lnTo>
                    <a:pt x="0" y="0"/>
                  </a:lnTo>
                  <a:lnTo>
                    <a:pt x="227075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6" name="object 76"/>
            <p:cNvSpPr/>
            <p:nvPr/>
          </p:nvSpPr>
          <p:spPr>
            <a:xfrm>
              <a:off x="8333879" y="1536954"/>
              <a:ext cx="227329" cy="12700"/>
            </a:xfrm>
            <a:custGeom>
              <a:avLst/>
              <a:gdLst/>
              <a:ahLst/>
              <a:cxnLst/>
              <a:rect l="l" t="t" r="r" b="b"/>
              <a:pathLst>
                <a:path w="227329" h="12700">
                  <a:moveTo>
                    <a:pt x="0" y="0"/>
                  </a:moveTo>
                  <a:lnTo>
                    <a:pt x="223266" y="0"/>
                  </a:lnTo>
                  <a:lnTo>
                    <a:pt x="227075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7" name="object 77"/>
            <p:cNvSpPr/>
            <p:nvPr/>
          </p:nvSpPr>
          <p:spPr>
            <a:xfrm>
              <a:off x="8049653" y="1549145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59">
                  <a:moveTo>
                    <a:pt x="166115" y="9906"/>
                  </a:moveTo>
                  <a:lnTo>
                    <a:pt x="0" y="0"/>
                  </a:lnTo>
                  <a:lnTo>
                    <a:pt x="761" y="9906"/>
                  </a:lnTo>
                  <a:lnTo>
                    <a:pt x="166115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8" name="object 78"/>
            <p:cNvSpPr/>
            <p:nvPr/>
          </p:nvSpPr>
          <p:spPr>
            <a:xfrm>
              <a:off x="8049653" y="1549145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59">
                  <a:moveTo>
                    <a:pt x="0" y="0"/>
                  </a:moveTo>
                  <a:lnTo>
                    <a:pt x="761" y="9906"/>
                  </a:lnTo>
                  <a:lnTo>
                    <a:pt x="166115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9" name="object 79"/>
            <p:cNvSpPr/>
            <p:nvPr/>
          </p:nvSpPr>
          <p:spPr>
            <a:xfrm>
              <a:off x="8049653" y="1549145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59">
                  <a:moveTo>
                    <a:pt x="166115" y="9906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6115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0" name="object 80"/>
            <p:cNvSpPr/>
            <p:nvPr/>
          </p:nvSpPr>
          <p:spPr>
            <a:xfrm>
              <a:off x="8049653" y="1549145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59">
                  <a:moveTo>
                    <a:pt x="0" y="0"/>
                  </a:moveTo>
                  <a:lnTo>
                    <a:pt x="165353" y="0"/>
                  </a:lnTo>
                  <a:lnTo>
                    <a:pt x="166115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1" name="object 81"/>
            <p:cNvSpPr/>
            <p:nvPr/>
          </p:nvSpPr>
          <p:spPr>
            <a:xfrm>
              <a:off x="8341486" y="1549145"/>
              <a:ext cx="222885" cy="10160"/>
            </a:xfrm>
            <a:custGeom>
              <a:avLst/>
              <a:gdLst/>
              <a:ahLst/>
              <a:cxnLst/>
              <a:rect l="l" t="t" r="r" b="b"/>
              <a:pathLst>
                <a:path w="222884" h="10159">
                  <a:moveTo>
                    <a:pt x="222516" y="9906"/>
                  </a:moveTo>
                  <a:lnTo>
                    <a:pt x="0" y="0"/>
                  </a:lnTo>
                  <a:lnTo>
                    <a:pt x="6108" y="9906"/>
                  </a:lnTo>
                  <a:lnTo>
                    <a:pt x="222516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2" name="object 82"/>
            <p:cNvSpPr/>
            <p:nvPr/>
          </p:nvSpPr>
          <p:spPr>
            <a:xfrm>
              <a:off x="8341486" y="1549145"/>
              <a:ext cx="222885" cy="10160"/>
            </a:xfrm>
            <a:custGeom>
              <a:avLst/>
              <a:gdLst/>
              <a:ahLst/>
              <a:cxnLst/>
              <a:rect l="l" t="t" r="r" b="b"/>
              <a:pathLst>
                <a:path w="222884" h="10159">
                  <a:moveTo>
                    <a:pt x="0" y="0"/>
                  </a:moveTo>
                  <a:lnTo>
                    <a:pt x="6108" y="9906"/>
                  </a:lnTo>
                  <a:lnTo>
                    <a:pt x="222516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3" name="object 83"/>
            <p:cNvSpPr/>
            <p:nvPr/>
          </p:nvSpPr>
          <p:spPr>
            <a:xfrm>
              <a:off x="8341486" y="1549145"/>
              <a:ext cx="222885" cy="10160"/>
            </a:xfrm>
            <a:custGeom>
              <a:avLst/>
              <a:gdLst/>
              <a:ahLst/>
              <a:cxnLst/>
              <a:rect l="l" t="t" r="r" b="b"/>
              <a:pathLst>
                <a:path w="222884" h="10159">
                  <a:moveTo>
                    <a:pt x="222516" y="9906"/>
                  </a:moveTo>
                  <a:lnTo>
                    <a:pt x="219468" y="0"/>
                  </a:lnTo>
                  <a:lnTo>
                    <a:pt x="0" y="0"/>
                  </a:lnTo>
                  <a:lnTo>
                    <a:pt x="222516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4" name="object 84"/>
            <p:cNvSpPr/>
            <p:nvPr/>
          </p:nvSpPr>
          <p:spPr>
            <a:xfrm>
              <a:off x="8341486" y="1549145"/>
              <a:ext cx="222885" cy="10160"/>
            </a:xfrm>
            <a:custGeom>
              <a:avLst/>
              <a:gdLst/>
              <a:ahLst/>
              <a:cxnLst/>
              <a:rect l="l" t="t" r="r" b="b"/>
              <a:pathLst>
                <a:path w="222884" h="10159">
                  <a:moveTo>
                    <a:pt x="0" y="0"/>
                  </a:moveTo>
                  <a:lnTo>
                    <a:pt x="219468" y="0"/>
                  </a:lnTo>
                  <a:lnTo>
                    <a:pt x="222516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5" name="object 85"/>
            <p:cNvSpPr/>
            <p:nvPr/>
          </p:nvSpPr>
          <p:spPr>
            <a:xfrm>
              <a:off x="8050415" y="1559052"/>
              <a:ext cx="166370" cy="11430"/>
            </a:xfrm>
            <a:custGeom>
              <a:avLst/>
              <a:gdLst/>
              <a:ahLst/>
              <a:cxnLst/>
              <a:rect l="l" t="t" r="r" b="b"/>
              <a:pathLst>
                <a:path w="166370" h="11430">
                  <a:moveTo>
                    <a:pt x="166116" y="11429"/>
                  </a:moveTo>
                  <a:lnTo>
                    <a:pt x="0" y="0"/>
                  </a:lnTo>
                  <a:lnTo>
                    <a:pt x="762" y="11429"/>
                  </a:lnTo>
                  <a:lnTo>
                    <a:pt x="166116" y="1142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6" name="object 86"/>
            <p:cNvSpPr/>
            <p:nvPr/>
          </p:nvSpPr>
          <p:spPr>
            <a:xfrm>
              <a:off x="8050415" y="1559052"/>
              <a:ext cx="166370" cy="11430"/>
            </a:xfrm>
            <a:custGeom>
              <a:avLst/>
              <a:gdLst/>
              <a:ahLst/>
              <a:cxnLst/>
              <a:rect l="l" t="t" r="r" b="b"/>
              <a:pathLst>
                <a:path w="166370" h="11430">
                  <a:moveTo>
                    <a:pt x="0" y="0"/>
                  </a:moveTo>
                  <a:lnTo>
                    <a:pt x="762" y="11429"/>
                  </a:lnTo>
                  <a:lnTo>
                    <a:pt x="166116" y="1142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7" name="object 87"/>
            <p:cNvSpPr/>
            <p:nvPr/>
          </p:nvSpPr>
          <p:spPr>
            <a:xfrm>
              <a:off x="8050415" y="1559052"/>
              <a:ext cx="166370" cy="11430"/>
            </a:xfrm>
            <a:custGeom>
              <a:avLst/>
              <a:gdLst/>
              <a:ahLst/>
              <a:cxnLst/>
              <a:rect l="l" t="t" r="r" b="b"/>
              <a:pathLst>
                <a:path w="166370" h="11430">
                  <a:moveTo>
                    <a:pt x="166116" y="11429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6116" y="1142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8" name="object 88"/>
            <p:cNvSpPr/>
            <p:nvPr/>
          </p:nvSpPr>
          <p:spPr>
            <a:xfrm>
              <a:off x="8050415" y="1559052"/>
              <a:ext cx="166370" cy="11430"/>
            </a:xfrm>
            <a:custGeom>
              <a:avLst/>
              <a:gdLst/>
              <a:ahLst/>
              <a:cxnLst/>
              <a:rect l="l" t="t" r="r" b="b"/>
              <a:pathLst>
                <a:path w="166370" h="11430">
                  <a:moveTo>
                    <a:pt x="0" y="0"/>
                  </a:moveTo>
                  <a:lnTo>
                    <a:pt x="165353" y="0"/>
                  </a:lnTo>
                  <a:lnTo>
                    <a:pt x="166116" y="1142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9" name="object 89"/>
            <p:cNvSpPr/>
            <p:nvPr/>
          </p:nvSpPr>
          <p:spPr>
            <a:xfrm>
              <a:off x="8347595" y="1559052"/>
              <a:ext cx="217170" cy="11430"/>
            </a:xfrm>
            <a:custGeom>
              <a:avLst/>
              <a:gdLst/>
              <a:ahLst/>
              <a:cxnLst/>
              <a:rect l="l" t="t" r="r" b="b"/>
              <a:pathLst>
                <a:path w="217170" h="11430">
                  <a:moveTo>
                    <a:pt x="217169" y="11429"/>
                  </a:moveTo>
                  <a:lnTo>
                    <a:pt x="0" y="0"/>
                  </a:lnTo>
                  <a:lnTo>
                    <a:pt x="6857" y="11429"/>
                  </a:lnTo>
                  <a:lnTo>
                    <a:pt x="217169" y="1142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0" name="object 90"/>
            <p:cNvSpPr/>
            <p:nvPr/>
          </p:nvSpPr>
          <p:spPr>
            <a:xfrm>
              <a:off x="8347595" y="1559052"/>
              <a:ext cx="217170" cy="11430"/>
            </a:xfrm>
            <a:custGeom>
              <a:avLst/>
              <a:gdLst/>
              <a:ahLst/>
              <a:cxnLst/>
              <a:rect l="l" t="t" r="r" b="b"/>
              <a:pathLst>
                <a:path w="217170" h="11430">
                  <a:moveTo>
                    <a:pt x="0" y="0"/>
                  </a:moveTo>
                  <a:lnTo>
                    <a:pt x="6857" y="11429"/>
                  </a:lnTo>
                  <a:lnTo>
                    <a:pt x="217169" y="1142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1" name="object 91"/>
            <p:cNvSpPr/>
            <p:nvPr/>
          </p:nvSpPr>
          <p:spPr>
            <a:xfrm>
              <a:off x="8347595" y="1559052"/>
              <a:ext cx="217170" cy="11430"/>
            </a:xfrm>
            <a:custGeom>
              <a:avLst/>
              <a:gdLst/>
              <a:ahLst/>
              <a:cxnLst/>
              <a:rect l="l" t="t" r="r" b="b"/>
              <a:pathLst>
                <a:path w="217170" h="11430">
                  <a:moveTo>
                    <a:pt x="217169" y="11429"/>
                  </a:moveTo>
                  <a:lnTo>
                    <a:pt x="216407" y="0"/>
                  </a:lnTo>
                  <a:lnTo>
                    <a:pt x="0" y="0"/>
                  </a:lnTo>
                  <a:lnTo>
                    <a:pt x="217169" y="1142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2" name="object 92"/>
            <p:cNvSpPr/>
            <p:nvPr/>
          </p:nvSpPr>
          <p:spPr>
            <a:xfrm>
              <a:off x="8347595" y="1559052"/>
              <a:ext cx="217170" cy="11430"/>
            </a:xfrm>
            <a:custGeom>
              <a:avLst/>
              <a:gdLst/>
              <a:ahLst/>
              <a:cxnLst/>
              <a:rect l="l" t="t" r="r" b="b"/>
              <a:pathLst>
                <a:path w="217170" h="11430">
                  <a:moveTo>
                    <a:pt x="0" y="0"/>
                  </a:moveTo>
                  <a:lnTo>
                    <a:pt x="216407" y="0"/>
                  </a:lnTo>
                  <a:lnTo>
                    <a:pt x="217169" y="1142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3" name="object 93"/>
            <p:cNvSpPr/>
            <p:nvPr/>
          </p:nvSpPr>
          <p:spPr>
            <a:xfrm>
              <a:off x="8051177" y="1570481"/>
              <a:ext cx="168910" cy="40005"/>
            </a:xfrm>
            <a:custGeom>
              <a:avLst/>
              <a:gdLst/>
              <a:ahLst/>
              <a:cxnLst/>
              <a:rect l="l" t="t" r="r" b="b"/>
              <a:pathLst>
                <a:path w="168909" h="40005">
                  <a:moveTo>
                    <a:pt x="168401" y="39623"/>
                  </a:moveTo>
                  <a:lnTo>
                    <a:pt x="0" y="0"/>
                  </a:lnTo>
                  <a:lnTo>
                    <a:pt x="3035" y="39623"/>
                  </a:lnTo>
                  <a:lnTo>
                    <a:pt x="168401" y="396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4" name="object 94"/>
            <p:cNvSpPr/>
            <p:nvPr/>
          </p:nvSpPr>
          <p:spPr>
            <a:xfrm>
              <a:off x="8051177" y="1570481"/>
              <a:ext cx="168910" cy="40005"/>
            </a:xfrm>
            <a:custGeom>
              <a:avLst/>
              <a:gdLst/>
              <a:ahLst/>
              <a:cxnLst/>
              <a:rect l="l" t="t" r="r" b="b"/>
              <a:pathLst>
                <a:path w="168909" h="40005">
                  <a:moveTo>
                    <a:pt x="0" y="0"/>
                  </a:moveTo>
                  <a:lnTo>
                    <a:pt x="3035" y="39623"/>
                  </a:lnTo>
                  <a:lnTo>
                    <a:pt x="168401" y="3962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5" name="object 95"/>
            <p:cNvSpPr/>
            <p:nvPr/>
          </p:nvSpPr>
          <p:spPr>
            <a:xfrm>
              <a:off x="8051177" y="1570481"/>
              <a:ext cx="168910" cy="40005"/>
            </a:xfrm>
            <a:custGeom>
              <a:avLst/>
              <a:gdLst/>
              <a:ahLst/>
              <a:cxnLst/>
              <a:rect l="l" t="t" r="r" b="b"/>
              <a:pathLst>
                <a:path w="168909" h="40005">
                  <a:moveTo>
                    <a:pt x="168401" y="39623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8401" y="396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6" name="object 96"/>
            <p:cNvSpPr/>
            <p:nvPr/>
          </p:nvSpPr>
          <p:spPr>
            <a:xfrm>
              <a:off x="8051177" y="1570481"/>
              <a:ext cx="168910" cy="40005"/>
            </a:xfrm>
            <a:custGeom>
              <a:avLst/>
              <a:gdLst/>
              <a:ahLst/>
              <a:cxnLst/>
              <a:rect l="l" t="t" r="r" b="b"/>
              <a:pathLst>
                <a:path w="168909" h="40005">
                  <a:moveTo>
                    <a:pt x="0" y="0"/>
                  </a:moveTo>
                  <a:lnTo>
                    <a:pt x="165353" y="0"/>
                  </a:lnTo>
                  <a:lnTo>
                    <a:pt x="168401" y="3962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7" name="object 97"/>
            <p:cNvSpPr/>
            <p:nvPr/>
          </p:nvSpPr>
          <p:spPr>
            <a:xfrm>
              <a:off x="8354453" y="1570481"/>
              <a:ext cx="212725" cy="40005"/>
            </a:xfrm>
            <a:custGeom>
              <a:avLst/>
              <a:gdLst/>
              <a:ahLst/>
              <a:cxnLst/>
              <a:rect l="l" t="t" r="r" b="b"/>
              <a:pathLst>
                <a:path w="212725" h="40005">
                  <a:moveTo>
                    <a:pt x="212585" y="39623"/>
                  </a:moveTo>
                  <a:lnTo>
                    <a:pt x="0" y="0"/>
                  </a:lnTo>
                  <a:lnTo>
                    <a:pt x="12192" y="39623"/>
                  </a:lnTo>
                  <a:lnTo>
                    <a:pt x="212585" y="396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8" name="object 98"/>
            <p:cNvSpPr/>
            <p:nvPr/>
          </p:nvSpPr>
          <p:spPr>
            <a:xfrm>
              <a:off x="8354453" y="1570481"/>
              <a:ext cx="212725" cy="40005"/>
            </a:xfrm>
            <a:custGeom>
              <a:avLst/>
              <a:gdLst/>
              <a:ahLst/>
              <a:cxnLst/>
              <a:rect l="l" t="t" r="r" b="b"/>
              <a:pathLst>
                <a:path w="212725" h="40005">
                  <a:moveTo>
                    <a:pt x="0" y="0"/>
                  </a:moveTo>
                  <a:lnTo>
                    <a:pt x="12192" y="39623"/>
                  </a:lnTo>
                  <a:lnTo>
                    <a:pt x="212585" y="3962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9" name="object 99"/>
            <p:cNvSpPr/>
            <p:nvPr/>
          </p:nvSpPr>
          <p:spPr>
            <a:xfrm>
              <a:off x="8354453" y="1570481"/>
              <a:ext cx="212725" cy="40005"/>
            </a:xfrm>
            <a:custGeom>
              <a:avLst/>
              <a:gdLst/>
              <a:ahLst/>
              <a:cxnLst/>
              <a:rect l="l" t="t" r="r" b="b"/>
              <a:pathLst>
                <a:path w="212725" h="40005">
                  <a:moveTo>
                    <a:pt x="212585" y="39623"/>
                  </a:moveTo>
                  <a:lnTo>
                    <a:pt x="210311" y="0"/>
                  </a:lnTo>
                  <a:lnTo>
                    <a:pt x="0" y="0"/>
                  </a:lnTo>
                  <a:lnTo>
                    <a:pt x="212585" y="396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354453" y="1570481"/>
              <a:ext cx="212725" cy="40005"/>
            </a:xfrm>
            <a:custGeom>
              <a:avLst/>
              <a:gdLst/>
              <a:ahLst/>
              <a:cxnLst/>
              <a:rect l="l" t="t" r="r" b="b"/>
              <a:pathLst>
                <a:path w="212725" h="40005">
                  <a:moveTo>
                    <a:pt x="0" y="0"/>
                  </a:moveTo>
                  <a:lnTo>
                    <a:pt x="210311" y="0"/>
                  </a:lnTo>
                  <a:lnTo>
                    <a:pt x="212585" y="3962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054212" y="1610106"/>
              <a:ext cx="167005" cy="16510"/>
            </a:xfrm>
            <a:custGeom>
              <a:avLst/>
              <a:gdLst/>
              <a:ahLst/>
              <a:cxnLst/>
              <a:rect l="l" t="t" r="r" b="b"/>
              <a:pathLst>
                <a:path w="167004" h="16510">
                  <a:moveTo>
                    <a:pt x="166890" y="16001"/>
                  </a:moveTo>
                  <a:lnTo>
                    <a:pt x="0" y="0"/>
                  </a:lnTo>
                  <a:lnTo>
                    <a:pt x="1523" y="16001"/>
                  </a:lnTo>
                  <a:lnTo>
                    <a:pt x="166890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054212" y="1610106"/>
              <a:ext cx="167005" cy="16510"/>
            </a:xfrm>
            <a:custGeom>
              <a:avLst/>
              <a:gdLst/>
              <a:ahLst/>
              <a:cxnLst/>
              <a:rect l="l" t="t" r="r" b="b"/>
              <a:pathLst>
                <a:path w="167004" h="16510">
                  <a:moveTo>
                    <a:pt x="0" y="0"/>
                  </a:moveTo>
                  <a:lnTo>
                    <a:pt x="1523" y="16001"/>
                  </a:lnTo>
                  <a:lnTo>
                    <a:pt x="166890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054212" y="1610106"/>
              <a:ext cx="167005" cy="16510"/>
            </a:xfrm>
            <a:custGeom>
              <a:avLst/>
              <a:gdLst/>
              <a:ahLst/>
              <a:cxnLst/>
              <a:rect l="l" t="t" r="r" b="b"/>
              <a:pathLst>
                <a:path w="167004" h="16510">
                  <a:moveTo>
                    <a:pt x="166890" y="16001"/>
                  </a:moveTo>
                  <a:lnTo>
                    <a:pt x="165366" y="0"/>
                  </a:lnTo>
                  <a:lnTo>
                    <a:pt x="0" y="0"/>
                  </a:lnTo>
                  <a:lnTo>
                    <a:pt x="166890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054212" y="1610106"/>
              <a:ext cx="167005" cy="16510"/>
            </a:xfrm>
            <a:custGeom>
              <a:avLst/>
              <a:gdLst/>
              <a:ahLst/>
              <a:cxnLst/>
              <a:rect l="l" t="t" r="r" b="b"/>
              <a:pathLst>
                <a:path w="167004" h="16510">
                  <a:moveTo>
                    <a:pt x="0" y="0"/>
                  </a:moveTo>
                  <a:lnTo>
                    <a:pt x="165366" y="0"/>
                  </a:lnTo>
                  <a:lnTo>
                    <a:pt x="166890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366645" y="1610106"/>
              <a:ext cx="201295" cy="16510"/>
            </a:xfrm>
            <a:custGeom>
              <a:avLst/>
              <a:gdLst/>
              <a:ahLst/>
              <a:cxnLst/>
              <a:rect l="l" t="t" r="r" b="b"/>
              <a:pathLst>
                <a:path w="201295" h="16510">
                  <a:moveTo>
                    <a:pt x="201155" y="16001"/>
                  </a:moveTo>
                  <a:lnTo>
                    <a:pt x="0" y="0"/>
                  </a:lnTo>
                  <a:lnTo>
                    <a:pt x="2285" y="16001"/>
                  </a:lnTo>
                  <a:lnTo>
                    <a:pt x="201155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366645" y="1610106"/>
              <a:ext cx="201295" cy="16510"/>
            </a:xfrm>
            <a:custGeom>
              <a:avLst/>
              <a:gdLst/>
              <a:ahLst/>
              <a:cxnLst/>
              <a:rect l="l" t="t" r="r" b="b"/>
              <a:pathLst>
                <a:path w="201295" h="16510">
                  <a:moveTo>
                    <a:pt x="0" y="0"/>
                  </a:moveTo>
                  <a:lnTo>
                    <a:pt x="2285" y="16001"/>
                  </a:lnTo>
                  <a:lnTo>
                    <a:pt x="201155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366645" y="1610106"/>
              <a:ext cx="201295" cy="16510"/>
            </a:xfrm>
            <a:custGeom>
              <a:avLst/>
              <a:gdLst/>
              <a:ahLst/>
              <a:cxnLst/>
              <a:rect l="l" t="t" r="r" b="b"/>
              <a:pathLst>
                <a:path w="201295" h="16510">
                  <a:moveTo>
                    <a:pt x="201155" y="16001"/>
                  </a:moveTo>
                  <a:lnTo>
                    <a:pt x="200393" y="0"/>
                  </a:lnTo>
                  <a:lnTo>
                    <a:pt x="0" y="0"/>
                  </a:lnTo>
                  <a:lnTo>
                    <a:pt x="201155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366645" y="1610106"/>
              <a:ext cx="201295" cy="16510"/>
            </a:xfrm>
            <a:custGeom>
              <a:avLst/>
              <a:gdLst/>
              <a:ahLst/>
              <a:cxnLst/>
              <a:rect l="l" t="t" r="r" b="b"/>
              <a:pathLst>
                <a:path w="201295" h="16510">
                  <a:moveTo>
                    <a:pt x="0" y="0"/>
                  </a:moveTo>
                  <a:lnTo>
                    <a:pt x="200393" y="0"/>
                  </a:lnTo>
                  <a:lnTo>
                    <a:pt x="201155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09" name="object 109"/>
          <p:cNvGrpSpPr/>
          <p:nvPr/>
        </p:nvGrpSpPr>
        <p:grpSpPr>
          <a:xfrm>
            <a:off x="12459025" y="2213173"/>
            <a:ext cx="100277" cy="8645"/>
            <a:chOff x="7781811" y="1625726"/>
            <a:chExt cx="73660" cy="6350"/>
          </a:xfrm>
        </p:grpSpPr>
        <p:sp>
          <p:nvSpPr>
            <p:cNvPr id="110" name="object 110"/>
            <p:cNvSpPr/>
            <p:nvPr/>
          </p:nvSpPr>
          <p:spPr>
            <a:xfrm>
              <a:off x="7782192" y="1626107"/>
              <a:ext cx="72390" cy="5715"/>
            </a:xfrm>
            <a:custGeom>
              <a:avLst/>
              <a:gdLst/>
              <a:ahLst/>
              <a:cxnLst/>
              <a:rect l="l" t="t" r="r" b="b"/>
              <a:pathLst>
                <a:path w="72390" h="5714">
                  <a:moveTo>
                    <a:pt x="72390" y="5334"/>
                  </a:moveTo>
                  <a:lnTo>
                    <a:pt x="39624" y="0"/>
                  </a:lnTo>
                  <a:lnTo>
                    <a:pt x="0" y="5334"/>
                  </a:lnTo>
                  <a:lnTo>
                    <a:pt x="72390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782192" y="1626107"/>
              <a:ext cx="72390" cy="5715"/>
            </a:xfrm>
            <a:custGeom>
              <a:avLst/>
              <a:gdLst/>
              <a:ahLst/>
              <a:cxnLst/>
              <a:rect l="l" t="t" r="r" b="b"/>
              <a:pathLst>
                <a:path w="72390" h="5714">
                  <a:moveTo>
                    <a:pt x="39624" y="0"/>
                  </a:moveTo>
                  <a:lnTo>
                    <a:pt x="0" y="5334"/>
                  </a:lnTo>
                  <a:lnTo>
                    <a:pt x="72390" y="5334"/>
                  </a:lnTo>
                  <a:lnTo>
                    <a:pt x="3962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12" name="object 112"/>
          <p:cNvGrpSpPr/>
          <p:nvPr/>
        </p:nvGrpSpPr>
        <p:grpSpPr>
          <a:xfrm>
            <a:off x="12831415" y="2213173"/>
            <a:ext cx="227351" cy="8645"/>
            <a:chOff x="8055356" y="1625726"/>
            <a:chExt cx="167005" cy="6350"/>
          </a:xfrm>
        </p:grpSpPr>
        <p:sp>
          <p:nvSpPr>
            <p:cNvPr id="113" name="object 113"/>
            <p:cNvSpPr/>
            <p:nvPr/>
          </p:nvSpPr>
          <p:spPr>
            <a:xfrm>
              <a:off x="8055737" y="1626107"/>
              <a:ext cx="166370" cy="5715"/>
            </a:xfrm>
            <a:custGeom>
              <a:avLst/>
              <a:gdLst/>
              <a:ahLst/>
              <a:cxnLst/>
              <a:rect l="l" t="t" r="r" b="b"/>
              <a:pathLst>
                <a:path w="166370" h="5714">
                  <a:moveTo>
                    <a:pt x="166128" y="5334"/>
                  </a:moveTo>
                  <a:lnTo>
                    <a:pt x="0" y="0"/>
                  </a:lnTo>
                  <a:lnTo>
                    <a:pt x="762" y="5334"/>
                  </a:lnTo>
                  <a:lnTo>
                    <a:pt x="166128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055737" y="1626107"/>
              <a:ext cx="166370" cy="5715"/>
            </a:xfrm>
            <a:custGeom>
              <a:avLst/>
              <a:gdLst/>
              <a:ahLst/>
              <a:cxnLst/>
              <a:rect l="l" t="t" r="r" b="b"/>
              <a:pathLst>
                <a:path w="166370" h="5714">
                  <a:moveTo>
                    <a:pt x="0" y="0"/>
                  </a:moveTo>
                  <a:lnTo>
                    <a:pt x="762" y="5334"/>
                  </a:lnTo>
                  <a:lnTo>
                    <a:pt x="166128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055737" y="1626107"/>
              <a:ext cx="166370" cy="5715"/>
            </a:xfrm>
            <a:custGeom>
              <a:avLst/>
              <a:gdLst/>
              <a:ahLst/>
              <a:cxnLst/>
              <a:rect l="l" t="t" r="r" b="b"/>
              <a:pathLst>
                <a:path w="166370" h="5714">
                  <a:moveTo>
                    <a:pt x="166128" y="5334"/>
                  </a:moveTo>
                  <a:lnTo>
                    <a:pt x="165366" y="0"/>
                  </a:lnTo>
                  <a:lnTo>
                    <a:pt x="0" y="0"/>
                  </a:lnTo>
                  <a:lnTo>
                    <a:pt x="166128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055737" y="1626107"/>
              <a:ext cx="166370" cy="5715"/>
            </a:xfrm>
            <a:custGeom>
              <a:avLst/>
              <a:gdLst/>
              <a:ahLst/>
              <a:cxnLst/>
              <a:rect l="l" t="t" r="r" b="b"/>
              <a:pathLst>
                <a:path w="166370" h="5714">
                  <a:moveTo>
                    <a:pt x="0" y="0"/>
                  </a:moveTo>
                  <a:lnTo>
                    <a:pt x="165366" y="0"/>
                  </a:lnTo>
                  <a:lnTo>
                    <a:pt x="166128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17" name="object 117"/>
          <p:cNvGrpSpPr/>
          <p:nvPr/>
        </p:nvGrpSpPr>
        <p:grpSpPr>
          <a:xfrm>
            <a:off x="13257779" y="2213173"/>
            <a:ext cx="273167" cy="8645"/>
            <a:chOff x="8368550" y="1625726"/>
            <a:chExt cx="200660" cy="6350"/>
          </a:xfrm>
        </p:grpSpPr>
        <p:sp>
          <p:nvSpPr>
            <p:cNvPr id="118" name="object 118"/>
            <p:cNvSpPr/>
            <p:nvPr/>
          </p:nvSpPr>
          <p:spPr>
            <a:xfrm>
              <a:off x="8368931" y="1626107"/>
              <a:ext cx="200025" cy="5715"/>
            </a:xfrm>
            <a:custGeom>
              <a:avLst/>
              <a:gdLst/>
              <a:ahLst/>
              <a:cxnLst/>
              <a:rect l="l" t="t" r="r" b="b"/>
              <a:pathLst>
                <a:path w="200025" h="5714">
                  <a:moveTo>
                    <a:pt x="199631" y="5334"/>
                  </a:moveTo>
                  <a:lnTo>
                    <a:pt x="0" y="0"/>
                  </a:lnTo>
                  <a:lnTo>
                    <a:pt x="1524" y="5334"/>
                  </a:lnTo>
                  <a:lnTo>
                    <a:pt x="199631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368931" y="1626107"/>
              <a:ext cx="200025" cy="5715"/>
            </a:xfrm>
            <a:custGeom>
              <a:avLst/>
              <a:gdLst/>
              <a:ahLst/>
              <a:cxnLst/>
              <a:rect l="l" t="t" r="r" b="b"/>
              <a:pathLst>
                <a:path w="200025" h="5714">
                  <a:moveTo>
                    <a:pt x="0" y="0"/>
                  </a:moveTo>
                  <a:lnTo>
                    <a:pt x="1524" y="5334"/>
                  </a:lnTo>
                  <a:lnTo>
                    <a:pt x="199631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368931" y="1626107"/>
              <a:ext cx="200025" cy="5715"/>
            </a:xfrm>
            <a:custGeom>
              <a:avLst/>
              <a:gdLst/>
              <a:ahLst/>
              <a:cxnLst/>
              <a:rect l="l" t="t" r="r" b="b"/>
              <a:pathLst>
                <a:path w="200025" h="5714">
                  <a:moveTo>
                    <a:pt x="199631" y="5334"/>
                  </a:moveTo>
                  <a:lnTo>
                    <a:pt x="198869" y="0"/>
                  </a:lnTo>
                  <a:lnTo>
                    <a:pt x="0" y="0"/>
                  </a:lnTo>
                  <a:lnTo>
                    <a:pt x="199631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368931" y="1626107"/>
              <a:ext cx="200025" cy="5715"/>
            </a:xfrm>
            <a:custGeom>
              <a:avLst/>
              <a:gdLst/>
              <a:ahLst/>
              <a:cxnLst/>
              <a:rect l="l" t="t" r="r" b="b"/>
              <a:pathLst>
                <a:path w="200025" h="5714">
                  <a:moveTo>
                    <a:pt x="0" y="0"/>
                  </a:moveTo>
                  <a:lnTo>
                    <a:pt x="198869" y="0"/>
                  </a:lnTo>
                  <a:lnTo>
                    <a:pt x="199631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22" name="object 122"/>
          <p:cNvGrpSpPr/>
          <p:nvPr/>
        </p:nvGrpSpPr>
        <p:grpSpPr>
          <a:xfrm>
            <a:off x="12440335" y="2220435"/>
            <a:ext cx="153008" cy="7780"/>
            <a:chOff x="7768081" y="1631060"/>
            <a:chExt cx="112395" cy="5715"/>
          </a:xfrm>
        </p:grpSpPr>
        <p:sp>
          <p:nvSpPr>
            <p:cNvPr id="123" name="object 123"/>
            <p:cNvSpPr/>
            <p:nvPr/>
          </p:nvSpPr>
          <p:spPr>
            <a:xfrm>
              <a:off x="7768462" y="1631441"/>
              <a:ext cx="111760" cy="5080"/>
            </a:xfrm>
            <a:custGeom>
              <a:avLst/>
              <a:gdLst/>
              <a:ahLst/>
              <a:cxnLst/>
              <a:rect l="l" t="t" r="r" b="b"/>
              <a:pathLst>
                <a:path w="111759" h="5080">
                  <a:moveTo>
                    <a:pt x="111264" y="4571"/>
                  </a:moveTo>
                  <a:lnTo>
                    <a:pt x="13728" y="0"/>
                  </a:lnTo>
                  <a:lnTo>
                    <a:pt x="0" y="4571"/>
                  </a:lnTo>
                  <a:lnTo>
                    <a:pt x="111264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768462" y="1631441"/>
              <a:ext cx="111760" cy="5080"/>
            </a:xfrm>
            <a:custGeom>
              <a:avLst/>
              <a:gdLst/>
              <a:ahLst/>
              <a:cxnLst/>
              <a:rect l="l" t="t" r="r" b="b"/>
              <a:pathLst>
                <a:path w="111759" h="5080">
                  <a:moveTo>
                    <a:pt x="13728" y="0"/>
                  </a:moveTo>
                  <a:lnTo>
                    <a:pt x="0" y="4571"/>
                  </a:lnTo>
                  <a:lnTo>
                    <a:pt x="111264" y="4571"/>
                  </a:lnTo>
                  <a:lnTo>
                    <a:pt x="1372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782191" y="1631441"/>
              <a:ext cx="97790" cy="5080"/>
            </a:xfrm>
            <a:custGeom>
              <a:avLst/>
              <a:gdLst/>
              <a:ahLst/>
              <a:cxnLst/>
              <a:rect l="l" t="t" r="r" b="b"/>
              <a:pathLst>
                <a:path w="97790" h="5080">
                  <a:moveTo>
                    <a:pt x="97536" y="4571"/>
                  </a:moveTo>
                  <a:lnTo>
                    <a:pt x="72390" y="0"/>
                  </a:lnTo>
                  <a:lnTo>
                    <a:pt x="0" y="0"/>
                  </a:lnTo>
                  <a:lnTo>
                    <a:pt x="97536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782191" y="1631441"/>
              <a:ext cx="97790" cy="5080"/>
            </a:xfrm>
            <a:custGeom>
              <a:avLst/>
              <a:gdLst/>
              <a:ahLst/>
              <a:cxnLst/>
              <a:rect l="l" t="t" r="r" b="b"/>
              <a:pathLst>
                <a:path w="97790" h="5080">
                  <a:moveTo>
                    <a:pt x="0" y="0"/>
                  </a:moveTo>
                  <a:lnTo>
                    <a:pt x="72390" y="0"/>
                  </a:lnTo>
                  <a:lnTo>
                    <a:pt x="97536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27" name="object 127"/>
          <p:cNvGrpSpPr/>
          <p:nvPr/>
        </p:nvGrpSpPr>
        <p:grpSpPr>
          <a:xfrm>
            <a:off x="12832451" y="2220435"/>
            <a:ext cx="226487" cy="7780"/>
            <a:chOff x="8056118" y="1631060"/>
            <a:chExt cx="166370" cy="5715"/>
          </a:xfrm>
        </p:grpSpPr>
        <p:sp>
          <p:nvSpPr>
            <p:cNvPr id="128" name="object 128"/>
            <p:cNvSpPr/>
            <p:nvPr/>
          </p:nvSpPr>
          <p:spPr>
            <a:xfrm>
              <a:off x="8056499" y="1631441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165366" y="4571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65366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056499" y="1631441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0" y="0"/>
                  </a:moveTo>
                  <a:lnTo>
                    <a:pt x="0" y="4571"/>
                  </a:lnTo>
                  <a:lnTo>
                    <a:pt x="165366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056499" y="1631441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165366" y="4571"/>
                  </a:moveTo>
                  <a:lnTo>
                    <a:pt x="165366" y="0"/>
                  </a:lnTo>
                  <a:lnTo>
                    <a:pt x="0" y="0"/>
                  </a:lnTo>
                  <a:lnTo>
                    <a:pt x="165366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056499" y="1631441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0" y="0"/>
                  </a:moveTo>
                  <a:lnTo>
                    <a:pt x="165366" y="0"/>
                  </a:lnTo>
                  <a:lnTo>
                    <a:pt x="165366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32" name="object 132"/>
          <p:cNvGrpSpPr/>
          <p:nvPr/>
        </p:nvGrpSpPr>
        <p:grpSpPr>
          <a:xfrm>
            <a:off x="13259854" y="2220435"/>
            <a:ext cx="271438" cy="7780"/>
            <a:chOff x="8370074" y="1631060"/>
            <a:chExt cx="199390" cy="5715"/>
          </a:xfrm>
        </p:grpSpPr>
        <p:sp>
          <p:nvSpPr>
            <p:cNvPr id="133" name="object 133"/>
            <p:cNvSpPr/>
            <p:nvPr/>
          </p:nvSpPr>
          <p:spPr>
            <a:xfrm>
              <a:off x="8370455" y="1631441"/>
              <a:ext cx="198120" cy="5080"/>
            </a:xfrm>
            <a:custGeom>
              <a:avLst/>
              <a:gdLst/>
              <a:ahLst/>
              <a:cxnLst/>
              <a:rect l="l" t="t" r="r" b="b"/>
              <a:pathLst>
                <a:path w="198120" h="5080">
                  <a:moveTo>
                    <a:pt x="198107" y="4571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98107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370455" y="1631441"/>
              <a:ext cx="198120" cy="5080"/>
            </a:xfrm>
            <a:custGeom>
              <a:avLst/>
              <a:gdLst/>
              <a:ahLst/>
              <a:cxnLst/>
              <a:rect l="l" t="t" r="r" b="b"/>
              <a:pathLst>
                <a:path w="198120" h="5080">
                  <a:moveTo>
                    <a:pt x="0" y="0"/>
                  </a:moveTo>
                  <a:lnTo>
                    <a:pt x="0" y="4571"/>
                  </a:lnTo>
                  <a:lnTo>
                    <a:pt x="198107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370455" y="1631441"/>
              <a:ext cx="198120" cy="5080"/>
            </a:xfrm>
            <a:custGeom>
              <a:avLst/>
              <a:gdLst/>
              <a:ahLst/>
              <a:cxnLst/>
              <a:rect l="l" t="t" r="r" b="b"/>
              <a:pathLst>
                <a:path w="198120" h="5080">
                  <a:moveTo>
                    <a:pt x="198107" y="4571"/>
                  </a:moveTo>
                  <a:lnTo>
                    <a:pt x="198107" y="0"/>
                  </a:lnTo>
                  <a:lnTo>
                    <a:pt x="0" y="0"/>
                  </a:lnTo>
                  <a:lnTo>
                    <a:pt x="198107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370455" y="1631441"/>
              <a:ext cx="198120" cy="5080"/>
            </a:xfrm>
            <a:custGeom>
              <a:avLst/>
              <a:gdLst/>
              <a:ahLst/>
              <a:cxnLst/>
              <a:rect l="l" t="t" r="r" b="b"/>
              <a:pathLst>
                <a:path w="198120" h="5080">
                  <a:moveTo>
                    <a:pt x="0" y="0"/>
                  </a:moveTo>
                  <a:lnTo>
                    <a:pt x="198107" y="0"/>
                  </a:lnTo>
                  <a:lnTo>
                    <a:pt x="198107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37" name="object 137"/>
          <p:cNvGrpSpPr/>
          <p:nvPr/>
        </p:nvGrpSpPr>
        <p:grpSpPr>
          <a:xfrm>
            <a:off x="12423738" y="2226659"/>
            <a:ext cx="178077" cy="5187"/>
            <a:chOff x="7755890" y="1635632"/>
            <a:chExt cx="130810" cy="3810"/>
          </a:xfrm>
        </p:grpSpPr>
        <p:sp>
          <p:nvSpPr>
            <p:cNvPr id="138" name="object 138"/>
            <p:cNvSpPr/>
            <p:nvPr/>
          </p:nvSpPr>
          <p:spPr>
            <a:xfrm>
              <a:off x="7756271" y="1636013"/>
              <a:ext cx="130175" cy="3175"/>
            </a:xfrm>
            <a:custGeom>
              <a:avLst/>
              <a:gdLst/>
              <a:ahLst/>
              <a:cxnLst/>
              <a:rect l="l" t="t" r="r" b="b"/>
              <a:pathLst>
                <a:path w="130175" h="3175">
                  <a:moveTo>
                    <a:pt x="129552" y="3048"/>
                  </a:moveTo>
                  <a:lnTo>
                    <a:pt x="12192" y="0"/>
                  </a:lnTo>
                  <a:lnTo>
                    <a:pt x="0" y="3048"/>
                  </a:lnTo>
                  <a:lnTo>
                    <a:pt x="129552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756271" y="1636013"/>
              <a:ext cx="130175" cy="3175"/>
            </a:xfrm>
            <a:custGeom>
              <a:avLst/>
              <a:gdLst/>
              <a:ahLst/>
              <a:cxnLst/>
              <a:rect l="l" t="t" r="r" b="b"/>
              <a:pathLst>
                <a:path w="130175" h="3175">
                  <a:moveTo>
                    <a:pt x="12192" y="0"/>
                  </a:moveTo>
                  <a:lnTo>
                    <a:pt x="0" y="3048"/>
                  </a:lnTo>
                  <a:lnTo>
                    <a:pt x="129552" y="3048"/>
                  </a:lnTo>
                  <a:lnTo>
                    <a:pt x="1219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768463" y="1636013"/>
              <a:ext cx="117475" cy="3175"/>
            </a:xfrm>
            <a:custGeom>
              <a:avLst/>
              <a:gdLst/>
              <a:ahLst/>
              <a:cxnLst/>
              <a:rect l="l" t="t" r="r" b="b"/>
              <a:pathLst>
                <a:path w="117475" h="3175">
                  <a:moveTo>
                    <a:pt x="117360" y="3048"/>
                  </a:moveTo>
                  <a:lnTo>
                    <a:pt x="111264" y="0"/>
                  </a:lnTo>
                  <a:lnTo>
                    <a:pt x="0" y="0"/>
                  </a:lnTo>
                  <a:lnTo>
                    <a:pt x="117360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768463" y="1636013"/>
              <a:ext cx="117475" cy="3175"/>
            </a:xfrm>
            <a:custGeom>
              <a:avLst/>
              <a:gdLst/>
              <a:ahLst/>
              <a:cxnLst/>
              <a:rect l="l" t="t" r="r" b="b"/>
              <a:pathLst>
                <a:path w="117475" h="3175">
                  <a:moveTo>
                    <a:pt x="0" y="0"/>
                  </a:moveTo>
                  <a:lnTo>
                    <a:pt x="111264" y="0"/>
                  </a:lnTo>
                  <a:lnTo>
                    <a:pt x="117360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42" name="object 142"/>
          <p:cNvGrpSpPr/>
          <p:nvPr/>
        </p:nvGrpSpPr>
        <p:grpSpPr>
          <a:xfrm>
            <a:off x="12832451" y="2226659"/>
            <a:ext cx="226487" cy="5187"/>
            <a:chOff x="8056118" y="1635632"/>
            <a:chExt cx="166370" cy="3810"/>
          </a:xfrm>
        </p:grpSpPr>
        <p:sp>
          <p:nvSpPr>
            <p:cNvPr id="143" name="object 143"/>
            <p:cNvSpPr/>
            <p:nvPr/>
          </p:nvSpPr>
          <p:spPr>
            <a:xfrm>
              <a:off x="8056499" y="1636013"/>
              <a:ext cx="165735" cy="3175"/>
            </a:xfrm>
            <a:custGeom>
              <a:avLst/>
              <a:gdLst/>
              <a:ahLst/>
              <a:cxnLst/>
              <a:rect l="l" t="t" r="r" b="b"/>
              <a:pathLst>
                <a:path w="165734" h="3175">
                  <a:moveTo>
                    <a:pt x="165366" y="3048"/>
                  </a:moveTo>
                  <a:lnTo>
                    <a:pt x="0" y="0"/>
                  </a:lnTo>
                  <a:lnTo>
                    <a:pt x="774" y="3048"/>
                  </a:lnTo>
                  <a:lnTo>
                    <a:pt x="165366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056499" y="1636013"/>
              <a:ext cx="165735" cy="3175"/>
            </a:xfrm>
            <a:custGeom>
              <a:avLst/>
              <a:gdLst/>
              <a:ahLst/>
              <a:cxnLst/>
              <a:rect l="l" t="t" r="r" b="b"/>
              <a:pathLst>
                <a:path w="165734" h="3175">
                  <a:moveTo>
                    <a:pt x="0" y="0"/>
                  </a:moveTo>
                  <a:lnTo>
                    <a:pt x="774" y="3048"/>
                  </a:lnTo>
                  <a:lnTo>
                    <a:pt x="165366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056499" y="1636013"/>
              <a:ext cx="165735" cy="3175"/>
            </a:xfrm>
            <a:custGeom>
              <a:avLst/>
              <a:gdLst/>
              <a:ahLst/>
              <a:cxnLst/>
              <a:rect l="l" t="t" r="r" b="b"/>
              <a:pathLst>
                <a:path w="165734" h="3175">
                  <a:moveTo>
                    <a:pt x="165366" y="3048"/>
                  </a:moveTo>
                  <a:lnTo>
                    <a:pt x="165366" y="0"/>
                  </a:lnTo>
                  <a:lnTo>
                    <a:pt x="0" y="0"/>
                  </a:lnTo>
                  <a:lnTo>
                    <a:pt x="165366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056499" y="1636013"/>
              <a:ext cx="165735" cy="3175"/>
            </a:xfrm>
            <a:custGeom>
              <a:avLst/>
              <a:gdLst/>
              <a:ahLst/>
              <a:cxnLst/>
              <a:rect l="l" t="t" r="r" b="b"/>
              <a:pathLst>
                <a:path w="165734" h="3175">
                  <a:moveTo>
                    <a:pt x="0" y="0"/>
                  </a:moveTo>
                  <a:lnTo>
                    <a:pt x="165366" y="0"/>
                  </a:lnTo>
                  <a:lnTo>
                    <a:pt x="165366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47" name="object 147"/>
          <p:cNvGrpSpPr/>
          <p:nvPr/>
        </p:nvGrpSpPr>
        <p:grpSpPr>
          <a:xfrm>
            <a:off x="13259854" y="2226659"/>
            <a:ext cx="271438" cy="5187"/>
            <a:chOff x="8370074" y="1635632"/>
            <a:chExt cx="199390" cy="3810"/>
          </a:xfrm>
        </p:grpSpPr>
        <p:sp>
          <p:nvSpPr>
            <p:cNvPr id="148" name="object 148"/>
            <p:cNvSpPr/>
            <p:nvPr/>
          </p:nvSpPr>
          <p:spPr>
            <a:xfrm>
              <a:off x="8370455" y="1636013"/>
              <a:ext cx="198120" cy="3175"/>
            </a:xfrm>
            <a:custGeom>
              <a:avLst/>
              <a:gdLst/>
              <a:ahLst/>
              <a:cxnLst/>
              <a:rect l="l" t="t" r="r" b="b"/>
              <a:pathLst>
                <a:path w="198120" h="3175">
                  <a:moveTo>
                    <a:pt x="198107" y="3048"/>
                  </a:moveTo>
                  <a:lnTo>
                    <a:pt x="0" y="0"/>
                  </a:lnTo>
                  <a:lnTo>
                    <a:pt x="761" y="3048"/>
                  </a:lnTo>
                  <a:lnTo>
                    <a:pt x="198107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370455" y="1636013"/>
              <a:ext cx="198120" cy="3175"/>
            </a:xfrm>
            <a:custGeom>
              <a:avLst/>
              <a:gdLst/>
              <a:ahLst/>
              <a:cxnLst/>
              <a:rect l="l" t="t" r="r" b="b"/>
              <a:pathLst>
                <a:path w="198120" h="3175">
                  <a:moveTo>
                    <a:pt x="0" y="0"/>
                  </a:moveTo>
                  <a:lnTo>
                    <a:pt x="761" y="3048"/>
                  </a:lnTo>
                  <a:lnTo>
                    <a:pt x="198107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370455" y="1636013"/>
              <a:ext cx="198120" cy="3175"/>
            </a:xfrm>
            <a:custGeom>
              <a:avLst/>
              <a:gdLst/>
              <a:ahLst/>
              <a:cxnLst/>
              <a:rect l="l" t="t" r="r" b="b"/>
              <a:pathLst>
                <a:path w="198120" h="3175">
                  <a:moveTo>
                    <a:pt x="198107" y="3048"/>
                  </a:moveTo>
                  <a:lnTo>
                    <a:pt x="198107" y="0"/>
                  </a:lnTo>
                  <a:lnTo>
                    <a:pt x="0" y="0"/>
                  </a:lnTo>
                  <a:lnTo>
                    <a:pt x="198107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370455" y="1636013"/>
              <a:ext cx="198120" cy="3175"/>
            </a:xfrm>
            <a:custGeom>
              <a:avLst/>
              <a:gdLst/>
              <a:ahLst/>
              <a:cxnLst/>
              <a:rect l="l" t="t" r="r" b="b"/>
              <a:pathLst>
                <a:path w="198120" h="3175">
                  <a:moveTo>
                    <a:pt x="0" y="0"/>
                  </a:moveTo>
                  <a:lnTo>
                    <a:pt x="198107" y="0"/>
                  </a:lnTo>
                  <a:lnTo>
                    <a:pt x="198107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52" name="object 152"/>
          <p:cNvGrpSpPr/>
          <p:nvPr/>
        </p:nvGrpSpPr>
        <p:grpSpPr>
          <a:xfrm>
            <a:off x="12399896" y="2230808"/>
            <a:ext cx="225622" cy="15560"/>
            <a:chOff x="7738376" y="1638680"/>
            <a:chExt cx="165735" cy="11430"/>
          </a:xfrm>
        </p:grpSpPr>
        <p:sp>
          <p:nvSpPr>
            <p:cNvPr id="153" name="object 153"/>
            <p:cNvSpPr/>
            <p:nvPr/>
          </p:nvSpPr>
          <p:spPr>
            <a:xfrm>
              <a:off x="7738757" y="1639061"/>
              <a:ext cx="165100" cy="10795"/>
            </a:xfrm>
            <a:custGeom>
              <a:avLst/>
              <a:gdLst/>
              <a:ahLst/>
              <a:cxnLst/>
              <a:rect l="l" t="t" r="r" b="b"/>
              <a:pathLst>
                <a:path w="165100" h="10794">
                  <a:moveTo>
                    <a:pt x="164579" y="10668"/>
                  </a:moveTo>
                  <a:lnTo>
                    <a:pt x="17513" y="0"/>
                  </a:lnTo>
                  <a:lnTo>
                    <a:pt x="0" y="10668"/>
                  </a:lnTo>
                  <a:lnTo>
                    <a:pt x="164579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738757" y="1639061"/>
              <a:ext cx="165100" cy="10795"/>
            </a:xfrm>
            <a:custGeom>
              <a:avLst/>
              <a:gdLst/>
              <a:ahLst/>
              <a:cxnLst/>
              <a:rect l="l" t="t" r="r" b="b"/>
              <a:pathLst>
                <a:path w="165100" h="10794">
                  <a:moveTo>
                    <a:pt x="17513" y="0"/>
                  </a:moveTo>
                  <a:lnTo>
                    <a:pt x="0" y="10668"/>
                  </a:lnTo>
                  <a:lnTo>
                    <a:pt x="164579" y="10668"/>
                  </a:lnTo>
                  <a:lnTo>
                    <a:pt x="17513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756270" y="1639061"/>
              <a:ext cx="147320" cy="10795"/>
            </a:xfrm>
            <a:custGeom>
              <a:avLst/>
              <a:gdLst/>
              <a:ahLst/>
              <a:cxnLst/>
              <a:rect l="l" t="t" r="r" b="b"/>
              <a:pathLst>
                <a:path w="147320" h="10794">
                  <a:moveTo>
                    <a:pt x="147065" y="10668"/>
                  </a:moveTo>
                  <a:lnTo>
                    <a:pt x="129552" y="0"/>
                  </a:lnTo>
                  <a:lnTo>
                    <a:pt x="0" y="0"/>
                  </a:lnTo>
                  <a:lnTo>
                    <a:pt x="147065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756270" y="1639061"/>
              <a:ext cx="147320" cy="10795"/>
            </a:xfrm>
            <a:custGeom>
              <a:avLst/>
              <a:gdLst/>
              <a:ahLst/>
              <a:cxnLst/>
              <a:rect l="l" t="t" r="r" b="b"/>
              <a:pathLst>
                <a:path w="147320" h="10794">
                  <a:moveTo>
                    <a:pt x="0" y="0"/>
                  </a:moveTo>
                  <a:lnTo>
                    <a:pt x="129552" y="0"/>
                  </a:lnTo>
                  <a:lnTo>
                    <a:pt x="147065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57" name="object 157"/>
          <p:cNvGrpSpPr/>
          <p:nvPr/>
        </p:nvGrpSpPr>
        <p:grpSpPr>
          <a:xfrm>
            <a:off x="12833506" y="2230808"/>
            <a:ext cx="227351" cy="15560"/>
            <a:chOff x="8056892" y="1638680"/>
            <a:chExt cx="167005" cy="11430"/>
          </a:xfrm>
        </p:grpSpPr>
        <p:sp>
          <p:nvSpPr>
            <p:cNvPr id="158" name="object 158"/>
            <p:cNvSpPr/>
            <p:nvPr/>
          </p:nvSpPr>
          <p:spPr>
            <a:xfrm>
              <a:off x="8057273" y="1639061"/>
              <a:ext cx="166370" cy="10795"/>
            </a:xfrm>
            <a:custGeom>
              <a:avLst/>
              <a:gdLst/>
              <a:ahLst/>
              <a:cxnLst/>
              <a:rect l="l" t="t" r="r" b="b"/>
              <a:pathLst>
                <a:path w="166370" h="10794">
                  <a:moveTo>
                    <a:pt x="166103" y="10668"/>
                  </a:moveTo>
                  <a:lnTo>
                    <a:pt x="0" y="0"/>
                  </a:lnTo>
                  <a:lnTo>
                    <a:pt x="749" y="10668"/>
                  </a:lnTo>
                  <a:lnTo>
                    <a:pt x="166103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057273" y="1639061"/>
              <a:ext cx="166370" cy="10795"/>
            </a:xfrm>
            <a:custGeom>
              <a:avLst/>
              <a:gdLst/>
              <a:ahLst/>
              <a:cxnLst/>
              <a:rect l="l" t="t" r="r" b="b"/>
              <a:pathLst>
                <a:path w="166370" h="10794">
                  <a:moveTo>
                    <a:pt x="0" y="0"/>
                  </a:moveTo>
                  <a:lnTo>
                    <a:pt x="749" y="10668"/>
                  </a:lnTo>
                  <a:lnTo>
                    <a:pt x="166103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057273" y="1639061"/>
              <a:ext cx="166370" cy="10795"/>
            </a:xfrm>
            <a:custGeom>
              <a:avLst/>
              <a:gdLst/>
              <a:ahLst/>
              <a:cxnLst/>
              <a:rect l="l" t="t" r="r" b="b"/>
              <a:pathLst>
                <a:path w="166370" h="10794">
                  <a:moveTo>
                    <a:pt x="166103" y="10668"/>
                  </a:moveTo>
                  <a:lnTo>
                    <a:pt x="164591" y="0"/>
                  </a:lnTo>
                  <a:lnTo>
                    <a:pt x="0" y="0"/>
                  </a:lnTo>
                  <a:lnTo>
                    <a:pt x="166103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057273" y="1639061"/>
              <a:ext cx="166370" cy="10795"/>
            </a:xfrm>
            <a:custGeom>
              <a:avLst/>
              <a:gdLst/>
              <a:ahLst/>
              <a:cxnLst/>
              <a:rect l="l" t="t" r="r" b="b"/>
              <a:pathLst>
                <a:path w="166370" h="10794">
                  <a:moveTo>
                    <a:pt x="0" y="0"/>
                  </a:moveTo>
                  <a:lnTo>
                    <a:pt x="164591" y="0"/>
                  </a:lnTo>
                  <a:lnTo>
                    <a:pt x="166103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62" name="object 162"/>
          <p:cNvGrpSpPr/>
          <p:nvPr/>
        </p:nvGrpSpPr>
        <p:grpSpPr>
          <a:xfrm>
            <a:off x="13260891" y="2230808"/>
            <a:ext cx="271438" cy="15560"/>
            <a:chOff x="8370836" y="1638680"/>
            <a:chExt cx="199390" cy="11430"/>
          </a:xfrm>
        </p:grpSpPr>
        <p:sp>
          <p:nvSpPr>
            <p:cNvPr id="163" name="object 163"/>
            <p:cNvSpPr/>
            <p:nvPr/>
          </p:nvSpPr>
          <p:spPr>
            <a:xfrm>
              <a:off x="8371217" y="1639061"/>
              <a:ext cx="198120" cy="10795"/>
            </a:xfrm>
            <a:custGeom>
              <a:avLst/>
              <a:gdLst/>
              <a:ahLst/>
              <a:cxnLst/>
              <a:rect l="l" t="t" r="r" b="b"/>
              <a:pathLst>
                <a:path w="198120" h="10794">
                  <a:moveTo>
                    <a:pt x="198107" y="10668"/>
                  </a:moveTo>
                  <a:lnTo>
                    <a:pt x="0" y="0"/>
                  </a:lnTo>
                  <a:lnTo>
                    <a:pt x="1524" y="10668"/>
                  </a:lnTo>
                  <a:lnTo>
                    <a:pt x="198107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371217" y="1639061"/>
              <a:ext cx="198120" cy="10795"/>
            </a:xfrm>
            <a:custGeom>
              <a:avLst/>
              <a:gdLst/>
              <a:ahLst/>
              <a:cxnLst/>
              <a:rect l="l" t="t" r="r" b="b"/>
              <a:pathLst>
                <a:path w="198120" h="10794">
                  <a:moveTo>
                    <a:pt x="0" y="0"/>
                  </a:moveTo>
                  <a:lnTo>
                    <a:pt x="1524" y="10668"/>
                  </a:lnTo>
                  <a:lnTo>
                    <a:pt x="198107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371217" y="1639061"/>
              <a:ext cx="198120" cy="10795"/>
            </a:xfrm>
            <a:custGeom>
              <a:avLst/>
              <a:gdLst/>
              <a:ahLst/>
              <a:cxnLst/>
              <a:rect l="l" t="t" r="r" b="b"/>
              <a:pathLst>
                <a:path w="198120" h="10794">
                  <a:moveTo>
                    <a:pt x="198107" y="10668"/>
                  </a:moveTo>
                  <a:lnTo>
                    <a:pt x="197345" y="0"/>
                  </a:lnTo>
                  <a:lnTo>
                    <a:pt x="0" y="0"/>
                  </a:lnTo>
                  <a:lnTo>
                    <a:pt x="198107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371217" y="1639061"/>
              <a:ext cx="198120" cy="10795"/>
            </a:xfrm>
            <a:custGeom>
              <a:avLst/>
              <a:gdLst/>
              <a:ahLst/>
              <a:cxnLst/>
              <a:rect l="l" t="t" r="r" b="b"/>
              <a:pathLst>
                <a:path w="198120" h="10794">
                  <a:moveTo>
                    <a:pt x="0" y="0"/>
                  </a:moveTo>
                  <a:lnTo>
                    <a:pt x="197345" y="0"/>
                  </a:lnTo>
                  <a:lnTo>
                    <a:pt x="198107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67" name="object 167"/>
          <p:cNvGrpSpPr/>
          <p:nvPr/>
        </p:nvGrpSpPr>
        <p:grpSpPr>
          <a:xfrm>
            <a:off x="12397804" y="2245332"/>
            <a:ext cx="229945" cy="2593"/>
            <a:chOff x="7736840" y="1649348"/>
            <a:chExt cx="168910" cy="1905"/>
          </a:xfrm>
        </p:grpSpPr>
        <p:sp>
          <p:nvSpPr>
            <p:cNvPr id="168" name="object 168"/>
            <p:cNvSpPr/>
            <p:nvPr/>
          </p:nvSpPr>
          <p:spPr>
            <a:xfrm>
              <a:off x="7737221" y="1649729"/>
              <a:ext cx="168275" cy="1270"/>
            </a:xfrm>
            <a:custGeom>
              <a:avLst/>
              <a:gdLst/>
              <a:ahLst/>
              <a:cxnLst/>
              <a:rect l="l" t="t" r="r" b="b"/>
              <a:pathLst>
                <a:path w="168275" h="1269">
                  <a:moveTo>
                    <a:pt x="167652" y="762"/>
                  </a:moveTo>
                  <a:lnTo>
                    <a:pt x="1536" y="0"/>
                  </a:lnTo>
                  <a:lnTo>
                    <a:pt x="0" y="762"/>
                  </a:lnTo>
                  <a:lnTo>
                    <a:pt x="167652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737221" y="1649729"/>
              <a:ext cx="168275" cy="1270"/>
            </a:xfrm>
            <a:custGeom>
              <a:avLst/>
              <a:gdLst/>
              <a:ahLst/>
              <a:cxnLst/>
              <a:rect l="l" t="t" r="r" b="b"/>
              <a:pathLst>
                <a:path w="168275" h="1269">
                  <a:moveTo>
                    <a:pt x="-380" y="380"/>
                  </a:moveTo>
                  <a:lnTo>
                    <a:pt x="168033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738757" y="1649729"/>
              <a:ext cx="166370" cy="1270"/>
            </a:xfrm>
            <a:custGeom>
              <a:avLst/>
              <a:gdLst/>
              <a:ahLst/>
              <a:cxnLst/>
              <a:rect l="l" t="t" r="r" b="b"/>
              <a:pathLst>
                <a:path w="166370" h="1269">
                  <a:moveTo>
                    <a:pt x="166116" y="762"/>
                  </a:moveTo>
                  <a:lnTo>
                    <a:pt x="164579" y="0"/>
                  </a:lnTo>
                  <a:lnTo>
                    <a:pt x="0" y="0"/>
                  </a:lnTo>
                  <a:lnTo>
                    <a:pt x="166116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738757" y="1649729"/>
              <a:ext cx="166370" cy="1270"/>
            </a:xfrm>
            <a:custGeom>
              <a:avLst/>
              <a:gdLst/>
              <a:ahLst/>
              <a:cxnLst/>
              <a:rect l="l" t="t" r="r" b="b"/>
              <a:pathLst>
                <a:path w="166370" h="1269">
                  <a:moveTo>
                    <a:pt x="-380" y="380"/>
                  </a:moveTo>
                  <a:lnTo>
                    <a:pt x="166497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72" name="object 172"/>
          <p:cNvGrpSpPr/>
          <p:nvPr/>
        </p:nvGrpSpPr>
        <p:grpSpPr>
          <a:xfrm>
            <a:off x="12834526" y="2245332"/>
            <a:ext cx="226487" cy="2593"/>
            <a:chOff x="8057642" y="1649348"/>
            <a:chExt cx="166370" cy="1905"/>
          </a:xfrm>
        </p:grpSpPr>
        <p:sp>
          <p:nvSpPr>
            <p:cNvPr id="173" name="object 173"/>
            <p:cNvSpPr/>
            <p:nvPr/>
          </p:nvSpPr>
          <p:spPr>
            <a:xfrm>
              <a:off x="8058023" y="1649729"/>
              <a:ext cx="165735" cy="1270"/>
            </a:xfrm>
            <a:custGeom>
              <a:avLst/>
              <a:gdLst/>
              <a:ahLst/>
              <a:cxnLst/>
              <a:rect l="l" t="t" r="r" b="b"/>
              <a:pathLst>
                <a:path w="165734" h="1269">
                  <a:moveTo>
                    <a:pt x="165353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65353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058023" y="1649729"/>
              <a:ext cx="165735" cy="1270"/>
            </a:xfrm>
            <a:custGeom>
              <a:avLst/>
              <a:gdLst/>
              <a:ahLst/>
              <a:cxnLst/>
              <a:rect l="l" t="t" r="r" b="b"/>
              <a:pathLst>
                <a:path w="165734" h="1269">
                  <a:moveTo>
                    <a:pt x="-380" y="380"/>
                  </a:moveTo>
                  <a:lnTo>
                    <a:pt x="165734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058023" y="1649729"/>
              <a:ext cx="165735" cy="1270"/>
            </a:xfrm>
            <a:custGeom>
              <a:avLst/>
              <a:gdLst/>
              <a:ahLst/>
              <a:cxnLst/>
              <a:rect l="l" t="t" r="r" b="b"/>
              <a:pathLst>
                <a:path w="165734" h="1269">
                  <a:moveTo>
                    <a:pt x="165353" y="762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5353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058023" y="1649729"/>
              <a:ext cx="165735" cy="1270"/>
            </a:xfrm>
            <a:custGeom>
              <a:avLst/>
              <a:gdLst/>
              <a:ahLst/>
              <a:cxnLst/>
              <a:rect l="l" t="t" r="r" b="b"/>
              <a:pathLst>
                <a:path w="165734" h="1269">
                  <a:moveTo>
                    <a:pt x="-380" y="380"/>
                  </a:moveTo>
                  <a:lnTo>
                    <a:pt x="165734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77" name="object 177"/>
          <p:cNvGrpSpPr/>
          <p:nvPr/>
        </p:nvGrpSpPr>
        <p:grpSpPr>
          <a:xfrm>
            <a:off x="13262968" y="2245332"/>
            <a:ext cx="268845" cy="2593"/>
            <a:chOff x="8372361" y="1649348"/>
            <a:chExt cx="197485" cy="1905"/>
          </a:xfrm>
        </p:grpSpPr>
        <p:sp>
          <p:nvSpPr>
            <p:cNvPr id="178" name="object 178"/>
            <p:cNvSpPr/>
            <p:nvPr/>
          </p:nvSpPr>
          <p:spPr>
            <a:xfrm>
              <a:off x="8372742" y="1649729"/>
              <a:ext cx="196850" cy="1270"/>
            </a:xfrm>
            <a:custGeom>
              <a:avLst/>
              <a:gdLst/>
              <a:ahLst/>
              <a:cxnLst/>
              <a:rect l="l" t="t" r="r" b="b"/>
              <a:pathLst>
                <a:path w="196850" h="1269">
                  <a:moveTo>
                    <a:pt x="196583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96583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372742" y="1649729"/>
              <a:ext cx="196850" cy="1270"/>
            </a:xfrm>
            <a:custGeom>
              <a:avLst/>
              <a:gdLst/>
              <a:ahLst/>
              <a:cxnLst/>
              <a:rect l="l" t="t" r="r" b="b"/>
              <a:pathLst>
                <a:path w="196850" h="1269">
                  <a:moveTo>
                    <a:pt x="-380" y="380"/>
                  </a:moveTo>
                  <a:lnTo>
                    <a:pt x="196964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372742" y="1649729"/>
              <a:ext cx="196850" cy="1270"/>
            </a:xfrm>
            <a:custGeom>
              <a:avLst/>
              <a:gdLst/>
              <a:ahLst/>
              <a:cxnLst/>
              <a:rect l="l" t="t" r="r" b="b"/>
              <a:pathLst>
                <a:path w="196850" h="1269">
                  <a:moveTo>
                    <a:pt x="196583" y="762"/>
                  </a:moveTo>
                  <a:lnTo>
                    <a:pt x="196583" y="0"/>
                  </a:lnTo>
                  <a:lnTo>
                    <a:pt x="0" y="0"/>
                  </a:lnTo>
                  <a:lnTo>
                    <a:pt x="196583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372742" y="1649729"/>
              <a:ext cx="196850" cy="1270"/>
            </a:xfrm>
            <a:custGeom>
              <a:avLst/>
              <a:gdLst/>
              <a:ahLst/>
              <a:cxnLst/>
              <a:rect l="l" t="t" r="r" b="b"/>
              <a:pathLst>
                <a:path w="196850" h="1269">
                  <a:moveTo>
                    <a:pt x="-380" y="380"/>
                  </a:moveTo>
                  <a:lnTo>
                    <a:pt x="196964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82" name="object 182"/>
          <p:cNvGrpSpPr/>
          <p:nvPr/>
        </p:nvGrpSpPr>
        <p:grpSpPr>
          <a:xfrm>
            <a:off x="12362534" y="2246368"/>
            <a:ext cx="299965" cy="22476"/>
            <a:chOff x="7710931" y="1650110"/>
            <a:chExt cx="220345" cy="16510"/>
          </a:xfrm>
        </p:grpSpPr>
        <p:sp>
          <p:nvSpPr>
            <p:cNvPr id="183" name="object 183"/>
            <p:cNvSpPr/>
            <p:nvPr/>
          </p:nvSpPr>
          <p:spPr>
            <a:xfrm>
              <a:off x="7711312" y="1650491"/>
              <a:ext cx="219710" cy="15240"/>
            </a:xfrm>
            <a:custGeom>
              <a:avLst/>
              <a:gdLst/>
              <a:ahLst/>
              <a:cxnLst/>
              <a:rect l="l" t="t" r="r" b="b"/>
              <a:pathLst>
                <a:path w="219709" h="15239">
                  <a:moveTo>
                    <a:pt x="219468" y="15239"/>
                  </a:moveTo>
                  <a:lnTo>
                    <a:pt x="25907" y="0"/>
                  </a:lnTo>
                  <a:lnTo>
                    <a:pt x="0" y="15239"/>
                  </a:lnTo>
                  <a:lnTo>
                    <a:pt x="219468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7711312" y="1650491"/>
              <a:ext cx="219710" cy="15240"/>
            </a:xfrm>
            <a:custGeom>
              <a:avLst/>
              <a:gdLst/>
              <a:ahLst/>
              <a:cxnLst/>
              <a:rect l="l" t="t" r="r" b="b"/>
              <a:pathLst>
                <a:path w="219709" h="15239">
                  <a:moveTo>
                    <a:pt x="25907" y="0"/>
                  </a:moveTo>
                  <a:lnTo>
                    <a:pt x="0" y="15239"/>
                  </a:lnTo>
                  <a:lnTo>
                    <a:pt x="219468" y="15239"/>
                  </a:lnTo>
                  <a:lnTo>
                    <a:pt x="25907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7737220" y="1650491"/>
              <a:ext cx="193675" cy="15240"/>
            </a:xfrm>
            <a:custGeom>
              <a:avLst/>
              <a:gdLst/>
              <a:ahLst/>
              <a:cxnLst/>
              <a:rect l="l" t="t" r="r" b="b"/>
              <a:pathLst>
                <a:path w="193675" h="15239">
                  <a:moveTo>
                    <a:pt x="193560" y="15239"/>
                  </a:moveTo>
                  <a:lnTo>
                    <a:pt x="167652" y="0"/>
                  </a:lnTo>
                  <a:lnTo>
                    <a:pt x="0" y="0"/>
                  </a:lnTo>
                  <a:lnTo>
                    <a:pt x="193560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7737220" y="1650491"/>
              <a:ext cx="193675" cy="15240"/>
            </a:xfrm>
            <a:custGeom>
              <a:avLst/>
              <a:gdLst/>
              <a:ahLst/>
              <a:cxnLst/>
              <a:rect l="l" t="t" r="r" b="b"/>
              <a:pathLst>
                <a:path w="193675" h="15239">
                  <a:moveTo>
                    <a:pt x="0" y="0"/>
                  </a:moveTo>
                  <a:lnTo>
                    <a:pt x="167652" y="0"/>
                  </a:lnTo>
                  <a:lnTo>
                    <a:pt x="193560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87" name="object 187"/>
          <p:cNvGrpSpPr/>
          <p:nvPr/>
        </p:nvGrpSpPr>
        <p:grpSpPr>
          <a:xfrm>
            <a:off x="12834527" y="2246368"/>
            <a:ext cx="227351" cy="22476"/>
            <a:chOff x="8057642" y="1650110"/>
            <a:chExt cx="167005" cy="16510"/>
          </a:xfrm>
        </p:grpSpPr>
        <p:sp>
          <p:nvSpPr>
            <p:cNvPr id="188" name="object 188"/>
            <p:cNvSpPr/>
            <p:nvPr/>
          </p:nvSpPr>
          <p:spPr>
            <a:xfrm>
              <a:off x="8058023" y="1650491"/>
              <a:ext cx="166370" cy="15240"/>
            </a:xfrm>
            <a:custGeom>
              <a:avLst/>
              <a:gdLst/>
              <a:ahLst/>
              <a:cxnLst/>
              <a:rect l="l" t="t" r="r" b="b"/>
              <a:pathLst>
                <a:path w="166370" h="15239">
                  <a:moveTo>
                    <a:pt x="166116" y="15239"/>
                  </a:moveTo>
                  <a:lnTo>
                    <a:pt x="0" y="0"/>
                  </a:lnTo>
                  <a:lnTo>
                    <a:pt x="774" y="15239"/>
                  </a:lnTo>
                  <a:lnTo>
                    <a:pt x="166116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058023" y="1650491"/>
              <a:ext cx="166370" cy="15240"/>
            </a:xfrm>
            <a:custGeom>
              <a:avLst/>
              <a:gdLst/>
              <a:ahLst/>
              <a:cxnLst/>
              <a:rect l="l" t="t" r="r" b="b"/>
              <a:pathLst>
                <a:path w="166370" h="15239">
                  <a:moveTo>
                    <a:pt x="0" y="0"/>
                  </a:moveTo>
                  <a:lnTo>
                    <a:pt x="774" y="15239"/>
                  </a:lnTo>
                  <a:lnTo>
                    <a:pt x="166116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058023" y="1650491"/>
              <a:ext cx="166370" cy="15240"/>
            </a:xfrm>
            <a:custGeom>
              <a:avLst/>
              <a:gdLst/>
              <a:ahLst/>
              <a:cxnLst/>
              <a:rect l="l" t="t" r="r" b="b"/>
              <a:pathLst>
                <a:path w="166370" h="15239">
                  <a:moveTo>
                    <a:pt x="166116" y="15239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6116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058023" y="1650491"/>
              <a:ext cx="166370" cy="15240"/>
            </a:xfrm>
            <a:custGeom>
              <a:avLst/>
              <a:gdLst/>
              <a:ahLst/>
              <a:cxnLst/>
              <a:rect l="l" t="t" r="r" b="b"/>
              <a:pathLst>
                <a:path w="166370" h="15239">
                  <a:moveTo>
                    <a:pt x="0" y="0"/>
                  </a:moveTo>
                  <a:lnTo>
                    <a:pt x="165353" y="0"/>
                  </a:lnTo>
                  <a:lnTo>
                    <a:pt x="166116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92" name="object 192"/>
          <p:cNvGrpSpPr/>
          <p:nvPr/>
        </p:nvGrpSpPr>
        <p:grpSpPr>
          <a:xfrm>
            <a:off x="13262968" y="2246368"/>
            <a:ext cx="268845" cy="22476"/>
            <a:chOff x="8372361" y="1650110"/>
            <a:chExt cx="197485" cy="16510"/>
          </a:xfrm>
        </p:grpSpPr>
        <p:sp>
          <p:nvSpPr>
            <p:cNvPr id="193" name="object 193"/>
            <p:cNvSpPr/>
            <p:nvPr/>
          </p:nvSpPr>
          <p:spPr>
            <a:xfrm>
              <a:off x="8372742" y="1650491"/>
              <a:ext cx="194310" cy="15240"/>
            </a:xfrm>
            <a:custGeom>
              <a:avLst/>
              <a:gdLst/>
              <a:ahLst/>
              <a:cxnLst/>
              <a:rect l="l" t="t" r="r" b="b"/>
              <a:pathLst>
                <a:path w="194309" h="15239">
                  <a:moveTo>
                    <a:pt x="194297" y="15239"/>
                  </a:moveTo>
                  <a:lnTo>
                    <a:pt x="0" y="0"/>
                  </a:lnTo>
                  <a:lnTo>
                    <a:pt x="762" y="15239"/>
                  </a:lnTo>
                  <a:lnTo>
                    <a:pt x="194297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372742" y="1650491"/>
              <a:ext cx="194310" cy="15240"/>
            </a:xfrm>
            <a:custGeom>
              <a:avLst/>
              <a:gdLst/>
              <a:ahLst/>
              <a:cxnLst/>
              <a:rect l="l" t="t" r="r" b="b"/>
              <a:pathLst>
                <a:path w="194309" h="15239">
                  <a:moveTo>
                    <a:pt x="0" y="0"/>
                  </a:moveTo>
                  <a:lnTo>
                    <a:pt x="762" y="15239"/>
                  </a:lnTo>
                  <a:lnTo>
                    <a:pt x="194297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372742" y="1650491"/>
              <a:ext cx="196850" cy="15240"/>
            </a:xfrm>
            <a:custGeom>
              <a:avLst/>
              <a:gdLst/>
              <a:ahLst/>
              <a:cxnLst/>
              <a:rect l="l" t="t" r="r" b="b"/>
              <a:pathLst>
                <a:path w="196850" h="15239">
                  <a:moveTo>
                    <a:pt x="196583" y="0"/>
                  </a:moveTo>
                  <a:lnTo>
                    <a:pt x="0" y="0"/>
                  </a:lnTo>
                  <a:lnTo>
                    <a:pt x="194297" y="15239"/>
                  </a:lnTo>
                  <a:lnTo>
                    <a:pt x="19658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8372742" y="1650491"/>
              <a:ext cx="196850" cy="15240"/>
            </a:xfrm>
            <a:custGeom>
              <a:avLst/>
              <a:gdLst/>
              <a:ahLst/>
              <a:cxnLst/>
              <a:rect l="l" t="t" r="r" b="b"/>
              <a:pathLst>
                <a:path w="196850" h="15239">
                  <a:moveTo>
                    <a:pt x="0" y="0"/>
                  </a:moveTo>
                  <a:lnTo>
                    <a:pt x="196583" y="0"/>
                  </a:lnTo>
                  <a:lnTo>
                    <a:pt x="194297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97" name="object 197"/>
          <p:cNvGrpSpPr/>
          <p:nvPr/>
        </p:nvGrpSpPr>
        <p:grpSpPr>
          <a:xfrm>
            <a:off x="12308591" y="2267117"/>
            <a:ext cx="380360" cy="32849"/>
            <a:chOff x="7671307" y="1665351"/>
            <a:chExt cx="279400" cy="24130"/>
          </a:xfrm>
        </p:grpSpPr>
        <p:sp>
          <p:nvSpPr>
            <p:cNvPr id="198" name="object 198"/>
            <p:cNvSpPr/>
            <p:nvPr/>
          </p:nvSpPr>
          <p:spPr>
            <a:xfrm>
              <a:off x="7671688" y="1665732"/>
              <a:ext cx="278765" cy="22860"/>
            </a:xfrm>
            <a:custGeom>
              <a:avLst/>
              <a:gdLst/>
              <a:ahLst/>
              <a:cxnLst/>
              <a:rect l="l" t="t" r="r" b="b"/>
              <a:pathLst>
                <a:path w="278765" h="22860">
                  <a:moveTo>
                    <a:pt x="278142" y="22860"/>
                  </a:moveTo>
                  <a:lnTo>
                    <a:pt x="39624" y="0"/>
                  </a:lnTo>
                  <a:lnTo>
                    <a:pt x="0" y="22860"/>
                  </a:lnTo>
                  <a:lnTo>
                    <a:pt x="278142" y="2286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7671688" y="1665732"/>
              <a:ext cx="278765" cy="22860"/>
            </a:xfrm>
            <a:custGeom>
              <a:avLst/>
              <a:gdLst/>
              <a:ahLst/>
              <a:cxnLst/>
              <a:rect l="l" t="t" r="r" b="b"/>
              <a:pathLst>
                <a:path w="278765" h="22860">
                  <a:moveTo>
                    <a:pt x="39624" y="0"/>
                  </a:moveTo>
                  <a:lnTo>
                    <a:pt x="0" y="22860"/>
                  </a:lnTo>
                  <a:lnTo>
                    <a:pt x="278142" y="22860"/>
                  </a:lnTo>
                  <a:lnTo>
                    <a:pt x="3962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7711312" y="1665732"/>
              <a:ext cx="238760" cy="22860"/>
            </a:xfrm>
            <a:custGeom>
              <a:avLst/>
              <a:gdLst/>
              <a:ahLst/>
              <a:cxnLst/>
              <a:rect l="l" t="t" r="r" b="b"/>
              <a:pathLst>
                <a:path w="238759" h="22860">
                  <a:moveTo>
                    <a:pt x="238518" y="22860"/>
                  </a:moveTo>
                  <a:lnTo>
                    <a:pt x="219468" y="0"/>
                  </a:lnTo>
                  <a:lnTo>
                    <a:pt x="0" y="0"/>
                  </a:lnTo>
                  <a:lnTo>
                    <a:pt x="238518" y="2286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7711312" y="1665732"/>
              <a:ext cx="238760" cy="22860"/>
            </a:xfrm>
            <a:custGeom>
              <a:avLst/>
              <a:gdLst/>
              <a:ahLst/>
              <a:cxnLst/>
              <a:rect l="l" t="t" r="r" b="b"/>
              <a:pathLst>
                <a:path w="238759" h="22860">
                  <a:moveTo>
                    <a:pt x="0" y="0"/>
                  </a:moveTo>
                  <a:lnTo>
                    <a:pt x="219468" y="0"/>
                  </a:lnTo>
                  <a:lnTo>
                    <a:pt x="238518" y="2286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02" name="object 202"/>
          <p:cNvGrpSpPr/>
          <p:nvPr/>
        </p:nvGrpSpPr>
        <p:grpSpPr>
          <a:xfrm>
            <a:off x="12835580" y="2267117"/>
            <a:ext cx="229945" cy="32849"/>
            <a:chOff x="8058416" y="1665351"/>
            <a:chExt cx="168910" cy="24130"/>
          </a:xfrm>
        </p:grpSpPr>
        <p:sp>
          <p:nvSpPr>
            <p:cNvPr id="203" name="object 203"/>
            <p:cNvSpPr/>
            <p:nvPr/>
          </p:nvSpPr>
          <p:spPr>
            <a:xfrm>
              <a:off x="8058797" y="1665732"/>
              <a:ext cx="167640" cy="22860"/>
            </a:xfrm>
            <a:custGeom>
              <a:avLst/>
              <a:gdLst/>
              <a:ahLst/>
              <a:cxnLst/>
              <a:rect l="l" t="t" r="r" b="b"/>
              <a:pathLst>
                <a:path w="167640" h="22860">
                  <a:moveTo>
                    <a:pt x="167627" y="22860"/>
                  </a:moveTo>
                  <a:lnTo>
                    <a:pt x="0" y="0"/>
                  </a:lnTo>
                  <a:lnTo>
                    <a:pt x="2273" y="22860"/>
                  </a:lnTo>
                  <a:lnTo>
                    <a:pt x="167627" y="2286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8058797" y="1665732"/>
              <a:ext cx="167640" cy="22860"/>
            </a:xfrm>
            <a:custGeom>
              <a:avLst/>
              <a:gdLst/>
              <a:ahLst/>
              <a:cxnLst/>
              <a:rect l="l" t="t" r="r" b="b"/>
              <a:pathLst>
                <a:path w="167640" h="22860">
                  <a:moveTo>
                    <a:pt x="0" y="0"/>
                  </a:moveTo>
                  <a:lnTo>
                    <a:pt x="2273" y="22860"/>
                  </a:lnTo>
                  <a:lnTo>
                    <a:pt x="167627" y="2286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8058797" y="1665732"/>
              <a:ext cx="167640" cy="22860"/>
            </a:xfrm>
            <a:custGeom>
              <a:avLst/>
              <a:gdLst/>
              <a:ahLst/>
              <a:cxnLst/>
              <a:rect l="l" t="t" r="r" b="b"/>
              <a:pathLst>
                <a:path w="167640" h="22860">
                  <a:moveTo>
                    <a:pt x="167627" y="22860"/>
                  </a:moveTo>
                  <a:lnTo>
                    <a:pt x="165341" y="0"/>
                  </a:lnTo>
                  <a:lnTo>
                    <a:pt x="0" y="0"/>
                  </a:lnTo>
                  <a:lnTo>
                    <a:pt x="167627" y="2286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8058797" y="1665732"/>
              <a:ext cx="167640" cy="22860"/>
            </a:xfrm>
            <a:custGeom>
              <a:avLst/>
              <a:gdLst/>
              <a:ahLst/>
              <a:cxnLst/>
              <a:rect l="l" t="t" r="r" b="b"/>
              <a:pathLst>
                <a:path w="167640" h="22860">
                  <a:moveTo>
                    <a:pt x="0" y="0"/>
                  </a:moveTo>
                  <a:lnTo>
                    <a:pt x="165341" y="0"/>
                  </a:lnTo>
                  <a:lnTo>
                    <a:pt x="167627" y="2286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07" name="object 207"/>
          <p:cNvGrpSpPr/>
          <p:nvPr/>
        </p:nvGrpSpPr>
        <p:grpSpPr>
          <a:xfrm>
            <a:off x="13264004" y="2267117"/>
            <a:ext cx="264523" cy="32849"/>
            <a:chOff x="8373123" y="1665351"/>
            <a:chExt cx="194310" cy="24130"/>
          </a:xfrm>
        </p:grpSpPr>
        <p:sp>
          <p:nvSpPr>
            <p:cNvPr id="208" name="object 208"/>
            <p:cNvSpPr/>
            <p:nvPr/>
          </p:nvSpPr>
          <p:spPr>
            <a:xfrm>
              <a:off x="8373504" y="1665732"/>
              <a:ext cx="189865" cy="22860"/>
            </a:xfrm>
            <a:custGeom>
              <a:avLst/>
              <a:gdLst/>
              <a:ahLst/>
              <a:cxnLst/>
              <a:rect l="l" t="t" r="r" b="b"/>
              <a:pathLst>
                <a:path w="189865" h="22860">
                  <a:moveTo>
                    <a:pt x="189737" y="22860"/>
                  </a:moveTo>
                  <a:lnTo>
                    <a:pt x="0" y="0"/>
                  </a:lnTo>
                  <a:lnTo>
                    <a:pt x="1524" y="22860"/>
                  </a:lnTo>
                  <a:lnTo>
                    <a:pt x="189737" y="2286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8373504" y="1665732"/>
              <a:ext cx="189865" cy="22860"/>
            </a:xfrm>
            <a:custGeom>
              <a:avLst/>
              <a:gdLst/>
              <a:ahLst/>
              <a:cxnLst/>
              <a:rect l="l" t="t" r="r" b="b"/>
              <a:pathLst>
                <a:path w="189865" h="22860">
                  <a:moveTo>
                    <a:pt x="0" y="0"/>
                  </a:moveTo>
                  <a:lnTo>
                    <a:pt x="1524" y="22860"/>
                  </a:lnTo>
                  <a:lnTo>
                    <a:pt x="189737" y="2286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8373504" y="1665732"/>
              <a:ext cx="193675" cy="22860"/>
            </a:xfrm>
            <a:custGeom>
              <a:avLst/>
              <a:gdLst/>
              <a:ahLst/>
              <a:cxnLst/>
              <a:rect l="l" t="t" r="r" b="b"/>
              <a:pathLst>
                <a:path w="193675" h="22860">
                  <a:moveTo>
                    <a:pt x="193535" y="0"/>
                  </a:moveTo>
                  <a:lnTo>
                    <a:pt x="0" y="0"/>
                  </a:lnTo>
                  <a:lnTo>
                    <a:pt x="189737" y="22860"/>
                  </a:lnTo>
                  <a:lnTo>
                    <a:pt x="19353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8373504" y="1665732"/>
              <a:ext cx="193675" cy="22860"/>
            </a:xfrm>
            <a:custGeom>
              <a:avLst/>
              <a:gdLst/>
              <a:ahLst/>
              <a:cxnLst/>
              <a:rect l="l" t="t" r="r" b="b"/>
              <a:pathLst>
                <a:path w="193675" h="22860">
                  <a:moveTo>
                    <a:pt x="0" y="0"/>
                  </a:moveTo>
                  <a:lnTo>
                    <a:pt x="193535" y="0"/>
                  </a:lnTo>
                  <a:lnTo>
                    <a:pt x="189737" y="2286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12" name="object 212"/>
          <p:cNvGrpSpPr/>
          <p:nvPr/>
        </p:nvGrpSpPr>
        <p:grpSpPr>
          <a:xfrm>
            <a:off x="12272302" y="2298235"/>
            <a:ext cx="433956" cy="22476"/>
            <a:chOff x="7644650" y="1688210"/>
            <a:chExt cx="318770" cy="16510"/>
          </a:xfrm>
        </p:grpSpPr>
        <p:sp>
          <p:nvSpPr>
            <p:cNvPr id="213" name="object 213"/>
            <p:cNvSpPr/>
            <p:nvPr/>
          </p:nvSpPr>
          <p:spPr>
            <a:xfrm>
              <a:off x="7645031" y="1688591"/>
              <a:ext cx="318135" cy="15240"/>
            </a:xfrm>
            <a:custGeom>
              <a:avLst/>
              <a:gdLst/>
              <a:ahLst/>
              <a:cxnLst/>
              <a:rect l="l" t="t" r="r" b="b"/>
              <a:pathLst>
                <a:path w="318134" h="15239">
                  <a:moveTo>
                    <a:pt x="317741" y="15239"/>
                  </a:moveTo>
                  <a:lnTo>
                    <a:pt x="26657" y="0"/>
                  </a:lnTo>
                  <a:lnTo>
                    <a:pt x="0" y="15239"/>
                  </a:lnTo>
                  <a:lnTo>
                    <a:pt x="317741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7645031" y="1688591"/>
              <a:ext cx="318135" cy="15240"/>
            </a:xfrm>
            <a:custGeom>
              <a:avLst/>
              <a:gdLst/>
              <a:ahLst/>
              <a:cxnLst/>
              <a:rect l="l" t="t" r="r" b="b"/>
              <a:pathLst>
                <a:path w="318134" h="15239">
                  <a:moveTo>
                    <a:pt x="26657" y="0"/>
                  </a:moveTo>
                  <a:lnTo>
                    <a:pt x="0" y="15239"/>
                  </a:lnTo>
                  <a:lnTo>
                    <a:pt x="317741" y="15239"/>
                  </a:lnTo>
                  <a:lnTo>
                    <a:pt x="26657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7671688" y="1688591"/>
              <a:ext cx="291465" cy="15240"/>
            </a:xfrm>
            <a:custGeom>
              <a:avLst/>
              <a:gdLst/>
              <a:ahLst/>
              <a:cxnLst/>
              <a:rect l="l" t="t" r="r" b="b"/>
              <a:pathLst>
                <a:path w="291465" h="15239">
                  <a:moveTo>
                    <a:pt x="291083" y="15239"/>
                  </a:moveTo>
                  <a:lnTo>
                    <a:pt x="278142" y="0"/>
                  </a:lnTo>
                  <a:lnTo>
                    <a:pt x="0" y="0"/>
                  </a:lnTo>
                  <a:lnTo>
                    <a:pt x="291083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7671688" y="1688591"/>
              <a:ext cx="291465" cy="15240"/>
            </a:xfrm>
            <a:custGeom>
              <a:avLst/>
              <a:gdLst/>
              <a:ahLst/>
              <a:cxnLst/>
              <a:rect l="l" t="t" r="r" b="b"/>
              <a:pathLst>
                <a:path w="291465" h="15239">
                  <a:moveTo>
                    <a:pt x="0" y="0"/>
                  </a:moveTo>
                  <a:lnTo>
                    <a:pt x="278142" y="0"/>
                  </a:lnTo>
                  <a:lnTo>
                    <a:pt x="291083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17" name="object 217"/>
          <p:cNvGrpSpPr/>
          <p:nvPr/>
        </p:nvGrpSpPr>
        <p:grpSpPr>
          <a:xfrm>
            <a:off x="12838676" y="2298235"/>
            <a:ext cx="227351" cy="22476"/>
            <a:chOff x="8060690" y="1688210"/>
            <a:chExt cx="167005" cy="16510"/>
          </a:xfrm>
        </p:grpSpPr>
        <p:sp>
          <p:nvSpPr>
            <p:cNvPr id="218" name="object 218"/>
            <p:cNvSpPr/>
            <p:nvPr/>
          </p:nvSpPr>
          <p:spPr>
            <a:xfrm>
              <a:off x="8061071" y="1688591"/>
              <a:ext cx="166370" cy="15240"/>
            </a:xfrm>
            <a:custGeom>
              <a:avLst/>
              <a:gdLst/>
              <a:ahLst/>
              <a:cxnLst/>
              <a:rect l="l" t="t" r="r" b="b"/>
              <a:pathLst>
                <a:path w="166370" h="15239">
                  <a:moveTo>
                    <a:pt x="166115" y="15239"/>
                  </a:moveTo>
                  <a:lnTo>
                    <a:pt x="0" y="0"/>
                  </a:lnTo>
                  <a:lnTo>
                    <a:pt x="774" y="15239"/>
                  </a:lnTo>
                  <a:lnTo>
                    <a:pt x="166115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8061071" y="1688591"/>
              <a:ext cx="166370" cy="15240"/>
            </a:xfrm>
            <a:custGeom>
              <a:avLst/>
              <a:gdLst/>
              <a:ahLst/>
              <a:cxnLst/>
              <a:rect l="l" t="t" r="r" b="b"/>
              <a:pathLst>
                <a:path w="166370" h="15239">
                  <a:moveTo>
                    <a:pt x="0" y="0"/>
                  </a:moveTo>
                  <a:lnTo>
                    <a:pt x="774" y="15239"/>
                  </a:lnTo>
                  <a:lnTo>
                    <a:pt x="166115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8061071" y="1688591"/>
              <a:ext cx="166370" cy="15240"/>
            </a:xfrm>
            <a:custGeom>
              <a:avLst/>
              <a:gdLst/>
              <a:ahLst/>
              <a:cxnLst/>
              <a:rect l="l" t="t" r="r" b="b"/>
              <a:pathLst>
                <a:path w="166370" h="15239">
                  <a:moveTo>
                    <a:pt x="166115" y="15239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6115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8061071" y="1688591"/>
              <a:ext cx="166370" cy="15240"/>
            </a:xfrm>
            <a:custGeom>
              <a:avLst/>
              <a:gdLst/>
              <a:ahLst/>
              <a:cxnLst/>
              <a:rect l="l" t="t" r="r" b="b"/>
              <a:pathLst>
                <a:path w="166370" h="15239">
                  <a:moveTo>
                    <a:pt x="0" y="0"/>
                  </a:moveTo>
                  <a:lnTo>
                    <a:pt x="165353" y="0"/>
                  </a:lnTo>
                  <a:lnTo>
                    <a:pt x="166115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22" name="object 222"/>
          <p:cNvGrpSpPr/>
          <p:nvPr/>
        </p:nvGrpSpPr>
        <p:grpSpPr>
          <a:xfrm>
            <a:off x="13265041" y="2298235"/>
            <a:ext cx="258472" cy="22476"/>
            <a:chOff x="8373884" y="1688210"/>
            <a:chExt cx="189865" cy="16510"/>
          </a:xfrm>
        </p:grpSpPr>
        <p:sp>
          <p:nvSpPr>
            <p:cNvPr id="223" name="object 223"/>
            <p:cNvSpPr/>
            <p:nvPr/>
          </p:nvSpPr>
          <p:spPr>
            <a:xfrm>
              <a:off x="8374265" y="1688591"/>
              <a:ext cx="186055" cy="15240"/>
            </a:xfrm>
            <a:custGeom>
              <a:avLst/>
              <a:gdLst/>
              <a:ahLst/>
              <a:cxnLst/>
              <a:rect l="l" t="t" r="r" b="b"/>
              <a:pathLst>
                <a:path w="186054" h="15239">
                  <a:moveTo>
                    <a:pt x="185927" y="15239"/>
                  </a:moveTo>
                  <a:lnTo>
                    <a:pt x="762" y="0"/>
                  </a:lnTo>
                  <a:lnTo>
                    <a:pt x="0" y="15239"/>
                  </a:lnTo>
                  <a:lnTo>
                    <a:pt x="185927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8374265" y="1688591"/>
              <a:ext cx="186055" cy="15240"/>
            </a:xfrm>
            <a:custGeom>
              <a:avLst/>
              <a:gdLst/>
              <a:ahLst/>
              <a:cxnLst/>
              <a:rect l="l" t="t" r="r" b="b"/>
              <a:pathLst>
                <a:path w="186054" h="15239">
                  <a:moveTo>
                    <a:pt x="762" y="0"/>
                  </a:moveTo>
                  <a:lnTo>
                    <a:pt x="0" y="15239"/>
                  </a:lnTo>
                  <a:lnTo>
                    <a:pt x="185927" y="15239"/>
                  </a:lnTo>
                  <a:lnTo>
                    <a:pt x="76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5" name="object 225"/>
            <p:cNvSpPr/>
            <p:nvPr/>
          </p:nvSpPr>
          <p:spPr>
            <a:xfrm>
              <a:off x="8375027" y="1688591"/>
              <a:ext cx="188595" cy="15240"/>
            </a:xfrm>
            <a:custGeom>
              <a:avLst/>
              <a:gdLst/>
              <a:ahLst/>
              <a:cxnLst/>
              <a:rect l="l" t="t" r="r" b="b"/>
              <a:pathLst>
                <a:path w="188595" h="15239">
                  <a:moveTo>
                    <a:pt x="188213" y="0"/>
                  </a:moveTo>
                  <a:lnTo>
                    <a:pt x="0" y="0"/>
                  </a:lnTo>
                  <a:lnTo>
                    <a:pt x="185165" y="15239"/>
                  </a:lnTo>
                  <a:lnTo>
                    <a:pt x="18821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6" name="object 226"/>
            <p:cNvSpPr/>
            <p:nvPr/>
          </p:nvSpPr>
          <p:spPr>
            <a:xfrm>
              <a:off x="8375027" y="1688591"/>
              <a:ext cx="188595" cy="15240"/>
            </a:xfrm>
            <a:custGeom>
              <a:avLst/>
              <a:gdLst/>
              <a:ahLst/>
              <a:cxnLst/>
              <a:rect l="l" t="t" r="r" b="b"/>
              <a:pathLst>
                <a:path w="188595" h="15239">
                  <a:moveTo>
                    <a:pt x="0" y="0"/>
                  </a:moveTo>
                  <a:lnTo>
                    <a:pt x="188213" y="0"/>
                  </a:lnTo>
                  <a:lnTo>
                    <a:pt x="185165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27" name="object 227"/>
          <p:cNvGrpSpPr/>
          <p:nvPr/>
        </p:nvGrpSpPr>
        <p:grpSpPr>
          <a:xfrm>
            <a:off x="12227697" y="2318983"/>
            <a:ext cx="490145" cy="27663"/>
            <a:chOff x="7611884" y="1703451"/>
            <a:chExt cx="360045" cy="20320"/>
          </a:xfrm>
        </p:grpSpPr>
        <p:sp>
          <p:nvSpPr>
            <p:cNvPr id="228" name="object 228"/>
            <p:cNvSpPr/>
            <p:nvPr/>
          </p:nvSpPr>
          <p:spPr>
            <a:xfrm>
              <a:off x="7612265" y="1703832"/>
              <a:ext cx="359410" cy="19050"/>
            </a:xfrm>
            <a:custGeom>
              <a:avLst/>
              <a:gdLst/>
              <a:ahLst/>
              <a:cxnLst/>
              <a:rect l="l" t="t" r="r" b="b"/>
              <a:pathLst>
                <a:path w="359409" h="19050">
                  <a:moveTo>
                    <a:pt x="358901" y="19050"/>
                  </a:moveTo>
                  <a:lnTo>
                    <a:pt x="32766" y="0"/>
                  </a:lnTo>
                  <a:lnTo>
                    <a:pt x="0" y="19050"/>
                  </a:lnTo>
                  <a:lnTo>
                    <a:pt x="358901" y="1905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9" name="object 229"/>
            <p:cNvSpPr/>
            <p:nvPr/>
          </p:nvSpPr>
          <p:spPr>
            <a:xfrm>
              <a:off x="7612265" y="1703832"/>
              <a:ext cx="359410" cy="19050"/>
            </a:xfrm>
            <a:custGeom>
              <a:avLst/>
              <a:gdLst/>
              <a:ahLst/>
              <a:cxnLst/>
              <a:rect l="l" t="t" r="r" b="b"/>
              <a:pathLst>
                <a:path w="359409" h="19050">
                  <a:moveTo>
                    <a:pt x="32766" y="0"/>
                  </a:moveTo>
                  <a:lnTo>
                    <a:pt x="0" y="19050"/>
                  </a:lnTo>
                  <a:lnTo>
                    <a:pt x="358901" y="19050"/>
                  </a:lnTo>
                  <a:lnTo>
                    <a:pt x="32766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0" name="object 230"/>
            <p:cNvSpPr/>
            <p:nvPr/>
          </p:nvSpPr>
          <p:spPr>
            <a:xfrm>
              <a:off x="7645031" y="1703832"/>
              <a:ext cx="326390" cy="19050"/>
            </a:xfrm>
            <a:custGeom>
              <a:avLst/>
              <a:gdLst/>
              <a:ahLst/>
              <a:cxnLst/>
              <a:rect l="l" t="t" r="r" b="b"/>
              <a:pathLst>
                <a:path w="326390" h="19050">
                  <a:moveTo>
                    <a:pt x="326135" y="19050"/>
                  </a:moveTo>
                  <a:lnTo>
                    <a:pt x="317741" y="0"/>
                  </a:lnTo>
                  <a:lnTo>
                    <a:pt x="0" y="0"/>
                  </a:lnTo>
                  <a:lnTo>
                    <a:pt x="326135" y="1905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1" name="object 231"/>
            <p:cNvSpPr/>
            <p:nvPr/>
          </p:nvSpPr>
          <p:spPr>
            <a:xfrm>
              <a:off x="7645031" y="1703832"/>
              <a:ext cx="326390" cy="19050"/>
            </a:xfrm>
            <a:custGeom>
              <a:avLst/>
              <a:gdLst/>
              <a:ahLst/>
              <a:cxnLst/>
              <a:rect l="l" t="t" r="r" b="b"/>
              <a:pathLst>
                <a:path w="326390" h="19050">
                  <a:moveTo>
                    <a:pt x="0" y="0"/>
                  </a:moveTo>
                  <a:lnTo>
                    <a:pt x="317741" y="0"/>
                  </a:lnTo>
                  <a:lnTo>
                    <a:pt x="326135" y="1905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32" name="object 232"/>
          <p:cNvGrpSpPr/>
          <p:nvPr/>
        </p:nvGrpSpPr>
        <p:grpSpPr>
          <a:xfrm>
            <a:off x="12839729" y="2318983"/>
            <a:ext cx="228216" cy="27663"/>
            <a:chOff x="8061464" y="1703451"/>
            <a:chExt cx="167640" cy="20320"/>
          </a:xfrm>
        </p:grpSpPr>
        <p:sp>
          <p:nvSpPr>
            <p:cNvPr id="233" name="object 233"/>
            <p:cNvSpPr/>
            <p:nvPr/>
          </p:nvSpPr>
          <p:spPr>
            <a:xfrm>
              <a:off x="8061845" y="1703832"/>
              <a:ext cx="167005" cy="19050"/>
            </a:xfrm>
            <a:custGeom>
              <a:avLst/>
              <a:gdLst/>
              <a:ahLst/>
              <a:cxnLst/>
              <a:rect l="l" t="t" r="r" b="b"/>
              <a:pathLst>
                <a:path w="167004" h="19050">
                  <a:moveTo>
                    <a:pt x="166877" y="19050"/>
                  </a:moveTo>
                  <a:lnTo>
                    <a:pt x="0" y="0"/>
                  </a:lnTo>
                  <a:lnTo>
                    <a:pt x="1523" y="19050"/>
                  </a:lnTo>
                  <a:lnTo>
                    <a:pt x="166877" y="1905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4" name="object 234"/>
            <p:cNvSpPr/>
            <p:nvPr/>
          </p:nvSpPr>
          <p:spPr>
            <a:xfrm>
              <a:off x="8061845" y="1703832"/>
              <a:ext cx="167005" cy="19050"/>
            </a:xfrm>
            <a:custGeom>
              <a:avLst/>
              <a:gdLst/>
              <a:ahLst/>
              <a:cxnLst/>
              <a:rect l="l" t="t" r="r" b="b"/>
              <a:pathLst>
                <a:path w="167004" h="19050">
                  <a:moveTo>
                    <a:pt x="0" y="0"/>
                  </a:moveTo>
                  <a:lnTo>
                    <a:pt x="1523" y="19050"/>
                  </a:lnTo>
                  <a:lnTo>
                    <a:pt x="166877" y="1905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5" name="object 235"/>
            <p:cNvSpPr/>
            <p:nvPr/>
          </p:nvSpPr>
          <p:spPr>
            <a:xfrm>
              <a:off x="8061845" y="1703832"/>
              <a:ext cx="167005" cy="19050"/>
            </a:xfrm>
            <a:custGeom>
              <a:avLst/>
              <a:gdLst/>
              <a:ahLst/>
              <a:cxnLst/>
              <a:rect l="l" t="t" r="r" b="b"/>
              <a:pathLst>
                <a:path w="167004" h="19050">
                  <a:moveTo>
                    <a:pt x="166877" y="19050"/>
                  </a:moveTo>
                  <a:lnTo>
                    <a:pt x="165341" y="0"/>
                  </a:lnTo>
                  <a:lnTo>
                    <a:pt x="0" y="0"/>
                  </a:lnTo>
                  <a:lnTo>
                    <a:pt x="166877" y="1905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6" name="object 236"/>
            <p:cNvSpPr/>
            <p:nvPr/>
          </p:nvSpPr>
          <p:spPr>
            <a:xfrm>
              <a:off x="8061845" y="1703832"/>
              <a:ext cx="167005" cy="19050"/>
            </a:xfrm>
            <a:custGeom>
              <a:avLst/>
              <a:gdLst/>
              <a:ahLst/>
              <a:cxnLst/>
              <a:rect l="l" t="t" r="r" b="b"/>
              <a:pathLst>
                <a:path w="167004" h="19050">
                  <a:moveTo>
                    <a:pt x="0" y="0"/>
                  </a:moveTo>
                  <a:lnTo>
                    <a:pt x="165341" y="0"/>
                  </a:lnTo>
                  <a:lnTo>
                    <a:pt x="166877" y="1905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37" name="object 237"/>
          <p:cNvGrpSpPr/>
          <p:nvPr/>
        </p:nvGrpSpPr>
        <p:grpSpPr>
          <a:xfrm>
            <a:off x="13262968" y="2318983"/>
            <a:ext cx="256743" cy="27663"/>
            <a:chOff x="8372361" y="1703451"/>
            <a:chExt cx="188595" cy="20320"/>
          </a:xfrm>
        </p:grpSpPr>
        <p:sp>
          <p:nvSpPr>
            <p:cNvPr id="238" name="object 238"/>
            <p:cNvSpPr/>
            <p:nvPr/>
          </p:nvSpPr>
          <p:spPr>
            <a:xfrm>
              <a:off x="8372742" y="1703832"/>
              <a:ext cx="184785" cy="19050"/>
            </a:xfrm>
            <a:custGeom>
              <a:avLst/>
              <a:gdLst/>
              <a:ahLst/>
              <a:cxnLst/>
              <a:rect l="l" t="t" r="r" b="b"/>
              <a:pathLst>
                <a:path w="184784" h="19050">
                  <a:moveTo>
                    <a:pt x="184404" y="19050"/>
                  </a:moveTo>
                  <a:lnTo>
                    <a:pt x="1524" y="0"/>
                  </a:lnTo>
                  <a:lnTo>
                    <a:pt x="0" y="19050"/>
                  </a:lnTo>
                  <a:lnTo>
                    <a:pt x="184404" y="1905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9" name="object 239"/>
            <p:cNvSpPr/>
            <p:nvPr/>
          </p:nvSpPr>
          <p:spPr>
            <a:xfrm>
              <a:off x="8372742" y="1703832"/>
              <a:ext cx="184785" cy="19050"/>
            </a:xfrm>
            <a:custGeom>
              <a:avLst/>
              <a:gdLst/>
              <a:ahLst/>
              <a:cxnLst/>
              <a:rect l="l" t="t" r="r" b="b"/>
              <a:pathLst>
                <a:path w="184784" h="19050">
                  <a:moveTo>
                    <a:pt x="1524" y="0"/>
                  </a:moveTo>
                  <a:lnTo>
                    <a:pt x="0" y="19050"/>
                  </a:lnTo>
                  <a:lnTo>
                    <a:pt x="184404" y="19050"/>
                  </a:lnTo>
                  <a:lnTo>
                    <a:pt x="152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0" name="object 240"/>
            <p:cNvSpPr/>
            <p:nvPr/>
          </p:nvSpPr>
          <p:spPr>
            <a:xfrm>
              <a:off x="8374266" y="1703832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4" h="19050">
                  <a:moveTo>
                    <a:pt x="185927" y="0"/>
                  </a:moveTo>
                  <a:lnTo>
                    <a:pt x="0" y="0"/>
                  </a:lnTo>
                  <a:lnTo>
                    <a:pt x="182880" y="19050"/>
                  </a:lnTo>
                  <a:lnTo>
                    <a:pt x="18592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1" name="object 241"/>
            <p:cNvSpPr/>
            <p:nvPr/>
          </p:nvSpPr>
          <p:spPr>
            <a:xfrm>
              <a:off x="8374266" y="1703832"/>
              <a:ext cx="186055" cy="19050"/>
            </a:xfrm>
            <a:custGeom>
              <a:avLst/>
              <a:gdLst/>
              <a:ahLst/>
              <a:cxnLst/>
              <a:rect l="l" t="t" r="r" b="b"/>
              <a:pathLst>
                <a:path w="186054" h="19050">
                  <a:moveTo>
                    <a:pt x="0" y="0"/>
                  </a:moveTo>
                  <a:lnTo>
                    <a:pt x="185927" y="0"/>
                  </a:lnTo>
                  <a:lnTo>
                    <a:pt x="182880" y="1905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2" name="object 242"/>
          <p:cNvGrpSpPr/>
          <p:nvPr/>
        </p:nvGrpSpPr>
        <p:grpSpPr>
          <a:xfrm>
            <a:off x="12196576" y="2344917"/>
            <a:ext cx="528181" cy="19018"/>
            <a:chOff x="7589024" y="1722501"/>
            <a:chExt cx="387985" cy="13970"/>
          </a:xfrm>
        </p:grpSpPr>
        <p:sp>
          <p:nvSpPr>
            <p:cNvPr id="243" name="object 243"/>
            <p:cNvSpPr/>
            <p:nvPr/>
          </p:nvSpPr>
          <p:spPr>
            <a:xfrm>
              <a:off x="7589405" y="1722882"/>
              <a:ext cx="387350" cy="13335"/>
            </a:xfrm>
            <a:custGeom>
              <a:avLst/>
              <a:gdLst/>
              <a:ahLst/>
              <a:cxnLst/>
              <a:rect l="l" t="t" r="r" b="b"/>
              <a:pathLst>
                <a:path w="387350" h="13335">
                  <a:moveTo>
                    <a:pt x="387083" y="12954"/>
                  </a:moveTo>
                  <a:lnTo>
                    <a:pt x="22859" y="0"/>
                  </a:lnTo>
                  <a:lnTo>
                    <a:pt x="0" y="12954"/>
                  </a:lnTo>
                  <a:lnTo>
                    <a:pt x="387083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4" name="object 244"/>
            <p:cNvSpPr/>
            <p:nvPr/>
          </p:nvSpPr>
          <p:spPr>
            <a:xfrm>
              <a:off x="7589405" y="1722882"/>
              <a:ext cx="387350" cy="13335"/>
            </a:xfrm>
            <a:custGeom>
              <a:avLst/>
              <a:gdLst/>
              <a:ahLst/>
              <a:cxnLst/>
              <a:rect l="l" t="t" r="r" b="b"/>
              <a:pathLst>
                <a:path w="387350" h="13335">
                  <a:moveTo>
                    <a:pt x="22859" y="0"/>
                  </a:moveTo>
                  <a:lnTo>
                    <a:pt x="0" y="12954"/>
                  </a:lnTo>
                  <a:lnTo>
                    <a:pt x="387083" y="12954"/>
                  </a:lnTo>
                  <a:lnTo>
                    <a:pt x="22859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5" name="object 245"/>
            <p:cNvSpPr/>
            <p:nvPr/>
          </p:nvSpPr>
          <p:spPr>
            <a:xfrm>
              <a:off x="7612265" y="1722882"/>
              <a:ext cx="364490" cy="13335"/>
            </a:xfrm>
            <a:custGeom>
              <a:avLst/>
              <a:gdLst/>
              <a:ahLst/>
              <a:cxnLst/>
              <a:rect l="l" t="t" r="r" b="b"/>
              <a:pathLst>
                <a:path w="364490" h="13335">
                  <a:moveTo>
                    <a:pt x="364223" y="12954"/>
                  </a:moveTo>
                  <a:lnTo>
                    <a:pt x="358901" y="0"/>
                  </a:lnTo>
                  <a:lnTo>
                    <a:pt x="0" y="0"/>
                  </a:lnTo>
                  <a:lnTo>
                    <a:pt x="364223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6" name="object 246"/>
            <p:cNvSpPr/>
            <p:nvPr/>
          </p:nvSpPr>
          <p:spPr>
            <a:xfrm>
              <a:off x="7612265" y="1722882"/>
              <a:ext cx="364490" cy="13335"/>
            </a:xfrm>
            <a:custGeom>
              <a:avLst/>
              <a:gdLst/>
              <a:ahLst/>
              <a:cxnLst/>
              <a:rect l="l" t="t" r="r" b="b"/>
              <a:pathLst>
                <a:path w="364490" h="13335">
                  <a:moveTo>
                    <a:pt x="0" y="0"/>
                  </a:moveTo>
                  <a:lnTo>
                    <a:pt x="358901" y="0"/>
                  </a:lnTo>
                  <a:lnTo>
                    <a:pt x="364223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7" name="object 247"/>
          <p:cNvGrpSpPr/>
          <p:nvPr/>
        </p:nvGrpSpPr>
        <p:grpSpPr>
          <a:xfrm>
            <a:off x="12841805" y="2344917"/>
            <a:ext cx="227351" cy="19018"/>
            <a:chOff x="8062988" y="1722501"/>
            <a:chExt cx="167005" cy="13970"/>
          </a:xfrm>
        </p:grpSpPr>
        <p:sp>
          <p:nvSpPr>
            <p:cNvPr id="248" name="object 248"/>
            <p:cNvSpPr/>
            <p:nvPr/>
          </p:nvSpPr>
          <p:spPr>
            <a:xfrm>
              <a:off x="8063369" y="1722882"/>
              <a:ext cx="166370" cy="13335"/>
            </a:xfrm>
            <a:custGeom>
              <a:avLst/>
              <a:gdLst/>
              <a:ahLst/>
              <a:cxnLst/>
              <a:rect l="l" t="t" r="r" b="b"/>
              <a:pathLst>
                <a:path w="166370" h="13335">
                  <a:moveTo>
                    <a:pt x="166103" y="12954"/>
                  </a:moveTo>
                  <a:lnTo>
                    <a:pt x="0" y="0"/>
                  </a:lnTo>
                  <a:lnTo>
                    <a:pt x="1524" y="12954"/>
                  </a:lnTo>
                  <a:lnTo>
                    <a:pt x="166103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9" name="object 249"/>
            <p:cNvSpPr/>
            <p:nvPr/>
          </p:nvSpPr>
          <p:spPr>
            <a:xfrm>
              <a:off x="8063369" y="1722882"/>
              <a:ext cx="166370" cy="13335"/>
            </a:xfrm>
            <a:custGeom>
              <a:avLst/>
              <a:gdLst/>
              <a:ahLst/>
              <a:cxnLst/>
              <a:rect l="l" t="t" r="r" b="b"/>
              <a:pathLst>
                <a:path w="166370" h="13335">
                  <a:moveTo>
                    <a:pt x="0" y="0"/>
                  </a:moveTo>
                  <a:lnTo>
                    <a:pt x="1524" y="12954"/>
                  </a:lnTo>
                  <a:lnTo>
                    <a:pt x="166103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0" name="object 250"/>
            <p:cNvSpPr/>
            <p:nvPr/>
          </p:nvSpPr>
          <p:spPr>
            <a:xfrm>
              <a:off x="8063369" y="1722882"/>
              <a:ext cx="166370" cy="13335"/>
            </a:xfrm>
            <a:custGeom>
              <a:avLst/>
              <a:gdLst/>
              <a:ahLst/>
              <a:cxnLst/>
              <a:rect l="l" t="t" r="r" b="b"/>
              <a:pathLst>
                <a:path w="166370" h="13335">
                  <a:moveTo>
                    <a:pt x="166103" y="12954"/>
                  </a:moveTo>
                  <a:lnTo>
                    <a:pt x="165354" y="0"/>
                  </a:lnTo>
                  <a:lnTo>
                    <a:pt x="0" y="0"/>
                  </a:lnTo>
                  <a:lnTo>
                    <a:pt x="166103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1" name="object 251"/>
            <p:cNvSpPr/>
            <p:nvPr/>
          </p:nvSpPr>
          <p:spPr>
            <a:xfrm>
              <a:off x="8063369" y="1722882"/>
              <a:ext cx="166370" cy="13335"/>
            </a:xfrm>
            <a:custGeom>
              <a:avLst/>
              <a:gdLst/>
              <a:ahLst/>
              <a:cxnLst/>
              <a:rect l="l" t="t" r="r" b="b"/>
              <a:pathLst>
                <a:path w="166370" h="13335">
                  <a:moveTo>
                    <a:pt x="0" y="0"/>
                  </a:moveTo>
                  <a:lnTo>
                    <a:pt x="165354" y="0"/>
                  </a:lnTo>
                  <a:lnTo>
                    <a:pt x="166103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52" name="object 252"/>
          <p:cNvGrpSpPr/>
          <p:nvPr/>
        </p:nvGrpSpPr>
        <p:grpSpPr>
          <a:xfrm>
            <a:off x="13260891" y="2344917"/>
            <a:ext cx="254149" cy="19018"/>
            <a:chOff x="8370836" y="1722501"/>
            <a:chExt cx="186690" cy="13970"/>
          </a:xfrm>
        </p:grpSpPr>
        <p:sp>
          <p:nvSpPr>
            <p:cNvPr id="253" name="object 253"/>
            <p:cNvSpPr/>
            <p:nvPr/>
          </p:nvSpPr>
          <p:spPr>
            <a:xfrm>
              <a:off x="8371217" y="1722882"/>
              <a:ext cx="184150" cy="13335"/>
            </a:xfrm>
            <a:custGeom>
              <a:avLst/>
              <a:gdLst/>
              <a:ahLst/>
              <a:cxnLst/>
              <a:rect l="l" t="t" r="r" b="b"/>
              <a:pathLst>
                <a:path w="184150" h="13335">
                  <a:moveTo>
                    <a:pt x="183629" y="12954"/>
                  </a:moveTo>
                  <a:lnTo>
                    <a:pt x="1524" y="0"/>
                  </a:lnTo>
                  <a:lnTo>
                    <a:pt x="0" y="12954"/>
                  </a:lnTo>
                  <a:lnTo>
                    <a:pt x="183629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4" name="object 254"/>
            <p:cNvSpPr/>
            <p:nvPr/>
          </p:nvSpPr>
          <p:spPr>
            <a:xfrm>
              <a:off x="8371217" y="1722882"/>
              <a:ext cx="184150" cy="13335"/>
            </a:xfrm>
            <a:custGeom>
              <a:avLst/>
              <a:gdLst/>
              <a:ahLst/>
              <a:cxnLst/>
              <a:rect l="l" t="t" r="r" b="b"/>
              <a:pathLst>
                <a:path w="184150" h="13335">
                  <a:moveTo>
                    <a:pt x="1524" y="0"/>
                  </a:moveTo>
                  <a:lnTo>
                    <a:pt x="0" y="12954"/>
                  </a:lnTo>
                  <a:lnTo>
                    <a:pt x="183629" y="12954"/>
                  </a:lnTo>
                  <a:lnTo>
                    <a:pt x="152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5" name="object 255"/>
            <p:cNvSpPr/>
            <p:nvPr/>
          </p:nvSpPr>
          <p:spPr>
            <a:xfrm>
              <a:off x="8372741" y="1722882"/>
              <a:ext cx="184785" cy="13335"/>
            </a:xfrm>
            <a:custGeom>
              <a:avLst/>
              <a:gdLst/>
              <a:ahLst/>
              <a:cxnLst/>
              <a:rect l="l" t="t" r="r" b="b"/>
              <a:pathLst>
                <a:path w="184784" h="13335">
                  <a:moveTo>
                    <a:pt x="184404" y="0"/>
                  </a:moveTo>
                  <a:lnTo>
                    <a:pt x="0" y="0"/>
                  </a:lnTo>
                  <a:lnTo>
                    <a:pt x="182105" y="12954"/>
                  </a:lnTo>
                  <a:lnTo>
                    <a:pt x="18440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8372741" y="1722882"/>
              <a:ext cx="184785" cy="13335"/>
            </a:xfrm>
            <a:custGeom>
              <a:avLst/>
              <a:gdLst/>
              <a:ahLst/>
              <a:cxnLst/>
              <a:rect l="l" t="t" r="r" b="b"/>
              <a:pathLst>
                <a:path w="184784" h="13335">
                  <a:moveTo>
                    <a:pt x="0" y="0"/>
                  </a:moveTo>
                  <a:lnTo>
                    <a:pt x="184404" y="0"/>
                  </a:lnTo>
                  <a:lnTo>
                    <a:pt x="182105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57" name="object 257"/>
          <p:cNvGrpSpPr/>
          <p:nvPr/>
        </p:nvGrpSpPr>
        <p:grpSpPr>
          <a:xfrm>
            <a:off x="12157141" y="2362551"/>
            <a:ext cx="578320" cy="24205"/>
            <a:chOff x="7560056" y="1735454"/>
            <a:chExt cx="424815" cy="17780"/>
          </a:xfrm>
        </p:grpSpPr>
        <p:sp>
          <p:nvSpPr>
            <p:cNvPr id="258" name="object 258"/>
            <p:cNvSpPr/>
            <p:nvPr/>
          </p:nvSpPr>
          <p:spPr>
            <a:xfrm>
              <a:off x="7560437" y="1735835"/>
              <a:ext cx="424180" cy="17145"/>
            </a:xfrm>
            <a:custGeom>
              <a:avLst/>
              <a:gdLst/>
              <a:ahLst/>
              <a:cxnLst/>
              <a:rect l="l" t="t" r="r" b="b"/>
              <a:pathLst>
                <a:path w="424179" h="17144">
                  <a:moveTo>
                    <a:pt x="423684" y="16764"/>
                  </a:moveTo>
                  <a:lnTo>
                    <a:pt x="28968" y="0"/>
                  </a:lnTo>
                  <a:lnTo>
                    <a:pt x="0" y="16764"/>
                  </a:lnTo>
                  <a:lnTo>
                    <a:pt x="423684" y="1676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7560437" y="1735835"/>
              <a:ext cx="424180" cy="17145"/>
            </a:xfrm>
            <a:custGeom>
              <a:avLst/>
              <a:gdLst/>
              <a:ahLst/>
              <a:cxnLst/>
              <a:rect l="l" t="t" r="r" b="b"/>
              <a:pathLst>
                <a:path w="424179" h="17144">
                  <a:moveTo>
                    <a:pt x="28968" y="0"/>
                  </a:moveTo>
                  <a:lnTo>
                    <a:pt x="0" y="16764"/>
                  </a:lnTo>
                  <a:lnTo>
                    <a:pt x="423684" y="16764"/>
                  </a:lnTo>
                  <a:lnTo>
                    <a:pt x="2896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7589406" y="1735835"/>
              <a:ext cx="394970" cy="17145"/>
            </a:xfrm>
            <a:custGeom>
              <a:avLst/>
              <a:gdLst/>
              <a:ahLst/>
              <a:cxnLst/>
              <a:rect l="l" t="t" r="r" b="b"/>
              <a:pathLst>
                <a:path w="394970" h="17144">
                  <a:moveTo>
                    <a:pt x="394716" y="16764"/>
                  </a:moveTo>
                  <a:lnTo>
                    <a:pt x="387083" y="0"/>
                  </a:lnTo>
                  <a:lnTo>
                    <a:pt x="0" y="0"/>
                  </a:lnTo>
                  <a:lnTo>
                    <a:pt x="394716" y="1676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7589406" y="1735835"/>
              <a:ext cx="394970" cy="17145"/>
            </a:xfrm>
            <a:custGeom>
              <a:avLst/>
              <a:gdLst/>
              <a:ahLst/>
              <a:cxnLst/>
              <a:rect l="l" t="t" r="r" b="b"/>
              <a:pathLst>
                <a:path w="394970" h="17144">
                  <a:moveTo>
                    <a:pt x="0" y="0"/>
                  </a:moveTo>
                  <a:lnTo>
                    <a:pt x="387083" y="0"/>
                  </a:lnTo>
                  <a:lnTo>
                    <a:pt x="394716" y="1676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62" name="object 262"/>
          <p:cNvGrpSpPr/>
          <p:nvPr/>
        </p:nvGrpSpPr>
        <p:grpSpPr>
          <a:xfrm>
            <a:off x="12843879" y="2362551"/>
            <a:ext cx="227351" cy="24205"/>
            <a:chOff x="8064512" y="1735454"/>
            <a:chExt cx="167005" cy="17780"/>
          </a:xfrm>
        </p:grpSpPr>
        <p:sp>
          <p:nvSpPr>
            <p:cNvPr id="263" name="object 263"/>
            <p:cNvSpPr/>
            <p:nvPr/>
          </p:nvSpPr>
          <p:spPr>
            <a:xfrm>
              <a:off x="8064893" y="1735835"/>
              <a:ext cx="166370" cy="17145"/>
            </a:xfrm>
            <a:custGeom>
              <a:avLst/>
              <a:gdLst/>
              <a:ahLst/>
              <a:cxnLst/>
              <a:rect l="l" t="t" r="r" b="b"/>
              <a:pathLst>
                <a:path w="166370" h="17144">
                  <a:moveTo>
                    <a:pt x="166103" y="16764"/>
                  </a:moveTo>
                  <a:lnTo>
                    <a:pt x="0" y="0"/>
                  </a:lnTo>
                  <a:lnTo>
                    <a:pt x="762" y="16764"/>
                  </a:lnTo>
                  <a:lnTo>
                    <a:pt x="166103" y="1676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8064893" y="1735835"/>
              <a:ext cx="166370" cy="17145"/>
            </a:xfrm>
            <a:custGeom>
              <a:avLst/>
              <a:gdLst/>
              <a:ahLst/>
              <a:cxnLst/>
              <a:rect l="l" t="t" r="r" b="b"/>
              <a:pathLst>
                <a:path w="166370" h="17144">
                  <a:moveTo>
                    <a:pt x="0" y="0"/>
                  </a:moveTo>
                  <a:lnTo>
                    <a:pt x="762" y="16764"/>
                  </a:lnTo>
                  <a:lnTo>
                    <a:pt x="166103" y="1676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8064893" y="1735835"/>
              <a:ext cx="166370" cy="17145"/>
            </a:xfrm>
            <a:custGeom>
              <a:avLst/>
              <a:gdLst/>
              <a:ahLst/>
              <a:cxnLst/>
              <a:rect l="l" t="t" r="r" b="b"/>
              <a:pathLst>
                <a:path w="166370" h="17144">
                  <a:moveTo>
                    <a:pt x="166103" y="16764"/>
                  </a:moveTo>
                  <a:lnTo>
                    <a:pt x="164579" y="0"/>
                  </a:lnTo>
                  <a:lnTo>
                    <a:pt x="0" y="0"/>
                  </a:lnTo>
                  <a:lnTo>
                    <a:pt x="166103" y="1676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8064893" y="1735835"/>
              <a:ext cx="166370" cy="17145"/>
            </a:xfrm>
            <a:custGeom>
              <a:avLst/>
              <a:gdLst/>
              <a:ahLst/>
              <a:cxnLst/>
              <a:rect l="l" t="t" r="r" b="b"/>
              <a:pathLst>
                <a:path w="166370" h="17144">
                  <a:moveTo>
                    <a:pt x="0" y="0"/>
                  </a:moveTo>
                  <a:lnTo>
                    <a:pt x="164579" y="0"/>
                  </a:lnTo>
                  <a:lnTo>
                    <a:pt x="166103" y="1676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67" name="object 267"/>
          <p:cNvGrpSpPr/>
          <p:nvPr/>
        </p:nvGrpSpPr>
        <p:grpSpPr>
          <a:xfrm>
            <a:off x="13257779" y="2362551"/>
            <a:ext cx="254149" cy="24205"/>
            <a:chOff x="8368550" y="1735454"/>
            <a:chExt cx="186690" cy="17780"/>
          </a:xfrm>
        </p:grpSpPr>
        <p:sp>
          <p:nvSpPr>
            <p:cNvPr id="268" name="object 268"/>
            <p:cNvSpPr/>
            <p:nvPr/>
          </p:nvSpPr>
          <p:spPr>
            <a:xfrm>
              <a:off x="8368931" y="1735835"/>
              <a:ext cx="180340" cy="17145"/>
            </a:xfrm>
            <a:custGeom>
              <a:avLst/>
              <a:gdLst/>
              <a:ahLst/>
              <a:cxnLst/>
              <a:rect l="l" t="t" r="r" b="b"/>
              <a:pathLst>
                <a:path w="180340" h="17144">
                  <a:moveTo>
                    <a:pt x="179819" y="16764"/>
                  </a:moveTo>
                  <a:lnTo>
                    <a:pt x="2285" y="0"/>
                  </a:lnTo>
                  <a:lnTo>
                    <a:pt x="0" y="16764"/>
                  </a:lnTo>
                  <a:lnTo>
                    <a:pt x="179819" y="1676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8368931" y="1735835"/>
              <a:ext cx="180340" cy="17145"/>
            </a:xfrm>
            <a:custGeom>
              <a:avLst/>
              <a:gdLst/>
              <a:ahLst/>
              <a:cxnLst/>
              <a:rect l="l" t="t" r="r" b="b"/>
              <a:pathLst>
                <a:path w="180340" h="17144">
                  <a:moveTo>
                    <a:pt x="2285" y="0"/>
                  </a:moveTo>
                  <a:lnTo>
                    <a:pt x="0" y="16764"/>
                  </a:lnTo>
                  <a:lnTo>
                    <a:pt x="179819" y="16764"/>
                  </a:lnTo>
                  <a:lnTo>
                    <a:pt x="2285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0" name="object 270"/>
            <p:cNvSpPr/>
            <p:nvPr/>
          </p:nvSpPr>
          <p:spPr>
            <a:xfrm>
              <a:off x="8371217" y="1735835"/>
              <a:ext cx="184150" cy="17145"/>
            </a:xfrm>
            <a:custGeom>
              <a:avLst/>
              <a:gdLst/>
              <a:ahLst/>
              <a:cxnLst/>
              <a:rect l="l" t="t" r="r" b="b"/>
              <a:pathLst>
                <a:path w="184150" h="17144">
                  <a:moveTo>
                    <a:pt x="183629" y="0"/>
                  </a:moveTo>
                  <a:lnTo>
                    <a:pt x="0" y="0"/>
                  </a:lnTo>
                  <a:lnTo>
                    <a:pt x="177533" y="16764"/>
                  </a:lnTo>
                  <a:lnTo>
                    <a:pt x="18362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1" name="object 271"/>
            <p:cNvSpPr/>
            <p:nvPr/>
          </p:nvSpPr>
          <p:spPr>
            <a:xfrm>
              <a:off x="8371217" y="1735835"/>
              <a:ext cx="184150" cy="17145"/>
            </a:xfrm>
            <a:custGeom>
              <a:avLst/>
              <a:gdLst/>
              <a:ahLst/>
              <a:cxnLst/>
              <a:rect l="l" t="t" r="r" b="b"/>
              <a:pathLst>
                <a:path w="184150" h="17144">
                  <a:moveTo>
                    <a:pt x="0" y="0"/>
                  </a:moveTo>
                  <a:lnTo>
                    <a:pt x="183629" y="0"/>
                  </a:lnTo>
                  <a:lnTo>
                    <a:pt x="177533" y="1676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72" name="object 272"/>
          <p:cNvGrpSpPr/>
          <p:nvPr/>
        </p:nvGrpSpPr>
        <p:grpSpPr>
          <a:xfrm>
            <a:off x="12142634" y="2385374"/>
            <a:ext cx="593880" cy="9509"/>
            <a:chOff x="7549400" y="1752219"/>
            <a:chExt cx="436245" cy="6985"/>
          </a:xfrm>
        </p:grpSpPr>
        <p:sp>
          <p:nvSpPr>
            <p:cNvPr id="273" name="object 273"/>
            <p:cNvSpPr/>
            <p:nvPr/>
          </p:nvSpPr>
          <p:spPr>
            <a:xfrm>
              <a:off x="7549781" y="1752600"/>
              <a:ext cx="435609" cy="6350"/>
            </a:xfrm>
            <a:custGeom>
              <a:avLst/>
              <a:gdLst/>
              <a:ahLst/>
              <a:cxnLst/>
              <a:rect l="l" t="t" r="r" b="b"/>
              <a:pathLst>
                <a:path w="435609" h="6350">
                  <a:moveTo>
                    <a:pt x="435089" y="6095"/>
                  </a:moveTo>
                  <a:lnTo>
                    <a:pt x="10655" y="0"/>
                  </a:lnTo>
                  <a:lnTo>
                    <a:pt x="0" y="6095"/>
                  </a:lnTo>
                  <a:lnTo>
                    <a:pt x="435089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549781" y="1752600"/>
              <a:ext cx="435609" cy="6350"/>
            </a:xfrm>
            <a:custGeom>
              <a:avLst/>
              <a:gdLst/>
              <a:ahLst/>
              <a:cxnLst/>
              <a:rect l="l" t="t" r="r" b="b"/>
              <a:pathLst>
                <a:path w="435609" h="6350">
                  <a:moveTo>
                    <a:pt x="10655" y="0"/>
                  </a:moveTo>
                  <a:lnTo>
                    <a:pt x="0" y="6095"/>
                  </a:lnTo>
                  <a:lnTo>
                    <a:pt x="435089" y="6095"/>
                  </a:lnTo>
                  <a:lnTo>
                    <a:pt x="10655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560436" y="1752600"/>
              <a:ext cx="424815" cy="6350"/>
            </a:xfrm>
            <a:custGeom>
              <a:avLst/>
              <a:gdLst/>
              <a:ahLst/>
              <a:cxnLst/>
              <a:rect l="l" t="t" r="r" b="b"/>
              <a:pathLst>
                <a:path w="424815" h="6350">
                  <a:moveTo>
                    <a:pt x="424434" y="6095"/>
                  </a:moveTo>
                  <a:lnTo>
                    <a:pt x="423684" y="0"/>
                  </a:lnTo>
                  <a:lnTo>
                    <a:pt x="0" y="0"/>
                  </a:lnTo>
                  <a:lnTo>
                    <a:pt x="424434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6" name="object 276"/>
            <p:cNvSpPr/>
            <p:nvPr/>
          </p:nvSpPr>
          <p:spPr>
            <a:xfrm>
              <a:off x="7560436" y="1752600"/>
              <a:ext cx="424815" cy="6350"/>
            </a:xfrm>
            <a:custGeom>
              <a:avLst/>
              <a:gdLst/>
              <a:ahLst/>
              <a:cxnLst/>
              <a:rect l="l" t="t" r="r" b="b"/>
              <a:pathLst>
                <a:path w="424815" h="6350">
                  <a:moveTo>
                    <a:pt x="0" y="0"/>
                  </a:moveTo>
                  <a:lnTo>
                    <a:pt x="423684" y="0"/>
                  </a:lnTo>
                  <a:lnTo>
                    <a:pt x="424434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77" name="object 277"/>
          <p:cNvGrpSpPr/>
          <p:nvPr/>
        </p:nvGrpSpPr>
        <p:grpSpPr>
          <a:xfrm>
            <a:off x="12844917" y="2385374"/>
            <a:ext cx="227351" cy="9509"/>
            <a:chOff x="8065274" y="1752219"/>
            <a:chExt cx="167005" cy="6985"/>
          </a:xfrm>
        </p:grpSpPr>
        <p:sp>
          <p:nvSpPr>
            <p:cNvPr id="278" name="object 278"/>
            <p:cNvSpPr/>
            <p:nvPr/>
          </p:nvSpPr>
          <p:spPr>
            <a:xfrm>
              <a:off x="8065655" y="1752600"/>
              <a:ext cx="166370" cy="6350"/>
            </a:xfrm>
            <a:custGeom>
              <a:avLst/>
              <a:gdLst/>
              <a:ahLst/>
              <a:cxnLst/>
              <a:rect l="l" t="t" r="r" b="b"/>
              <a:pathLst>
                <a:path w="166370" h="6350">
                  <a:moveTo>
                    <a:pt x="166116" y="6095"/>
                  </a:moveTo>
                  <a:lnTo>
                    <a:pt x="0" y="0"/>
                  </a:lnTo>
                  <a:lnTo>
                    <a:pt x="761" y="6095"/>
                  </a:lnTo>
                  <a:lnTo>
                    <a:pt x="166116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065655" y="1752600"/>
              <a:ext cx="166370" cy="6350"/>
            </a:xfrm>
            <a:custGeom>
              <a:avLst/>
              <a:gdLst/>
              <a:ahLst/>
              <a:cxnLst/>
              <a:rect l="l" t="t" r="r" b="b"/>
              <a:pathLst>
                <a:path w="166370" h="6350">
                  <a:moveTo>
                    <a:pt x="0" y="0"/>
                  </a:moveTo>
                  <a:lnTo>
                    <a:pt x="761" y="6095"/>
                  </a:lnTo>
                  <a:lnTo>
                    <a:pt x="166116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0" name="object 280"/>
            <p:cNvSpPr/>
            <p:nvPr/>
          </p:nvSpPr>
          <p:spPr>
            <a:xfrm>
              <a:off x="8065655" y="1752600"/>
              <a:ext cx="166370" cy="6350"/>
            </a:xfrm>
            <a:custGeom>
              <a:avLst/>
              <a:gdLst/>
              <a:ahLst/>
              <a:cxnLst/>
              <a:rect l="l" t="t" r="r" b="b"/>
              <a:pathLst>
                <a:path w="166370" h="6350">
                  <a:moveTo>
                    <a:pt x="166116" y="6095"/>
                  </a:moveTo>
                  <a:lnTo>
                    <a:pt x="165341" y="0"/>
                  </a:lnTo>
                  <a:lnTo>
                    <a:pt x="0" y="0"/>
                  </a:lnTo>
                  <a:lnTo>
                    <a:pt x="166116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1" name="object 281"/>
            <p:cNvSpPr/>
            <p:nvPr/>
          </p:nvSpPr>
          <p:spPr>
            <a:xfrm>
              <a:off x="8065655" y="1752600"/>
              <a:ext cx="166370" cy="6350"/>
            </a:xfrm>
            <a:custGeom>
              <a:avLst/>
              <a:gdLst/>
              <a:ahLst/>
              <a:cxnLst/>
              <a:rect l="l" t="t" r="r" b="b"/>
              <a:pathLst>
                <a:path w="166370" h="6350">
                  <a:moveTo>
                    <a:pt x="0" y="0"/>
                  </a:moveTo>
                  <a:lnTo>
                    <a:pt x="165341" y="0"/>
                  </a:lnTo>
                  <a:lnTo>
                    <a:pt x="166116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82" name="object 282"/>
          <p:cNvGrpSpPr/>
          <p:nvPr/>
        </p:nvGrpSpPr>
        <p:grpSpPr>
          <a:xfrm>
            <a:off x="13256742" y="2385374"/>
            <a:ext cx="247234" cy="9509"/>
            <a:chOff x="8367788" y="1752219"/>
            <a:chExt cx="181610" cy="6985"/>
          </a:xfrm>
        </p:grpSpPr>
        <p:sp>
          <p:nvSpPr>
            <p:cNvPr id="283" name="object 283"/>
            <p:cNvSpPr/>
            <p:nvPr/>
          </p:nvSpPr>
          <p:spPr>
            <a:xfrm>
              <a:off x="8368169" y="1752600"/>
              <a:ext cx="179070" cy="6350"/>
            </a:xfrm>
            <a:custGeom>
              <a:avLst/>
              <a:gdLst/>
              <a:ahLst/>
              <a:cxnLst/>
              <a:rect l="l" t="t" r="r" b="b"/>
              <a:pathLst>
                <a:path w="179070" h="6350">
                  <a:moveTo>
                    <a:pt x="179057" y="6095"/>
                  </a:moveTo>
                  <a:lnTo>
                    <a:pt x="762" y="0"/>
                  </a:lnTo>
                  <a:lnTo>
                    <a:pt x="0" y="6095"/>
                  </a:lnTo>
                  <a:lnTo>
                    <a:pt x="179057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4" name="object 284"/>
            <p:cNvSpPr/>
            <p:nvPr/>
          </p:nvSpPr>
          <p:spPr>
            <a:xfrm>
              <a:off x="8368169" y="1752600"/>
              <a:ext cx="179070" cy="6350"/>
            </a:xfrm>
            <a:custGeom>
              <a:avLst/>
              <a:gdLst/>
              <a:ahLst/>
              <a:cxnLst/>
              <a:rect l="l" t="t" r="r" b="b"/>
              <a:pathLst>
                <a:path w="179070" h="6350">
                  <a:moveTo>
                    <a:pt x="762" y="0"/>
                  </a:moveTo>
                  <a:lnTo>
                    <a:pt x="0" y="6095"/>
                  </a:lnTo>
                  <a:lnTo>
                    <a:pt x="179057" y="6095"/>
                  </a:lnTo>
                  <a:lnTo>
                    <a:pt x="76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5" name="object 285"/>
            <p:cNvSpPr/>
            <p:nvPr/>
          </p:nvSpPr>
          <p:spPr>
            <a:xfrm>
              <a:off x="8368931" y="1752600"/>
              <a:ext cx="180340" cy="6350"/>
            </a:xfrm>
            <a:custGeom>
              <a:avLst/>
              <a:gdLst/>
              <a:ahLst/>
              <a:cxnLst/>
              <a:rect l="l" t="t" r="r" b="b"/>
              <a:pathLst>
                <a:path w="180340" h="6350">
                  <a:moveTo>
                    <a:pt x="179819" y="0"/>
                  </a:moveTo>
                  <a:lnTo>
                    <a:pt x="0" y="0"/>
                  </a:lnTo>
                  <a:lnTo>
                    <a:pt x="178295" y="6095"/>
                  </a:lnTo>
                  <a:lnTo>
                    <a:pt x="17981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6" name="object 286"/>
            <p:cNvSpPr/>
            <p:nvPr/>
          </p:nvSpPr>
          <p:spPr>
            <a:xfrm>
              <a:off x="8368931" y="1752600"/>
              <a:ext cx="180340" cy="6350"/>
            </a:xfrm>
            <a:custGeom>
              <a:avLst/>
              <a:gdLst/>
              <a:ahLst/>
              <a:cxnLst/>
              <a:rect l="l" t="t" r="r" b="b"/>
              <a:pathLst>
                <a:path w="180340" h="6350">
                  <a:moveTo>
                    <a:pt x="0" y="0"/>
                  </a:moveTo>
                  <a:lnTo>
                    <a:pt x="179819" y="0"/>
                  </a:lnTo>
                  <a:lnTo>
                    <a:pt x="178295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87" name="object 287"/>
          <p:cNvGrpSpPr/>
          <p:nvPr/>
        </p:nvGrpSpPr>
        <p:grpSpPr>
          <a:xfrm>
            <a:off x="12117737" y="2393671"/>
            <a:ext cx="620678" cy="15560"/>
            <a:chOff x="7531112" y="1758314"/>
            <a:chExt cx="455930" cy="11430"/>
          </a:xfrm>
        </p:grpSpPr>
        <p:sp>
          <p:nvSpPr>
            <p:cNvPr id="288" name="object 288"/>
            <p:cNvSpPr/>
            <p:nvPr/>
          </p:nvSpPr>
          <p:spPr>
            <a:xfrm>
              <a:off x="7531493" y="1758695"/>
              <a:ext cx="455295" cy="10795"/>
            </a:xfrm>
            <a:custGeom>
              <a:avLst/>
              <a:gdLst/>
              <a:ahLst/>
              <a:cxnLst/>
              <a:rect l="l" t="t" r="r" b="b"/>
              <a:pathLst>
                <a:path w="455295" h="10794">
                  <a:moveTo>
                    <a:pt x="454914" y="10668"/>
                  </a:moveTo>
                  <a:lnTo>
                    <a:pt x="18288" y="0"/>
                  </a:lnTo>
                  <a:lnTo>
                    <a:pt x="0" y="10668"/>
                  </a:lnTo>
                  <a:lnTo>
                    <a:pt x="454914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9" name="object 289"/>
            <p:cNvSpPr/>
            <p:nvPr/>
          </p:nvSpPr>
          <p:spPr>
            <a:xfrm>
              <a:off x="7531493" y="1758695"/>
              <a:ext cx="455295" cy="10795"/>
            </a:xfrm>
            <a:custGeom>
              <a:avLst/>
              <a:gdLst/>
              <a:ahLst/>
              <a:cxnLst/>
              <a:rect l="l" t="t" r="r" b="b"/>
              <a:pathLst>
                <a:path w="455295" h="10794">
                  <a:moveTo>
                    <a:pt x="18288" y="0"/>
                  </a:moveTo>
                  <a:lnTo>
                    <a:pt x="0" y="10668"/>
                  </a:lnTo>
                  <a:lnTo>
                    <a:pt x="454914" y="10668"/>
                  </a:lnTo>
                  <a:lnTo>
                    <a:pt x="1828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0" name="object 290"/>
            <p:cNvSpPr/>
            <p:nvPr/>
          </p:nvSpPr>
          <p:spPr>
            <a:xfrm>
              <a:off x="7549781" y="1758695"/>
              <a:ext cx="436880" cy="10795"/>
            </a:xfrm>
            <a:custGeom>
              <a:avLst/>
              <a:gdLst/>
              <a:ahLst/>
              <a:cxnLst/>
              <a:rect l="l" t="t" r="r" b="b"/>
              <a:pathLst>
                <a:path w="436879" h="10794">
                  <a:moveTo>
                    <a:pt x="436625" y="10668"/>
                  </a:moveTo>
                  <a:lnTo>
                    <a:pt x="435089" y="0"/>
                  </a:lnTo>
                  <a:lnTo>
                    <a:pt x="0" y="0"/>
                  </a:lnTo>
                  <a:lnTo>
                    <a:pt x="436625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1" name="object 291"/>
            <p:cNvSpPr/>
            <p:nvPr/>
          </p:nvSpPr>
          <p:spPr>
            <a:xfrm>
              <a:off x="7549781" y="1758695"/>
              <a:ext cx="436880" cy="10795"/>
            </a:xfrm>
            <a:custGeom>
              <a:avLst/>
              <a:gdLst/>
              <a:ahLst/>
              <a:cxnLst/>
              <a:rect l="l" t="t" r="r" b="b"/>
              <a:pathLst>
                <a:path w="436879" h="10794">
                  <a:moveTo>
                    <a:pt x="0" y="0"/>
                  </a:moveTo>
                  <a:lnTo>
                    <a:pt x="435089" y="0"/>
                  </a:lnTo>
                  <a:lnTo>
                    <a:pt x="436625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92" name="object 292"/>
          <p:cNvGrpSpPr/>
          <p:nvPr/>
        </p:nvGrpSpPr>
        <p:grpSpPr>
          <a:xfrm>
            <a:off x="12845954" y="2393671"/>
            <a:ext cx="227351" cy="15560"/>
            <a:chOff x="8066036" y="1758314"/>
            <a:chExt cx="167005" cy="11430"/>
          </a:xfrm>
        </p:grpSpPr>
        <p:sp>
          <p:nvSpPr>
            <p:cNvPr id="293" name="object 293"/>
            <p:cNvSpPr/>
            <p:nvPr/>
          </p:nvSpPr>
          <p:spPr>
            <a:xfrm>
              <a:off x="8066417" y="1758695"/>
              <a:ext cx="166370" cy="10795"/>
            </a:xfrm>
            <a:custGeom>
              <a:avLst/>
              <a:gdLst/>
              <a:ahLst/>
              <a:cxnLst/>
              <a:rect l="l" t="t" r="r" b="b"/>
              <a:pathLst>
                <a:path w="166370" h="10794">
                  <a:moveTo>
                    <a:pt x="166116" y="10668"/>
                  </a:moveTo>
                  <a:lnTo>
                    <a:pt x="0" y="0"/>
                  </a:lnTo>
                  <a:lnTo>
                    <a:pt x="762" y="10668"/>
                  </a:lnTo>
                  <a:lnTo>
                    <a:pt x="166116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4" name="object 294"/>
            <p:cNvSpPr/>
            <p:nvPr/>
          </p:nvSpPr>
          <p:spPr>
            <a:xfrm>
              <a:off x="8066417" y="1758695"/>
              <a:ext cx="166370" cy="10795"/>
            </a:xfrm>
            <a:custGeom>
              <a:avLst/>
              <a:gdLst/>
              <a:ahLst/>
              <a:cxnLst/>
              <a:rect l="l" t="t" r="r" b="b"/>
              <a:pathLst>
                <a:path w="166370" h="10794">
                  <a:moveTo>
                    <a:pt x="0" y="0"/>
                  </a:moveTo>
                  <a:lnTo>
                    <a:pt x="762" y="10668"/>
                  </a:lnTo>
                  <a:lnTo>
                    <a:pt x="166116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5" name="object 295"/>
            <p:cNvSpPr/>
            <p:nvPr/>
          </p:nvSpPr>
          <p:spPr>
            <a:xfrm>
              <a:off x="8066417" y="1758695"/>
              <a:ext cx="166370" cy="10795"/>
            </a:xfrm>
            <a:custGeom>
              <a:avLst/>
              <a:gdLst/>
              <a:ahLst/>
              <a:cxnLst/>
              <a:rect l="l" t="t" r="r" b="b"/>
              <a:pathLst>
                <a:path w="166370" h="10794">
                  <a:moveTo>
                    <a:pt x="166116" y="10668"/>
                  </a:moveTo>
                  <a:lnTo>
                    <a:pt x="165354" y="0"/>
                  </a:lnTo>
                  <a:lnTo>
                    <a:pt x="0" y="0"/>
                  </a:lnTo>
                  <a:lnTo>
                    <a:pt x="166116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6" name="object 296"/>
            <p:cNvSpPr/>
            <p:nvPr/>
          </p:nvSpPr>
          <p:spPr>
            <a:xfrm>
              <a:off x="8066417" y="1758695"/>
              <a:ext cx="166370" cy="10795"/>
            </a:xfrm>
            <a:custGeom>
              <a:avLst/>
              <a:gdLst/>
              <a:ahLst/>
              <a:cxnLst/>
              <a:rect l="l" t="t" r="r" b="b"/>
              <a:pathLst>
                <a:path w="166370" h="10794">
                  <a:moveTo>
                    <a:pt x="0" y="0"/>
                  </a:moveTo>
                  <a:lnTo>
                    <a:pt x="165354" y="0"/>
                  </a:lnTo>
                  <a:lnTo>
                    <a:pt x="166116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97" name="object 297"/>
          <p:cNvGrpSpPr/>
          <p:nvPr/>
        </p:nvGrpSpPr>
        <p:grpSpPr>
          <a:xfrm>
            <a:off x="13249464" y="2393671"/>
            <a:ext cx="252421" cy="15560"/>
            <a:chOff x="8362442" y="1758314"/>
            <a:chExt cx="185420" cy="11430"/>
          </a:xfrm>
        </p:grpSpPr>
        <p:sp>
          <p:nvSpPr>
            <p:cNvPr id="298" name="object 298"/>
            <p:cNvSpPr/>
            <p:nvPr/>
          </p:nvSpPr>
          <p:spPr>
            <a:xfrm>
              <a:off x="8362823" y="1758695"/>
              <a:ext cx="180975" cy="10795"/>
            </a:xfrm>
            <a:custGeom>
              <a:avLst/>
              <a:gdLst/>
              <a:ahLst/>
              <a:cxnLst/>
              <a:rect l="l" t="t" r="r" b="b"/>
              <a:pathLst>
                <a:path w="180975" h="10794">
                  <a:moveTo>
                    <a:pt x="180606" y="10668"/>
                  </a:moveTo>
                  <a:lnTo>
                    <a:pt x="5346" y="0"/>
                  </a:lnTo>
                  <a:lnTo>
                    <a:pt x="0" y="10668"/>
                  </a:lnTo>
                  <a:lnTo>
                    <a:pt x="180606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9" name="object 299"/>
            <p:cNvSpPr/>
            <p:nvPr/>
          </p:nvSpPr>
          <p:spPr>
            <a:xfrm>
              <a:off x="8362823" y="1758695"/>
              <a:ext cx="180975" cy="10795"/>
            </a:xfrm>
            <a:custGeom>
              <a:avLst/>
              <a:gdLst/>
              <a:ahLst/>
              <a:cxnLst/>
              <a:rect l="l" t="t" r="r" b="b"/>
              <a:pathLst>
                <a:path w="180975" h="10794">
                  <a:moveTo>
                    <a:pt x="5346" y="0"/>
                  </a:moveTo>
                  <a:lnTo>
                    <a:pt x="0" y="10668"/>
                  </a:lnTo>
                  <a:lnTo>
                    <a:pt x="180606" y="10668"/>
                  </a:lnTo>
                  <a:lnTo>
                    <a:pt x="5346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0" name="object 300"/>
            <p:cNvSpPr/>
            <p:nvPr/>
          </p:nvSpPr>
          <p:spPr>
            <a:xfrm>
              <a:off x="8368169" y="1758695"/>
              <a:ext cx="179070" cy="10795"/>
            </a:xfrm>
            <a:custGeom>
              <a:avLst/>
              <a:gdLst/>
              <a:ahLst/>
              <a:cxnLst/>
              <a:rect l="l" t="t" r="r" b="b"/>
              <a:pathLst>
                <a:path w="179070" h="10794">
                  <a:moveTo>
                    <a:pt x="179057" y="0"/>
                  </a:moveTo>
                  <a:lnTo>
                    <a:pt x="0" y="0"/>
                  </a:lnTo>
                  <a:lnTo>
                    <a:pt x="175260" y="10668"/>
                  </a:lnTo>
                  <a:lnTo>
                    <a:pt x="17905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1" name="object 301"/>
            <p:cNvSpPr/>
            <p:nvPr/>
          </p:nvSpPr>
          <p:spPr>
            <a:xfrm>
              <a:off x="8368169" y="1758695"/>
              <a:ext cx="179070" cy="10795"/>
            </a:xfrm>
            <a:custGeom>
              <a:avLst/>
              <a:gdLst/>
              <a:ahLst/>
              <a:cxnLst/>
              <a:rect l="l" t="t" r="r" b="b"/>
              <a:pathLst>
                <a:path w="179070" h="10794">
                  <a:moveTo>
                    <a:pt x="0" y="0"/>
                  </a:moveTo>
                  <a:lnTo>
                    <a:pt x="179057" y="0"/>
                  </a:lnTo>
                  <a:lnTo>
                    <a:pt x="175260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02" name="object 302"/>
          <p:cNvGrpSpPr/>
          <p:nvPr/>
        </p:nvGrpSpPr>
        <p:grpSpPr>
          <a:xfrm>
            <a:off x="12117738" y="2408194"/>
            <a:ext cx="625000" cy="35441"/>
            <a:chOff x="7531112" y="1768982"/>
            <a:chExt cx="459105" cy="26034"/>
          </a:xfrm>
        </p:grpSpPr>
        <p:sp>
          <p:nvSpPr>
            <p:cNvPr id="303" name="object 303"/>
            <p:cNvSpPr/>
            <p:nvPr/>
          </p:nvSpPr>
          <p:spPr>
            <a:xfrm>
              <a:off x="7531493" y="1769363"/>
              <a:ext cx="458470" cy="25400"/>
            </a:xfrm>
            <a:custGeom>
              <a:avLst/>
              <a:gdLst/>
              <a:ahLst/>
              <a:cxnLst/>
              <a:rect l="l" t="t" r="r" b="b"/>
              <a:pathLst>
                <a:path w="458470" h="25400">
                  <a:moveTo>
                    <a:pt x="457962" y="25146"/>
                  </a:moveTo>
                  <a:lnTo>
                    <a:pt x="0" y="0"/>
                  </a:lnTo>
                  <a:lnTo>
                    <a:pt x="2286" y="25146"/>
                  </a:lnTo>
                  <a:lnTo>
                    <a:pt x="457962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4" name="object 304"/>
            <p:cNvSpPr/>
            <p:nvPr/>
          </p:nvSpPr>
          <p:spPr>
            <a:xfrm>
              <a:off x="7531493" y="1769363"/>
              <a:ext cx="458470" cy="25400"/>
            </a:xfrm>
            <a:custGeom>
              <a:avLst/>
              <a:gdLst/>
              <a:ahLst/>
              <a:cxnLst/>
              <a:rect l="l" t="t" r="r" b="b"/>
              <a:pathLst>
                <a:path w="458470" h="25400">
                  <a:moveTo>
                    <a:pt x="0" y="0"/>
                  </a:moveTo>
                  <a:lnTo>
                    <a:pt x="2286" y="25146"/>
                  </a:lnTo>
                  <a:lnTo>
                    <a:pt x="457962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5" name="object 305"/>
            <p:cNvSpPr/>
            <p:nvPr/>
          </p:nvSpPr>
          <p:spPr>
            <a:xfrm>
              <a:off x="7531493" y="1769363"/>
              <a:ext cx="458470" cy="25400"/>
            </a:xfrm>
            <a:custGeom>
              <a:avLst/>
              <a:gdLst/>
              <a:ahLst/>
              <a:cxnLst/>
              <a:rect l="l" t="t" r="r" b="b"/>
              <a:pathLst>
                <a:path w="458470" h="25400">
                  <a:moveTo>
                    <a:pt x="457962" y="25146"/>
                  </a:moveTo>
                  <a:lnTo>
                    <a:pt x="454914" y="0"/>
                  </a:lnTo>
                  <a:lnTo>
                    <a:pt x="0" y="0"/>
                  </a:lnTo>
                  <a:lnTo>
                    <a:pt x="457962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6" name="object 306"/>
            <p:cNvSpPr/>
            <p:nvPr/>
          </p:nvSpPr>
          <p:spPr>
            <a:xfrm>
              <a:off x="7531493" y="1769363"/>
              <a:ext cx="458470" cy="25400"/>
            </a:xfrm>
            <a:custGeom>
              <a:avLst/>
              <a:gdLst/>
              <a:ahLst/>
              <a:cxnLst/>
              <a:rect l="l" t="t" r="r" b="b"/>
              <a:pathLst>
                <a:path w="458470" h="25400">
                  <a:moveTo>
                    <a:pt x="0" y="0"/>
                  </a:moveTo>
                  <a:lnTo>
                    <a:pt x="454914" y="0"/>
                  </a:lnTo>
                  <a:lnTo>
                    <a:pt x="457962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07" name="object 307"/>
          <p:cNvGrpSpPr/>
          <p:nvPr/>
        </p:nvGrpSpPr>
        <p:grpSpPr>
          <a:xfrm>
            <a:off x="12846992" y="2408194"/>
            <a:ext cx="228216" cy="35441"/>
            <a:chOff x="8066799" y="1768982"/>
            <a:chExt cx="167640" cy="26034"/>
          </a:xfrm>
        </p:grpSpPr>
        <p:sp>
          <p:nvSpPr>
            <p:cNvPr id="308" name="object 308"/>
            <p:cNvSpPr/>
            <p:nvPr/>
          </p:nvSpPr>
          <p:spPr>
            <a:xfrm>
              <a:off x="8067180" y="1769363"/>
              <a:ext cx="167005" cy="25400"/>
            </a:xfrm>
            <a:custGeom>
              <a:avLst/>
              <a:gdLst/>
              <a:ahLst/>
              <a:cxnLst/>
              <a:rect l="l" t="t" r="r" b="b"/>
              <a:pathLst>
                <a:path w="167004" h="25400">
                  <a:moveTo>
                    <a:pt x="166877" y="25146"/>
                  </a:moveTo>
                  <a:lnTo>
                    <a:pt x="0" y="0"/>
                  </a:lnTo>
                  <a:lnTo>
                    <a:pt x="2285" y="25146"/>
                  </a:lnTo>
                  <a:lnTo>
                    <a:pt x="166877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9" name="object 309"/>
            <p:cNvSpPr/>
            <p:nvPr/>
          </p:nvSpPr>
          <p:spPr>
            <a:xfrm>
              <a:off x="8067180" y="1769363"/>
              <a:ext cx="167005" cy="25400"/>
            </a:xfrm>
            <a:custGeom>
              <a:avLst/>
              <a:gdLst/>
              <a:ahLst/>
              <a:cxnLst/>
              <a:rect l="l" t="t" r="r" b="b"/>
              <a:pathLst>
                <a:path w="167004" h="25400">
                  <a:moveTo>
                    <a:pt x="0" y="0"/>
                  </a:moveTo>
                  <a:lnTo>
                    <a:pt x="2285" y="25146"/>
                  </a:lnTo>
                  <a:lnTo>
                    <a:pt x="166877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0" name="object 310"/>
            <p:cNvSpPr/>
            <p:nvPr/>
          </p:nvSpPr>
          <p:spPr>
            <a:xfrm>
              <a:off x="8067180" y="1769363"/>
              <a:ext cx="167005" cy="25400"/>
            </a:xfrm>
            <a:custGeom>
              <a:avLst/>
              <a:gdLst/>
              <a:ahLst/>
              <a:cxnLst/>
              <a:rect l="l" t="t" r="r" b="b"/>
              <a:pathLst>
                <a:path w="167004" h="25400">
                  <a:moveTo>
                    <a:pt x="166877" y="25146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6877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1" name="object 311"/>
            <p:cNvSpPr/>
            <p:nvPr/>
          </p:nvSpPr>
          <p:spPr>
            <a:xfrm>
              <a:off x="8067180" y="1769363"/>
              <a:ext cx="167005" cy="25400"/>
            </a:xfrm>
            <a:custGeom>
              <a:avLst/>
              <a:gdLst/>
              <a:ahLst/>
              <a:cxnLst/>
              <a:rect l="l" t="t" r="r" b="b"/>
              <a:pathLst>
                <a:path w="167004" h="25400">
                  <a:moveTo>
                    <a:pt x="0" y="0"/>
                  </a:moveTo>
                  <a:lnTo>
                    <a:pt x="165353" y="0"/>
                  </a:lnTo>
                  <a:lnTo>
                    <a:pt x="166877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12" name="object 312"/>
          <p:cNvGrpSpPr/>
          <p:nvPr/>
        </p:nvGrpSpPr>
        <p:grpSpPr>
          <a:xfrm>
            <a:off x="13229771" y="2408194"/>
            <a:ext cx="267116" cy="35441"/>
            <a:chOff x="8347976" y="1768982"/>
            <a:chExt cx="196215" cy="26034"/>
          </a:xfrm>
        </p:grpSpPr>
        <p:sp>
          <p:nvSpPr>
            <p:cNvPr id="313" name="object 313"/>
            <p:cNvSpPr/>
            <p:nvPr/>
          </p:nvSpPr>
          <p:spPr>
            <a:xfrm>
              <a:off x="8348357" y="1769363"/>
              <a:ext cx="186690" cy="25400"/>
            </a:xfrm>
            <a:custGeom>
              <a:avLst/>
              <a:gdLst/>
              <a:ahLst/>
              <a:cxnLst/>
              <a:rect l="l" t="t" r="r" b="b"/>
              <a:pathLst>
                <a:path w="186690" h="25400">
                  <a:moveTo>
                    <a:pt x="186690" y="25146"/>
                  </a:moveTo>
                  <a:lnTo>
                    <a:pt x="14465" y="0"/>
                  </a:lnTo>
                  <a:lnTo>
                    <a:pt x="0" y="25146"/>
                  </a:lnTo>
                  <a:lnTo>
                    <a:pt x="186690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4" name="object 314"/>
            <p:cNvSpPr/>
            <p:nvPr/>
          </p:nvSpPr>
          <p:spPr>
            <a:xfrm>
              <a:off x="8348357" y="1769363"/>
              <a:ext cx="186690" cy="25400"/>
            </a:xfrm>
            <a:custGeom>
              <a:avLst/>
              <a:gdLst/>
              <a:ahLst/>
              <a:cxnLst/>
              <a:rect l="l" t="t" r="r" b="b"/>
              <a:pathLst>
                <a:path w="186690" h="25400">
                  <a:moveTo>
                    <a:pt x="14465" y="0"/>
                  </a:moveTo>
                  <a:lnTo>
                    <a:pt x="0" y="25146"/>
                  </a:lnTo>
                  <a:lnTo>
                    <a:pt x="186690" y="25146"/>
                  </a:lnTo>
                  <a:lnTo>
                    <a:pt x="14465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5" name="object 315"/>
            <p:cNvSpPr/>
            <p:nvPr/>
          </p:nvSpPr>
          <p:spPr>
            <a:xfrm>
              <a:off x="8362822" y="1769363"/>
              <a:ext cx="180975" cy="25400"/>
            </a:xfrm>
            <a:custGeom>
              <a:avLst/>
              <a:gdLst/>
              <a:ahLst/>
              <a:cxnLst/>
              <a:rect l="l" t="t" r="r" b="b"/>
              <a:pathLst>
                <a:path w="180975" h="25400">
                  <a:moveTo>
                    <a:pt x="180606" y="0"/>
                  </a:moveTo>
                  <a:lnTo>
                    <a:pt x="0" y="0"/>
                  </a:lnTo>
                  <a:lnTo>
                    <a:pt x="172224" y="25146"/>
                  </a:lnTo>
                  <a:lnTo>
                    <a:pt x="18060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6" name="object 316"/>
            <p:cNvSpPr/>
            <p:nvPr/>
          </p:nvSpPr>
          <p:spPr>
            <a:xfrm>
              <a:off x="8362822" y="1769363"/>
              <a:ext cx="180975" cy="25400"/>
            </a:xfrm>
            <a:custGeom>
              <a:avLst/>
              <a:gdLst/>
              <a:ahLst/>
              <a:cxnLst/>
              <a:rect l="l" t="t" r="r" b="b"/>
              <a:pathLst>
                <a:path w="180975" h="25400">
                  <a:moveTo>
                    <a:pt x="0" y="0"/>
                  </a:moveTo>
                  <a:lnTo>
                    <a:pt x="180606" y="0"/>
                  </a:lnTo>
                  <a:lnTo>
                    <a:pt x="172224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17" name="object 317"/>
          <p:cNvGrpSpPr/>
          <p:nvPr/>
        </p:nvGrpSpPr>
        <p:grpSpPr>
          <a:xfrm>
            <a:off x="12120851" y="2442428"/>
            <a:ext cx="622407" cy="10373"/>
            <a:chOff x="7533399" y="1794129"/>
            <a:chExt cx="457200" cy="7620"/>
          </a:xfrm>
        </p:grpSpPr>
        <p:sp>
          <p:nvSpPr>
            <p:cNvPr id="318" name="object 318"/>
            <p:cNvSpPr/>
            <p:nvPr/>
          </p:nvSpPr>
          <p:spPr>
            <a:xfrm>
              <a:off x="7533780" y="1794510"/>
              <a:ext cx="456565" cy="6985"/>
            </a:xfrm>
            <a:custGeom>
              <a:avLst/>
              <a:gdLst/>
              <a:ahLst/>
              <a:cxnLst/>
              <a:rect l="l" t="t" r="r" b="b"/>
              <a:pathLst>
                <a:path w="456565" h="6985">
                  <a:moveTo>
                    <a:pt x="456437" y="6858"/>
                  </a:moveTo>
                  <a:lnTo>
                    <a:pt x="0" y="0"/>
                  </a:lnTo>
                  <a:lnTo>
                    <a:pt x="761" y="6858"/>
                  </a:lnTo>
                  <a:lnTo>
                    <a:pt x="456437" y="685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9" name="object 319"/>
            <p:cNvSpPr/>
            <p:nvPr/>
          </p:nvSpPr>
          <p:spPr>
            <a:xfrm>
              <a:off x="7533780" y="1794510"/>
              <a:ext cx="456565" cy="6985"/>
            </a:xfrm>
            <a:custGeom>
              <a:avLst/>
              <a:gdLst/>
              <a:ahLst/>
              <a:cxnLst/>
              <a:rect l="l" t="t" r="r" b="b"/>
              <a:pathLst>
                <a:path w="456565" h="6985">
                  <a:moveTo>
                    <a:pt x="0" y="0"/>
                  </a:moveTo>
                  <a:lnTo>
                    <a:pt x="761" y="6858"/>
                  </a:lnTo>
                  <a:lnTo>
                    <a:pt x="456437" y="685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0" name="object 320"/>
            <p:cNvSpPr/>
            <p:nvPr/>
          </p:nvSpPr>
          <p:spPr>
            <a:xfrm>
              <a:off x="7533780" y="1794510"/>
              <a:ext cx="456565" cy="6985"/>
            </a:xfrm>
            <a:custGeom>
              <a:avLst/>
              <a:gdLst/>
              <a:ahLst/>
              <a:cxnLst/>
              <a:rect l="l" t="t" r="r" b="b"/>
              <a:pathLst>
                <a:path w="456565" h="6985">
                  <a:moveTo>
                    <a:pt x="456437" y="6858"/>
                  </a:moveTo>
                  <a:lnTo>
                    <a:pt x="455675" y="0"/>
                  </a:lnTo>
                  <a:lnTo>
                    <a:pt x="0" y="0"/>
                  </a:lnTo>
                  <a:lnTo>
                    <a:pt x="456437" y="685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1" name="object 321"/>
            <p:cNvSpPr/>
            <p:nvPr/>
          </p:nvSpPr>
          <p:spPr>
            <a:xfrm>
              <a:off x="7533780" y="1794510"/>
              <a:ext cx="456565" cy="6985"/>
            </a:xfrm>
            <a:custGeom>
              <a:avLst/>
              <a:gdLst/>
              <a:ahLst/>
              <a:cxnLst/>
              <a:rect l="l" t="t" r="r" b="b"/>
              <a:pathLst>
                <a:path w="456565" h="6985">
                  <a:moveTo>
                    <a:pt x="0" y="0"/>
                  </a:moveTo>
                  <a:lnTo>
                    <a:pt x="455675" y="0"/>
                  </a:lnTo>
                  <a:lnTo>
                    <a:pt x="456437" y="685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22" name="object 322"/>
          <p:cNvGrpSpPr/>
          <p:nvPr/>
        </p:nvGrpSpPr>
        <p:grpSpPr>
          <a:xfrm>
            <a:off x="12850103" y="2442428"/>
            <a:ext cx="226487" cy="10373"/>
            <a:chOff x="8069084" y="1794129"/>
            <a:chExt cx="166370" cy="7620"/>
          </a:xfrm>
        </p:grpSpPr>
        <p:sp>
          <p:nvSpPr>
            <p:cNvPr id="323" name="object 323"/>
            <p:cNvSpPr/>
            <p:nvPr/>
          </p:nvSpPr>
          <p:spPr>
            <a:xfrm>
              <a:off x="8069465" y="1794510"/>
              <a:ext cx="165735" cy="6985"/>
            </a:xfrm>
            <a:custGeom>
              <a:avLst/>
              <a:gdLst/>
              <a:ahLst/>
              <a:cxnLst/>
              <a:rect l="l" t="t" r="r" b="b"/>
              <a:pathLst>
                <a:path w="165734" h="6985">
                  <a:moveTo>
                    <a:pt x="165353" y="6858"/>
                  </a:moveTo>
                  <a:lnTo>
                    <a:pt x="0" y="0"/>
                  </a:lnTo>
                  <a:lnTo>
                    <a:pt x="762" y="6858"/>
                  </a:lnTo>
                  <a:lnTo>
                    <a:pt x="165353" y="685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8069465" y="1794510"/>
              <a:ext cx="165735" cy="6985"/>
            </a:xfrm>
            <a:custGeom>
              <a:avLst/>
              <a:gdLst/>
              <a:ahLst/>
              <a:cxnLst/>
              <a:rect l="l" t="t" r="r" b="b"/>
              <a:pathLst>
                <a:path w="165734" h="6985">
                  <a:moveTo>
                    <a:pt x="0" y="0"/>
                  </a:moveTo>
                  <a:lnTo>
                    <a:pt x="762" y="6858"/>
                  </a:lnTo>
                  <a:lnTo>
                    <a:pt x="165353" y="685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8069465" y="1794510"/>
              <a:ext cx="165735" cy="6985"/>
            </a:xfrm>
            <a:custGeom>
              <a:avLst/>
              <a:gdLst/>
              <a:ahLst/>
              <a:cxnLst/>
              <a:rect l="l" t="t" r="r" b="b"/>
              <a:pathLst>
                <a:path w="165734" h="6985">
                  <a:moveTo>
                    <a:pt x="165353" y="6858"/>
                  </a:moveTo>
                  <a:lnTo>
                    <a:pt x="164592" y="0"/>
                  </a:lnTo>
                  <a:lnTo>
                    <a:pt x="0" y="0"/>
                  </a:lnTo>
                  <a:lnTo>
                    <a:pt x="165353" y="685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8069465" y="1794510"/>
              <a:ext cx="165735" cy="6985"/>
            </a:xfrm>
            <a:custGeom>
              <a:avLst/>
              <a:gdLst/>
              <a:ahLst/>
              <a:cxnLst/>
              <a:rect l="l" t="t" r="r" b="b"/>
              <a:pathLst>
                <a:path w="165734" h="6985">
                  <a:moveTo>
                    <a:pt x="0" y="0"/>
                  </a:moveTo>
                  <a:lnTo>
                    <a:pt x="164592" y="0"/>
                  </a:lnTo>
                  <a:lnTo>
                    <a:pt x="165353" y="685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27" name="object 327"/>
          <p:cNvGrpSpPr/>
          <p:nvPr/>
        </p:nvGrpSpPr>
        <p:grpSpPr>
          <a:xfrm>
            <a:off x="13223531" y="2442428"/>
            <a:ext cx="261929" cy="10373"/>
            <a:chOff x="8343392" y="1794129"/>
            <a:chExt cx="192405" cy="7620"/>
          </a:xfrm>
        </p:grpSpPr>
        <p:sp>
          <p:nvSpPr>
            <p:cNvPr id="328" name="object 328"/>
            <p:cNvSpPr/>
            <p:nvPr/>
          </p:nvSpPr>
          <p:spPr>
            <a:xfrm>
              <a:off x="8343773" y="1794510"/>
              <a:ext cx="186690" cy="6985"/>
            </a:xfrm>
            <a:custGeom>
              <a:avLst/>
              <a:gdLst/>
              <a:ahLst/>
              <a:cxnLst/>
              <a:rect l="l" t="t" r="r" b="b"/>
              <a:pathLst>
                <a:path w="186690" h="6985">
                  <a:moveTo>
                    <a:pt x="186690" y="6858"/>
                  </a:moveTo>
                  <a:lnTo>
                    <a:pt x="4584" y="0"/>
                  </a:lnTo>
                  <a:lnTo>
                    <a:pt x="0" y="6858"/>
                  </a:lnTo>
                  <a:lnTo>
                    <a:pt x="186690" y="685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8343773" y="1794510"/>
              <a:ext cx="186690" cy="6985"/>
            </a:xfrm>
            <a:custGeom>
              <a:avLst/>
              <a:gdLst/>
              <a:ahLst/>
              <a:cxnLst/>
              <a:rect l="l" t="t" r="r" b="b"/>
              <a:pathLst>
                <a:path w="186690" h="6985">
                  <a:moveTo>
                    <a:pt x="4584" y="0"/>
                  </a:moveTo>
                  <a:lnTo>
                    <a:pt x="0" y="6858"/>
                  </a:lnTo>
                  <a:lnTo>
                    <a:pt x="186690" y="6858"/>
                  </a:lnTo>
                  <a:lnTo>
                    <a:pt x="458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8348357" y="1794510"/>
              <a:ext cx="186690" cy="6985"/>
            </a:xfrm>
            <a:custGeom>
              <a:avLst/>
              <a:gdLst/>
              <a:ahLst/>
              <a:cxnLst/>
              <a:rect l="l" t="t" r="r" b="b"/>
              <a:pathLst>
                <a:path w="186690" h="6985">
                  <a:moveTo>
                    <a:pt x="186690" y="0"/>
                  </a:moveTo>
                  <a:lnTo>
                    <a:pt x="0" y="0"/>
                  </a:lnTo>
                  <a:lnTo>
                    <a:pt x="182105" y="6858"/>
                  </a:lnTo>
                  <a:lnTo>
                    <a:pt x="18669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8348357" y="1794510"/>
              <a:ext cx="186690" cy="6985"/>
            </a:xfrm>
            <a:custGeom>
              <a:avLst/>
              <a:gdLst/>
              <a:ahLst/>
              <a:cxnLst/>
              <a:rect l="l" t="t" r="r" b="b"/>
              <a:pathLst>
                <a:path w="186690" h="6985">
                  <a:moveTo>
                    <a:pt x="0" y="0"/>
                  </a:moveTo>
                  <a:lnTo>
                    <a:pt x="186690" y="0"/>
                  </a:lnTo>
                  <a:lnTo>
                    <a:pt x="182105" y="685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32" name="object 332"/>
          <p:cNvGrpSpPr/>
          <p:nvPr/>
        </p:nvGrpSpPr>
        <p:grpSpPr>
          <a:xfrm>
            <a:off x="12121888" y="2451762"/>
            <a:ext cx="622407" cy="6916"/>
            <a:chOff x="7534161" y="1800986"/>
            <a:chExt cx="457200" cy="5080"/>
          </a:xfrm>
        </p:grpSpPr>
        <p:sp>
          <p:nvSpPr>
            <p:cNvPr id="333" name="object 333"/>
            <p:cNvSpPr/>
            <p:nvPr/>
          </p:nvSpPr>
          <p:spPr>
            <a:xfrm>
              <a:off x="7534542" y="1801367"/>
              <a:ext cx="234950" cy="3810"/>
            </a:xfrm>
            <a:custGeom>
              <a:avLst/>
              <a:gdLst/>
              <a:ahLst/>
              <a:cxnLst/>
              <a:rect l="l" t="t" r="r" b="b"/>
              <a:pathLst>
                <a:path w="234950" h="3810">
                  <a:moveTo>
                    <a:pt x="234683" y="3809"/>
                  </a:moveTo>
                  <a:lnTo>
                    <a:pt x="0" y="0"/>
                  </a:lnTo>
                  <a:lnTo>
                    <a:pt x="0" y="3809"/>
                  </a:lnTo>
                  <a:lnTo>
                    <a:pt x="234683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7534542" y="1801367"/>
              <a:ext cx="234950" cy="3810"/>
            </a:xfrm>
            <a:custGeom>
              <a:avLst/>
              <a:gdLst/>
              <a:ahLst/>
              <a:cxnLst/>
              <a:rect l="l" t="t" r="r" b="b"/>
              <a:pathLst>
                <a:path w="234950" h="3810">
                  <a:moveTo>
                    <a:pt x="0" y="0"/>
                  </a:moveTo>
                  <a:lnTo>
                    <a:pt x="0" y="3809"/>
                  </a:lnTo>
                  <a:lnTo>
                    <a:pt x="234683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7534542" y="1801367"/>
              <a:ext cx="248920" cy="3810"/>
            </a:xfrm>
            <a:custGeom>
              <a:avLst/>
              <a:gdLst/>
              <a:ahLst/>
              <a:cxnLst/>
              <a:rect l="l" t="t" r="r" b="b"/>
              <a:pathLst>
                <a:path w="248920" h="3810">
                  <a:moveTo>
                    <a:pt x="248412" y="0"/>
                  </a:moveTo>
                  <a:lnTo>
                    <a:pt x="0" y="0"/>
                  </a:lnTo>
                  <a:lnTo>
                    <a:pt x="234683" y="3809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7534542" y="1801367"/>
              <a:ext cx="248920" cy="3810"/>
            </a:xfrm>
            <a:custGeom>
              <a:avLst/>
              <a:gdLst/>
              <a:ahLst/>
              <a:cxnLst/>
              <a:rect l="l" t="t" r="r" b="b"/>
              <a:pathLst>
                <a:path w="248920" h="3810">
                  <a:moveTo>
                    <a:pt x="0" y="0"/>
                  </a:moveTo>
                  <a:lnTo>
                    <a:pt x="248412" y="0"/>
                  </a:lnTo>
                  <a:lnTo>
                    <a:pt x="234683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7" name="object 337"/>
            <p:cNvSpPr/>
            <p:nvPr/>
          </p:nvSpPr>
          <p:spPr>
            <a:xfrm>
              <a:off x="7782954" y="1801367"/>
              <a:ext cx="208279" cy="3810"/>
            </a:xfrm>
            <a:custGeom>
              <a:avLst/>
              <a:gdLst/>
              <a:ahLst/>
              <a:cxnLst/>
              <a:rect l="l" t="t" r="r" b="b"/>
              <a:pathLst>
                <a:path w="208279" h="3810">
                  <a:moveTo>
                    <a:pt x="208025" y="3809"/>
                  </a:moveTo>
                  <a:lnTo>
                    <a:pt x="0" y="0"/>
                  </a:lnTo>
                  <a:lnTo>
                    <a:pt x="9893" y="3809"/>
                  </a:lnTo>
                  <a:lnTo>
                    <a:pt x="208025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8" name="object 338"/>
            <p:cNvSpPr/>
            <p:nvPr/>
          </p:nvSpPr>
          <p:spPr>
            <a:xfrm>
              <a:off x="7782954" y="1801367"/>
              <a:ext cx="208279" cy="3810"/>
            </a:xfrm>
            <a:custGeom>
              <a:avLst/>
              <a:gdLst/>
              <a:ahLst/>
              <a:cxnLst/>
              <a:rect l="l" t="t" r="r" b="b"/>
              <a:pathLst>
                <a:path w="208279" h="3810">
                  <a:moveTo>
                    <a:pt x="0" y="0"/>
                  </a:moveTo>
                  <a:lnTo>
                    <a:pt x="9893" y="3809"/>
                  </a:lnTo>
                  <a:lnTo>
                    <a:pt x="208025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9" name="object 339"/>
            <p:cNvSpPr/>
            <p:nvPr/>
          </p:nvSpPr>
          <p:spPr>
            <a:xfrm>
              <a:off x="7782954" y="1801367"/>
              <a:ext cx="208279" cy="3810"/>
            </a:xfrm>
            <a:custGeom>
              <a:avLst/>
              <a:gdLst/>
              <a:ahLst/>
              <a:cxnLst/>
              <a:rect l="l" t="t" r="r" b="b"/>
              <a:pathLst>
                <a:path w="208279" h="3810">
                  <a:moveTo>
                    <a:pt x="208025" y="3809"/>
                  </a:moveTo>
                  <a:lnTo>
                    <a:pt x="207263" y="0"/>
                  </a:lnTo>
                  <a:lnTo>
                    <a:pt x="0" y="0"/>
                  </a:lnTo>
                  <a:lnTo>
                    <a:pt x="208025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0" name="object 340"/>
            <p:cNvSpPr/>
            <p:nvPr/>
          </p:nvSpPr>
          <p:spPr>
            <a:xfrm>
              <a:off x="7782954" y="1801367"/>
              <a:ext cx="208279" cy="3810"/>
            </a:xfrm>
            <a:custGeom>
              <a:avLst/>
              <a:gdLst/>
              <a:ahLst/>
              <a:cxnLst/>
              <a:rect l="l" t="t" r="r" b="b"/>
              <a:pathLst>
                <a:path w="208279" h="3810">
                  <a:moveTo>
                    <a:pt x="0" y="0"/>
                  </a:moveTo>
                  <a:lnTo>
                    <a:pt x="207263" y="0"/>
                  </a:lnTo>
                  <a:lnTo>
                    <a:pt x="208025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41" name="object 341"/>
          <p:cNvGrpSpPr/>
          <p:nvPr/>
        </p:nvGrpSpPr>
        <p:grpSpPr>
          <a:xfrm>
            <a:off x="12851140" y="2451762"/>
            <a:ext cx="226487" cy="6916"/>
            <a:chOff x="8069846" y="1800986"/>
            <a:chExt cx="166370" cy="5080"/>
          </a:xfrm>
        </p:grpSpPr>
        <p:sp>
          <p:nvSpPr>
            <p:cNvPr id="342" name="object 342"/>
            <p:cNvSpPr/>
            <p:nvPr/>
          </p:nvSpPr>
          <p:spPr>
            <a:xfrm>
              <a:off x="8070227" y="1801367"/>
              <a:ext cx="165735" cy="3810"/>
            </a:xfrm>
            <a:custGeom>
              <a:avLst/>
              <a:gdLst/>
              <a:ahLst/>
              <a:cxnLst/>
              <a:rect l="l" t="t" r="r" b="b"/>
              <a:pathLst>
                <a:path w="165734" h="3810">
                  <a:moveTo>
                    <a:pt x="165353" y="3809"/>
                  </a:moveTo>
                  <a:lnTo>
                    <a:pt x="0" y="0"/>
                  </a:lnTo>
                  <a:lnTo>
                    <a:pt x="0" y="3809"/>
                  </a:lnTo>
                  <a:lnTo>
                    <a:pt x="165353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3" name="object 343"/>
            <p:cNvSpPr/>
            <p:nvPr/>
          </p:nvSpPr>
          <p:spPr>
            <a:xfrm>
              <a:off x="8070227" y="1801367"/>
              <a:ext cx="165735" cy="3810"/>
            </a:xfrm>
            <a:custGeom>
              <a:avLst/>
              <a:gdLst/>
              <a:ahLst/>
              <a:cxnLst/>
              <a:rect l="l" t="t" r="r" b="b"/>
              <a:pathLst>
                <a:path w="165734" h="3810">
                  <a:moveTo>
                    <a:pt x="0" y="0"/>
                  </a:moveTo>
                  <a:lnTo>
                    <a:pt x="0" y="3809"/>
                  </a:lnTo>
                  <a:lnTo>
                    <a:pt x="165353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4" name="object 344"/>
            <p:cNvSpPr/>
            <p:nvPr/>
          </p:nvSpPr>
          <p:spPr>
            <a:xfrm>
              <a:off x="8070227" y="1801367"/>
              <a:ext cx="165735" cy="3810"/>
            </a:xfrm>
            <a:custGeom>
              <a:avLst/>
              <a:gdLst/>
              <a:ahLst/>
              <a:cxnLst/>
              <a:rect l="l" t="t" r="r" b="b"/>
              <a:pathLst>
                <a:path w="165734" h="3810">
                  <a:moveTo>
                    <a:pt x="165353" y="3809"/>
                  </a:moveTo>
                  <a:lnTo>
                    <a:pt x="164591" y="0"/>
                  </a:lnTo>
                  <a:lnTo>
                    <a:pt x="0" y="0"/>
                  </a:lnTo>
                  <a:lnTo>
                    <a:pt x="165353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5" name="object 345"/>
            <p:cNvSpPr/>
            <p:nvPr/>
          </p:nvSpPr>
          <p:spPr>
            <a:xfrm>
              <a:off x="8070227" y="1801367"/>
              <a:ext cx="165735" cy="3810"/>
            </a:xfrm>
            <a:custGeom>
              <a:avLst/>
              <a:gdLst/>
              <a:ahLst/>
              <a:cxnLst/>
              <a:rect l="l" t="t" r="r" b="b"/>
              <a:pathLst>
                <a:path w="165734" h="3810">
                  <a:moveTo>
                    <a:pt x="0" y="0"/>
                  </a:moveTo>
                  <a:lnTo>
                    <a:pt x="164591" y="0"/>
                  </a:lnTo>
                  <a:lnTo>
                    <a:pt x="165353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46" name="object 346"/>
          <p:cNvGrpSpPr/>
          <p:nvPr/>
        </p:nvGrpSpPr>
        <p:grpSpPr>
          <a:xfrm>
            <a:off x="13221456" y="2451762"/>
            <a:ext cx="257607" cy="6916"/>
            <a:chOff x="8341868" y="1800986"/>
            <a:chExt cx="189230" cy="5080"/>
          </a:xfrm>
        </p:grpSpPr>
        <p:sp>
          <p:nvSpPr>
            <p:cNvPr id="347" name="object 347"/>
            <p:cNvSpPr/>
            <p:nvPr/>
          </p:nvSpPr>
          <p:spPr>
            <a:xfrm>
              <a:off x="8342249" y="1801367"/>
              <a:ext cx="186690" cy="3810"/>
            </a:xfrm>
            <a:custGeom>
              <a:avLst/>
              <a:gdLst/>
              <a:ahLst/>
              <a:cxnLst/>
              <a:rect l="l" t="t" r="r" b="b"/>
              <a:pathLst>
                <a:path w="186690" h="3810">
                  <a:moveTo>
                    <a:pt x="186690" y="3809"/>
                  </a:moveTo>
                  <a:lnTo>
                    <a:pt x="1524" y="0"/>
                  </a:lnTo>
                  <a:lnTo>
                    <a:pt x="0" y="3809"/>
                  </a:lnTo>
                  <a:lnTo>
                    <a:pt x="186690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8" name="object 348"/>
            <p:cNvSpPr/>
            <p:nvPr/>
          </p:nvSpPr>
          <p:spPr>
            <a:xfrm>
              <a:off x="8342249" y="1801367"/>
              <a:ext cx="186690" cy="3810"/>
            </a:xfrm>
            <a:custGeom>
              <a:avLst/>
              <a:gdLst/>
              <a:ahLst/>
              <a:cxnLst/>
              <a:rect l="l" t="t" r="r" b="b"/>
              <a:pathLst>
                <a:path w="186690" h="3810">
                  <a:moveTo>
                    <a:pt x="1524" y="0"/>
                  </a:moveTo>
                  <a:lnTo>
                    <a:pt x="0" y="3809"/>
                  </a:lnTo>
                  <a:lnTo>
                    <a:pt x="186690" y="3809"/>
                  </a:lnTo>
                  <a:lnTo>
                    <a:pt x="152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9" name="object 349"/>
            <p:cNvSpPr/>
            <p:nvPr/>
          </p:nvSpPr>
          <p:spPr>
            <a:xfrm>
              <a:off x="8343773" y="1801367"/>
              <a:ext cx="186690" cy="3810"/>
            </a:xfrm>
            <a:custGeom>
              <a:avLst/>
              <a:gdLst/>
              <a:ahLst/>
              <a:cxnLst/>
              <a:rect l="l" t="t" r="r" b="b"/>
              <a:pathLst>
                <a:path w="186690" h="3810">
                  <a:moveTo>
                    <a:pt x="186690" y="0"/>
                  </a:moveTo>
                  <a:lnTo>
                    <a:pt x="0" y="0"/>
                  </a:lnTo>
                  <a:lnTo>
                    <a:pt x="185166" y="3809"/>
                  </a:lnTo>
                  <a:lnTo>
                    <a:pt x="18669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0" name="object 350"/>
            <p:cNvSpPr/>
            <p:nvPr/>
          </p:nvSpPr>
          <p:spPr>
            <a:xfrm>
              <a:off x="8343773" y="1801367"/>
              <a:ext cx="186690" cy="3810"/>
            </a:xfrm>
            <a:custGeom>
              <a:avLst/>
              <a:gdLst/>
              <a:ahLst/>
              <a:cxnLst/>
              <a:rect l="l" t="t" r="r" b="b"/>
              <a:pathLst>
                <a:path w="186690" h="3810">
                  <a:moveTo>
                    <a:pt x="0" y="0"/>
                  </a:moveTo>
                  <a:lnTo>
                    <a:pt x="186690" y="0"/>
                  </a:lnTo>
                  <a:lnTo>
                    <a:pt x="185166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51" name="object 351"/>
          <p:cNvGrpSpPr/>
          <p:nvPr/>
        </p:nvGrpSpPr>
        <p:grpSpPr>
          <a:xfrm>
            <a:off x="12122406" y="2456950"/>
            <a:ext cx="621542" cy="1729"/>
            <a:chOff x="7534541" y="1804797"/>
            <a:chExt cx="456565" cy="1270"/>
          </a:xfrm>
        </p:grpSpPr>
        <p:sp>
          <p:nvSpPr>
            <p:cNvPr id="352" name="object 352"/>
            <p:cNvSpPr/>
            <p:nvPr/>
          </p:nvSpPr>
          <p:spPr>
            <a:xfrm>
              <a:off x="7534541" y="1805178"/>
              <a:ext cx="231775" cy="0"/>
            </a:xfrm>
            <a:custGeom>
              <a:avLst/>
              <a:gdLst/>
              <a:ahLst/>
              <a:cxnLst/>
              <a:rect l="l" t="t" r="r" b="b"/>
              <a:pathLst>
                <a:path w="231775">
                  <a:moveTo>
                    <a:pt x="231635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3" name="object 353"/>
            <p:cNvSpPr/>
            <p:nvPr/>
          </p:nvSpPr>
          <p:spPr>
            <a:xfrm>
              <a:off x="7534541" y="1805178"/>
              <a:ext cx="231775" cy="0"/>
            </a:xfrm>
            <a:custGeom>
              <a:avLst/>
              <a:gdLst/>
              <a:ahLst/>
              <a:cxnLst/>
              <a:rect l="l" t="t" r="r" b="b"/>
              <a:pathLst>
                <a:path w="231775">
                  <a:moveTo>
                    <a:pt x="0" y="0"/>
                  </a:moveTo>
                  <a:lnTo>
                    <a:pt x="231635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4" name="object 354"/>
            <p:cNvSpPr/>
            <p:nvPr/>
          </p:nvSpPr>
          <p:spPr>
            <a:xfrm>
              <a:off x="7534541" y="1805178"/>
              <a:ext cx="234950" cy="0"/>
            </a:xfrm>
            <a:custGeom>
              <a:avLst/>
              <a:gdLst/>
              <a:ahLst/>
              <a:cxnLst/>
              <a:rect l="l" t="t" r="r" b="b"/>
              <a:pathLst>
                <a:path w="234950">
                  <a:moveTo>
                    <a:pt x="234683" y="0"/>
                  </a:moveTo>
                  <a:lnTo>
                    <a:pt x="0" y="0"/>
                  </a:lnTo>
                  <a:lnTo>
                    <a:pt x="23468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5" name="object 355"/>
            <p:cNvSpPr/>
            <p:nvPr/>
          </p:nvSpPr>
          <p:spPr>
            <a:xfrm>
              <a:off x="7534541" y="1805178"/>
              <a:ext cx="234950" cy="0"/>
            </a:xfrm>
            <a:custGeom>
              <a:avLst/>
              <a:gdLst/>
              <a:ahLst/>
              <a:cxnLst/>
              <a:rect l="l" t="t" r="r" b="b"/>
              <a:pathLst>
                <a:path w="234950">
                  <a:moveTo>
                    <a:pt x="0" y="0"/>
                  </a:moveTo>
                  <a:lnTo>
                    <a:pt x="234683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6" name="object 356"/>
            <p:cNvSpPr/>
            <p:nvPr/>
          </p:nvSpPr>
          <p:spPr>
            <a:xfrm>
              <a:off x="7792846" y="1805178"/>
              <a:ext cx="198755" cy="0"/>
            </a:xfrm>
            <a:custGeom>
              <a:avLst/>
              <a:gdLst/>
              <a:ahLst/>
              <a:cxnLst/>
              <a:rect l="l" t="t" r="r" b="b"/>
              <a:pathLst>
                <a:path w="198754">
                  <a:moveTo>
                    <a:pt x="198132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7" name="object 357"/>
            <p:cNvSpPr/>
            <p:nvPr/>
          </p:nvSpPr>
          <p:spPr>
            <a:xfrm>
              <a:off x="7792846" y="1805178"/>
              <a:ext cx="198755" cy="0"/>
            </a:xfrm>
            <a:custGeom>
              <a:avLst/>
              <a:gdLst/>
              <a:ahLst/>
              <a:cxnLst/>
              <a:rect l="l" t="t" r="r" b="b"/>
              <a:pathLst>
                <a:path w="198754">
                  <a:moveTo>
                    <a:pt x="0" y="0"/>
                  </a:moveTo>
                  <a:lnTo>
                    <a:pt x="198132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8" name="object 358"/>
            <p:cNvSpPr/>
            <p:nvPr/>
          </p:nvSpPr>
          <p:spPr>
            <a:xfrm>
              <a:off x="7792846" y="1805178"/>
              <a:ext cx="198755" cy="0"/>
            </a:xfrm>
            <a:custGeom>
              <a:avLst/>
              <a:gdLst/>
              <a:ahLst/>
              <a:cxnLst/>
              <a:rect l="l" t="t" r="r" b="b"/>
              <a:pathLst>
                <a:path w="198754">
                  <a:moveTo>
                    <a:pt x="198132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9" name="object 359"/>
            <p:cNvSpPr/>
            <p:nvPr/>
          </p:nvSpPr>
          <p:spPr>
            <a:xfrm>
              <a:off x="7792846" y="1805178"/>
              <a:ext cx="198755" cy="0"/>
            </a:xfrm>
            <a:custGeom>
              <a:avLst/>
              <a:gdLst/>
              <a:ahLst/>
              <a:cxnLst/>
              <a:rect l="l" t="t" r="r" b="b"/>
              <a:pathLst>
                <a:path w="198754">
                  <a:moveTo>
                    <a:pt x="0" y="0"/>
                  </a:moveTo>
                  <a:lnTo>
                    <a:pt x="198132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60" name="object 360"/>
          <p:cNvGrpSpPr/>
          <p:nvPr/>
        </p:nvGrpSpPr>
        <p:grpSpPr>
          <a:xfrm>
            <a:off x="12851660" y="2456950"/>
            <a:ext cx="225622" cy="1729"/>
            <a:chOff x="8070227" y="1804797"/>
            <a:chExt cx="165735" cy="1270"/>
          </a:xfrm>
        </p:grpSpPr>
        <p:sp>
          <p:nvSpPr>
            <p:cNvPr id="361" name="object 361"/>
            <p:cNvSpPr/>
            <p:nvPr/>
          </p:nvSpPr>
          <p:spPr>
            <a:xfrm>
              <a:off x="8070227" y="1805178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4">
                  <a:moveTo>
                    <a:pt x="165353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2" name="object 362"/>
            <p:cNvSpPr/>
            <p:nvPr/>
          </p:nvSpPr>
          <p:spPr>
            <a:xfrm>
              <a:off x="8070227" y="1805178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4">
                  <a:moveTo>
                    <a:pt x="0" y="0"/>
                  </a:moveTo>
                  <a:lnTo>
                    <a:pt x="165353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3" name="object 363"/>
            <p:cNvSpPr/>
            <p:nvPr/>
          </p:nvSpPr>
          <p:spPr>
            <a:xfrm>
              <a:off x="8070227" y="1805178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4">
                  <a:moveTo>
                    <a:pt x="165353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4" name="object 364"/>
            <p:cNvSpPr/>
            <p:nvPr/>
          </p:nvSpPr>
          <p:spPr>
            <a:xfrm>
              <a:off x="8070227" y="1805178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4">
                  <a:moveTo>
                    <a:pt x="0" y="0"/>
                  </a:moveTo>
                  <a:lnTo>
                    <a:pt x="165353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65" name="object 365"/>
          <p:cNvGrpSpPr/>
          <p:nvPr/>
        </p:nvGrpSpPr>
        <p:grpSpPr>
          <a:xfrm>
            <a:off x="13221973" y="2456950"/>
            <a:ext cx="254149" cy="1729"/>
            <a:chOff x="8342248" y="1804797"/>
            <a:chExt cx="186690" cy="1270"/>
          </a:xfrm>
        </p:grpSpPr>
        <p:sp>
          <p:nvSpPr>
            <p:cNvPr id="366" name="object 366"/>
            <p:cNvSpPr/>
            <p:nvPr/>
          </p:nvSpPr>
          <p:spPr>
            <a:xfrm>
              <a:off x="8342248" y="1805178"/>
              <a:ext cx="186055" cy="0"/>
            </a:xfrm>
            <a:custGeom>
              <a:avLst/>
              <a:gdLst/>
              <a:ahLst/>
              <a:cxnLst/>
              <a:rect l="l" t="t" r="r" b="b"/>
              <a:pathLst>
                <a:path w="186054">
                  <a:moveTo>
                    <a:pt x="185927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7" name="object 367"/>
            <p:cNvSpPr/>
            <p:nvPr/>
          </p:nvSpPr>
          <p:spPr>
            <a:xfrm>
              <a:off x="8342248" y="1805178"/>
              <a:ext cx="186055" cy="0"/>
            </a:xfrm>
            <a:custGeom>
              <a:avLst/>
              <a:gdLst/>
              <a:ahLst/>
              <a:cxnLst/>
              <a:rect l="l" t="t" r="r" b="b"/>
              <a:pathLst>
                <a:path w="186054">
                  <a:moveTo>
                    <a:pt x="0" y="0"/>
                  </a:moveTo>
                  <a:lnTo>
                    <a:pt x="185927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8" name="object 368"/>
            <p:cNvSpPr/>
            <p:nvPr/>
          </p:nvSpPr>
          <p:spPr>
            <a:xfrm>
              <a:off x="8342248" y="1805178"/>
              <a:ext cx="186690" cy="0"/>
            </a:xfrm>
            <a:custGeom>
              <a:avLst/>
              <a:gdLst/>
              <a:ahLst/>
              <a:cxnLst/>
              <a:rect l="l" t="t" r="r" b="b"/>
              <a:pathLst>
                <a:path w="186690">
                  <a:moveTo>
                    <a:pt x="186690" y="0"/>
                  </a:moveTo>
                  <a:lnTo>
                    <a:pt x="0" y="0"/>
                  </a:lnTo>
                  <a:lnTo>
                    <a:pt x="18669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9" name="object 369"/>
            <p:cNvSpPr/>
            <p:nvPr/>
          </p:nvSpPr>
          <p:spPr>
            <a:xfrm>
              <a:off x="8342248" y="1805178"/>
              <a:ext cx="186690" cy="0"/>
            </a:xfrm>
            <a:custGeom>
              <a:avLst/>
              <a:gdLst/>
              <a:ahLst/>
              <a:cxnLst/>
              <a:rect l="l" t="t" r="r" b="b"/>
              <a:pathLst>
                <a:path w="186690">
                  <a:moveTo>
                    <a:pt x="0" y="0"/>
                  </a:moveTo>
                  <a:lnTo>
                    <a:pt x="186690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70" name="object 370"/>
          <p:cNvGrpSpPr/>
          <p:nvPr/>
        </p:nvGrpSpPr>
        <p:grpSpPr>
          <a:xfrm>
            <a:off x="12121888" y="2456951"/>
            <a:ext cx="622407" cy="4322"/>
            <a:chOff x="7534161" y="1804797"/>
            <a:chExt cx="457200" cy="3175"/>
          </a:xfrm>
        </p:grpSpPr>
        <p:sp>
          <p:nvSpPr>
            <p:cNvPr id="371" name="object 371"/>
            <p:cNvSpPr/>
            <p:nvPr/>
          </p:nvSpPr>
          <p:spPr>
            <a:xfrm>
              <a:off x="7534542" y="1805178"/>
              <a:ext cx="227329" cy="2540"/>
            </a:xfrm>
            <a:custGeom>
              <a:avLst/>
              <a:gdLst/>
              <a:ahLst/>
              <a:cxnLst/>
              <a:rect l="l" t="t" r="r" b="b"/>
              <a:pathLst>
                <a:path w="227329" h="2539">
                  <a:moveTo>
                    <a:pt x="227075" y="2285"/>
                  </a:moveTo>
                  <a:lnTo>
                    <a:pt x="0" y="0"/>
                  </a:lnTo>
                  <a:lnTo>
                    <a:pt x="0" y="2285"/>
                  </a:lnTo>
                  <a:lnTo>
                    <a:pt x="227075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2" name="object 372"/>
            <p:cNvSpPr/>
            <p:nvPr/>
          </p:nvSpPr>
          <p:spPr>
            <a:xfrm>
              <a:off x="7534542" y="1805178"/>
              <a:ext cx="227329" cy="2540"/>
            </a:xfrm>
            <a:custGeom>
              <a:avLst/>
              <a:gdLst/>
              <a:ahLst/>
              <a:cxnLst/>
              <a:rect l="l" t="t" r="r" b="b"/>
              <a:pathLst>
                <a:path w="227329" h="2539">
                  <a:moveTo>
                    <a:pt x="0" y="0"/>
                  </a:moveTo>
                  <a:lnTo>
                    <a:pt x="0" y="2285"/>
                  </a:lnTo>
                  <a:lnTo>
                    <a:pt x="227075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3" name="object 373"/>
            <p:cNvSpPr/>
            <p:nvPr/>
          </p:nvSpPr>
          <p:spPr>
            <a:xfrm>
              <a:off x="7534542" y="1805178"/>
              <a:ext cx="231775" cy="2540"/>
            </a:xfrm>
            <a:custGeom>
              <a:avLst/>
              <a:gdLst/>
              <a:ahLst/>
              <a:cxnLst/>
              <a:rect l="l" t="t" r="r" b="b"/>
              <a:pathLst>
                <a:path w="231775" h="2539">
                  <a:moveTo>
                    <a:pt x="231635" y="0"/>
                  </a:moveTo>
                  <a:lnTo>
                    <a:pt x="0" y="0"/>
                  </a:lnTo>
                  <a:lnTo>
                    <a:pt x="227075" y="2285"/>
                  </a:lnTo>
                  <a:lnTo>
                    <a:pt x="23163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4" name="object 374"/>
            <p:cNvSpPr/>
            <p:nvPr/>
          </p:nvSpPr>
          <p:spPr>
            <a:xfrm>
              <a:off x="7534542" y="1805178"/>
              <a:ext cx="231775" cy="2540"/>
            </a:xfrm>
            <a:custGeom>
              <a:avLst/>
              <a:gdLst/>
              <a:ahLst/>
              <a:cxnLst/>
              <a:rect l="l" t="t" r="r" b="b"/>
              <a:pathLst>
                <a:path w="231775" h="2539">
                  <a:moveTo>
                    <a:pt x="-380" y="1142"/>
                  </a:moveTo>
                  <a:lnTo>
                    <a:pt x="232016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5" name="object 375"/>
            <p:cNvSpPr/>
            <p:nvPr/>
          </p:nvSpPr>
          <p:spPr>
            <a:xfrm>
              <a:off x="7794371" y="1805178"/>
              <a:ext cx="196850" cy="2540"/>
            </a:xfrm>
            <a:custGeom>
              <a:avLst/>
              <a:gdLst/>
              <a:ahLst/>
              <a:cxnLst/>
              <a:rect l="l" t="t" r="r" b="b"/>
              <a:pathLst>
                <a:path w="196850" h="2539">
                  <a:moveTo>
                    <a:pt x="196608" y="2285"/>
                  </a:moveTo>
                  <a:lnTo>
                    <a:pt x="0" y="0"/>
                  </a:lnTo>
                  <a:lnTo>
                    <a:pt x="7632" y="2285"/>
                  </a:lnTo>
                  <a:lnTo>
                    <a:pt x="196608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6" name="object 376"/>
            <p:cNvSpPr/>
            <p:nvPr/>
          </p:nvSpPr>
          <p:spPr>
            <a:xfrm>
              <a:off x="7794371" y="1805178"/>
              <a:ext cx="196850" cy="2540"/>
            </a:xfrm>
            <a:custGeom>
              <a:avLst/>
              <a:gdLst/>
              <a:ahLst/>
              <a:cxnLst/>
              <a:rect l="l" t="t" r="r" b="b"/>
              <a:pathLst>
                <a:path w="196850" h="2539">
                  <a:moveTo>
                    <a:pt x="0" y="0"/>
                  </a:moveTo>
                  <a:lnTo>
                    <a:pt x="7632" y="2285"/>
                  </a:lnTo>
                  <a:lnTo>
                    <a:pt x="196608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7" name="object 377"/>
            <p:cNvSpPr/>
            <p:nvPr/>
          </p:nvSpPr>
          <p:spPr>
            <a:xfrm>
              <a:off x="7794371" y="1805178"/>
              <a:ext cx="196850" cy="2540"/>
            </a:xfrm>
            <a:custGeom>
              <a:avLst/>
              <a:gdLst/>
              <a:ahLst/>
              <a:cxnLst/>
              <a:rect l="l" t="t" r="r" b="b"/>
              <a:pathLst>
                <a:path w="196850" h="2539">
                  <a:moveTo>
                    <a:pt x="196608" y="2285"/>
                  </a:moveTo>
                  <a:lnTo>
                    <a:pt x="196608" y="0"/>
                  </a:lnTo>
                  <a:lnTo>
                    <a:pt x="0" y="0"/>
                  </a:lnTo>
                  <a:lnTo>
                    <a:pt x="196608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8" name="object 378"/>
            <p:cNvSpPr/>
            <p:nvPr/>
          </p:nvSpPr>
          <p:spPr>
            <a:xfrm>
              <a:off x="7794371" y="1805178"/>
              <a:ext cx="196850" cy="2540"/>
            </a:xfrm>
            <a:custGeom>
              <a:avLst/>
              <a:gdLst/>
              <a:ahLst/>
              <a:cxnLst/>
              <a:rect l="l" t="t" r="r" b="b"/>
              <a:pathLst>
                <a:path w="196850" h="2539">
                  <a:moveTo>
                    <a:pt x="0" y="0"/>
                  </a:moveTo>
                  <a:lnTo>
                    <a:pt x="196608" y="0"/>
                  </a:lnTo>
                  <a:lnTo>
                    <a:pt x="196608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79" name="object 379"/>
          <p:cNvGrpSpPr/>
          <p:nvPr/>
        </p:nvGrpSpPr>
        <p:grpSpPr>
          <a:xfrm>
            <a:off x="12851140" y="2456951"/>
            <a:ext cx="226487" cy="4322"/>
            <a:chOff x="8069846" y="1804797"/>
            <a:chExt cx="166370" cy="3175"/>
          </a:xfrm>
        </p:grpSpPr>
        <p:sp>
          <p:nvSpPr>
            <p:cNvPr id="380" name="object 380"/>
            <p:cNvSpPr/>
            <p:nvPr/>
          </p:nvSpPr>
          <p:spPr>
            <a:xfrm>
              <a:off x="8070227" y="1805178"/>
              <a:ext cx="165735" cy="2540"/>
            </a:xfrm>
            <a:custGeom>
              <a:avLst/>
              <a:gdLst/>
              <a:ahLst/>
              <a:cxnLst/>
              <a:rect l="l" t="t" r="r" b="b"/>
              <a:pathLst>
                <a:path w="165734" h="2539">
                  <a:moveTo>
                    <a:pt x="165353" y="2285"/>
                  </a:moveTo>
                  <a:lnTo>
                    <a:pt x="0" y="0"/>
                  </a:lnTo>
                  <a:lnTo>
                    <a:pt x="749" y="2285"/>
                  </a:lnTo>
                  <a:lnTo>
                    <a:pt x="165353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1" name="object 381"/>
            <p:cNvSpPr/>
            <p:nvPr/>
          </p:nvSpPr>
          <p:spPr>
            <a:xfrm>
              <a:off x="8070227" y="1805178"/>
              <a:ext cx="165735" cy="2540"/>
            </a:xfrm>
            <a:custGeom>
              <a:avLst/>
              <a:gdLst/>
              <a:ahLst/>
              <a:cxnLst/>
              <a:rect l="l" t="t" r="r" b="b"/>
              <a:pathLst>
                <a:path w="165734" h="2539">
                  <a:moveTo>
                    <a:pt x="0" y="0"/>
                  </a:moveTo>
                  <a:lnTo>
                    <a:pt x="749" y="2285"/>
                  </a:lnTo>
                  <a:lnTo>
                    <a:pt x="165353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2" name="object 382"/>
            <p:cNvSpPr/>
            <p:nvPr/>
          </p:nvSpPr>
          <p:spPr>
            <a:xfrm>
              <a:off x="8070227" y="1805178"/>
              <a:ext cx="165735" cy="2540"/>
            </a:xfrm>
            <a:custGeom>
              <a:avLst/>
              <a:gdLst/>
              <a:ahLst/>
              <a:cxnLst/>
              <a:rect l="l" t="t" r="r" b="b"/>
              <a:pathLst>
                <a:path w="165734" h="2539">
                  <a:moveTo>
                    <a:pt x="165353" y="2285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5353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3" name="object 383"/>
            <p:cNvSpPr/>
            <p:nvPr/>
          </p:nvSpPr>
          <p:spPr>
            <a:xfrm>
              <a:off x="8070227" y="1805178"/>
              <a:ext cx="165735" cy="2540"/>
            </a:xfrm>
            <a:custGeom>
              <a:avLst/>
              <a:gdLst/>
              <a:ahLst/>
              <a:cxnLst/>
              <a:rect l="l" t="t" r="r" b="b"/>
              <a:pathLst>
                <a:path w="165734" h="2539">
                  <a:moveTo>
                    <a:pt x="0" y="0"/>
                  </a:moveTo>
                  <a:lnTo>
                    <a:pt x="165353" y="0"/>
                  </a:lnTo>
                  <a:lnTo>
                    <a:pt x="165353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84" name="object 384"/>
          <p:cNvGrpSpPr/>
          <p:nvPr/>
        </p:nvGrpSpPr>
        <p:grpSpPr>
          <a:xfrm>
            <a:off x="13217305" y="2456951"/>
            <a:ext cx="258472" cy="4322"/>
            <a:chOff x="8338819" y="1804797"/>
            <a:chExt cx="189865" cy="3175"/>
          </a:xfrm>
        </p:grpSpPr>
        <p:sp>
          <p:nvSpPr>
            <p:cNvPr id="385" name="object 385"/>
            <p:cNvSpPr/>
            <p:nvPr/>
          </p:nvSpPr>
          <p:spPr>
            <a:xfrm>
              <a:off x="8339200" y="1805178"/>
              <a:ext cx="188595" cy="2540"/>
            </a:xfrm>
            <a:custGeom>
              <a:avLst/>
              <a:gdLst/>
              <a:ahLst/>
              <a:cxnLst/>
              <a:rect l="l" t="t" r="r" b="b"/>
              <a:pathLst>
                <a:path w="188595" h="2539">
                  <a:moveTo>
                    <a:pt x="188226" y="2285"/>
                  </a:moveTo>
                  <a:lnTo>
                    <a:pt x="3048" y="0"/>
                  </a:lnTo>
                  <a:lnTo>
                    <a:pt x="0" y="2285"/>
                  </a:lnTo>
                  <a:lnTo>
                    <a:pt x="188226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6" name="object 386"/>
            <p:cNvSpPr/>
            <p:nvPr/>
          </p:nvSpPr>
          <p:spPr>
            <a:xfrm>
              <a:off x="8339200" y="1805178"/>
              <a:ext cx="188595" cy="2540"/>
            </a:xfrm>
            <a:custGeom>
              <a:avLst/>
              <a:gdLst/>
              <a:ahLst/>
              <a:cxnLst/>
              <a:rect l="l" t="t" r="r" b="b"/>
              <a:pathLst>
                <a:path w="188595" h="2539">
                  <a:moveTo>
                    <a:pt x="3048" y="0"/>
                  </a:moveTo>
                  <a:lnTo>
                    <a:pt x="0" y="2285"/>
                  </a:lnTo>
                  <a:lnTo>
                    <a:pt x="188226" y="2285"/>
                  </a:lnTo>
                  <a:lnTo>
                    <a:pt x="304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7" name="object 387"/>
            <p:cNvSpPr/>
            <p:nvPr/>
          </p:nvSpPr>
          <p:spPr>
            <a:xfrm>
              <a:off x="8342248" y="1805178"/>
              <a:ext cx="186055" cy="2540"/>
            </a:xfrm>
            <a:custGeom>
              <a:avLst/>
              <a:gdLst/>
              <a:ahLst/>
              <a:cxnLst/>
              <a:rect l="l" t="t" r="r" b="b"/>
              <a:pathLst>
                <a:path w="186054" h="2539">
                  <a:moveTo>
                    <a:pt x="185927" y="0"/>
                  </a:moveTo>
                  <a:lnTo>
                    <a:pt x="0" y="0"/>
                  </a:lnTo>
                  <a:lnTo>
                    <a:pt x="185178" y="2285"/>
                  </a:lnTo>
                  <a:lnTo>
                    <a:pt x="18592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8" name="object 388"/>
            <p:cNvSpPr/>
            <p:nvPr/>
          </p:nvSpPr>
          <p:spPr>
            <a:xfrm>
              <a:off x="8342248" y="1805178"/>
              <a:ext cx="186055" cy="2540"/>
            </a:xfrm>
            <a:custGeom>
              <a:avLst/>
              <a:gdLst/>
              <a:ahLst/>
              <a:cxnLst/>
              <a:rect l="l" t="t" r="r" b="b"/>
              <a:pathLst>
                <a:path w="186054" h="2539">
                  <a:moveTo>
                    <a:pt x="0" y="0"/>
                  </a:moveTo>
                  <a:lnTo>
                    <a:pt x="185927" y="0"/>
                  </a:lnTo>
                  <a:lnTo>
                    <a:pt x="185178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89" name="object 389"/>
          <p:cNvGrpSpPr/>
          <p:nvPr/>
        </p:nvGrpSpPr>
        <p:grpSpPr>
          <a:xfrm>
            <a:off x="12121889" y="2460062"/>
            <a:ext cx="625000" cy="14696"/>
            <a:chOff x="7534161" y="1807082"/>
            <a:chExt cx="459105" cy="10795"/>
          </a:xfrm>
        </p:grpSpPr>
        <p:sp>
          <p:nvSpPr>
            <p:cNvPr id="390" name="object 390"/>
            <p:cNvSpPr/>
            <p:nvPr/>
          </p:nvSpPr>
          <p:spPr>
            <a:xfrm>
              <a:off x="7534542" y="1807463"/>
              <a:ext cx="212090" cy="10160"/>
            </a:xfrm>
            <a:custGeom>
              <a:avLst/>
              <a:gdLst/>
              <a:ahLst/>
              <a:cxnLst/>
              <a:rect l="l" t="t" r="r" b="b"/>
              <a:pathLst>
                <a:path w="212090" h="10160">
                  <a:moveTo>
                    <a:pt x="211836" y="9906"/>
                  </a:moveTo>
                  <a:lnTo>
                    <a:pt x="0" y="0"/>
                  </a:lnTo>
                  <a:lnTo>
                    <a:pt x="762" y="9906"/>
                  </a:lnTo>
                  <a:lnTo>
                    <a:pt x="211836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1" name="object 391"/>
            <p:cNvSpPr/>
            <p:nvPr/>
          </p:nvSpPr>
          <p:spPr>
            <a:xfrm>
              <a:off x="7534542" y="1807463"/>
              <a:ext cx="212090" cy="10160"/>
            </a:xfrm>
            <a:custGeom>
              <a:avLst/>
              <a:gdLst/>
              <a:ahLst/>
              <a:cxnLst/>
              <a:rect l="l" t="t" r="r" b="b"/>
              <a:pathLst>
                <a:path w="212090" h="10160">
                  <a:moveTo>
                    <a:pt x="0" y="0"/>
                  </a:moveTo>
                  <a:lnTo>
                    <a:pt x="762" y="9906"/>
                  </a:lnTo>
                  <a:lnTo>
                    <a:pt x="211836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2" name="object 392"/>
            <p:cNvSpPr/>
            <p:nvPr/>
          </p:nvSpPr>
          <p:spPr>
            <a:xfrm>
              <a:off x="7534542" y="1807463"/>
              <a:ext cx="227329" cy="10160"/>
            </a:xfrm>
            <a:custGeom>
              <a:avLst/>
              <a:gdLst/>
              <a:ahLst/>
              <a:cxnLst/>
              <a:rect l="l" t="t" r="r" b="b"/>
              <a:pathLst>
                <a:path w="227329" h="10160">
                  <a:moveTo>
                    <a:pt x="227075" y="0"/>
                  </a:moveTo>
                  <a:lnTo>
                    <a:pt x="0" y="0"/>
                  </a:lnTo>
                  <a:lnTo>
                    <a:pt x="211836" y="9906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3" name="object 393"/>
            <p:cNvSpPr/>
            <p:nvPr/>
          </p:nvSpPr>
          <p:spPr>
            <a:xfrm>
              <a:off x="7534542" y="1807463"/>
              <a:ext cx="227329" cy="10160"/>
            </a:xfrm>
            <a:custGeom>
              <a:avLst/>
              <a:gdLst/>
              <a:ahLst/>
              <a:cxnLst/>
              <a:rect l="l" t="t" r="r" b="b"/>
              <a:pathLst>
                <a:path w="227329" h="10160">
                  <a:moveTo>
                    <a:pt x="0" y="0"/>
                  </a:moveTo>
                  <a:lnTo>
                    <a:pt x="227075" y="0"/>
                  </a:lnTo>
                  <a:lnTo>
                    <a:pt x="211836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4" name="object 394"/>
            <p:cNvSpPr/>
            <p:nvPr/>
          </p:nvSpPr>
          <p:spPr>
            <a:xfrm>
              <a:off x="7802004" y="1807463"/>
              <a:ext cx="190500" cy="10160"/>
            </a:xfrm>
            <a:custGeom>
              <a:avLst/>
              <a:gdLst/>
              <a:ahLst/>
              <a:cxnLst/>
              <a:rect l="l" t="t" r="r" b="b"/>
              <a:pathLst>
                <a:path w="190500" h="10160">
                  <a:moveTo>
                    <a:pt x="190500" y="9906"/>
                  </a:moveTo>
                  <a:lnTo>
                    <a:pt x="0" y="0"/>
                  </a:lnTo>
                  <a:lnTo>
                    <a:pt x="6083" y="9906"/>
                  </a:lnTo>
                  <a:lnTo>
                    <a:pt x="190500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5" name="object 395"/>
            <p:cNvSpPr/>
            <p:nvPr/>
          </p:nvSpPr>
          <p:spPr>
            <a:xfrm>
              <a:off x="7802004" y="1807463"/>
              <a:ext cx="190500" cy="10160"/>
            </a:xfrm>
            <a:custGeom>
              <a:avLst/>
              <a:gdLst/>
              <a:ahLst/>
              <a:cxnLst/>
              <a:rect l="l" t="t" r="r" b="b"/>
              <a:pathLst>
                <a:path w="190500" h="10160">
                  <a:moveTo>
                    <a:pt x="0" y="0"/>
                  </a:moveTo>
                  <a:lnTo>
                    <a:pt x="6083" y="9906"/>
                  </a:lnTo>
                  <a:lnTo>
                    <a:pt x="190500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6" name="object 396"/>
            <p:cNvSpPr/>
            <p:nvPr/>
          </p:nvSpPr>
          <p:spPr>
            <a:xfrm>
              <a:off x="7802004" y="1807463"/>
              <a:ext cx="190500" cy="10160"/>
            </a:xfrm>
            <a:custGeom>
              <a:avLst/>
              <a:gdLst/>
              <a:ahLst/>
              <a:cxnLst/>
              <a:rect l="l" t="t" r="r" b="b"/>
              <a:pathLst>
                <a:path w="190500" h="10160">
                  <a:moveTo>
                    <a:pt x="190500" y="9906"/>
                  </a:moveTo>
                  <a:lnTo>
                    <a:pt x="188975" y="0"/>
                  </a:lnTo>
                  <a:lnTo>
                    <a:pt x="0" y="0"/>
                  </a:lnTo>
                  <a:lnTo>
                    <a:pt x="190500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7" name="object 397"/>
            <p:cNvSpPr/>
            <p:nvPr/>
          </p:nvSpPr>
          <p:spPr>
            <a:xfrm>
              <a:off x="7802004" y="1807463"/>
              <a:ext cx="190500" cy="10160"/>
            </a:xfrm>
            <a:custGeom>
              <a:avLst/>
              <a:gdLst/>
              <a:ahLst/>
              <a:cxnLst/>
              <a:rect l="l" t="t" r="r" b="b"/>
              <a:pathLst>
                <a:path w="190500" h="10160">
                  <a:moveTo>
                    <a:pt x="0" y="0"/>
                  </a:moveTo>
                  <a:lnTo>
                    <a:pt x="188975" y="0"/>
                  </a:lnTo>
                  <a:lnTo>
                    <a:pt x="190500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98" name="object 398"/>
          <p:cNvGrpSpPr/>
          <p:nvPr/>
        </p:nvGrpSpPr>
        <p:grpSpPr>
          <a:xfrm>
            <a:off x="12852160" y="2460062"/>
            <a:ext cx="226487" cy="14696"/>
            <a:chOff x="8070595" y="1807082"/>
            <a:chExt cx="166370" cy="10795"/>
          </a:xfrm>
        </p:grpSpPr>
        <p:sp>
          <p:nvSpPr>
            <p:cNvPr id="399" name="object 399"/>
            <p:cNvSpPr/>
            <p:nvPr/>
          </p:nvSpPr>
          <p:spPr>
            <a:xfrm>
              <a:off x="8070976" y="1807463"/>
              <a:ext cx="165735" cy="10160"/>
            </a:xfrm>
            <a:custGeom>
              <a:avLst/>
              <a:gdLst/>
              <a:ahLst/>
              <a:cxnLst/>
              <a:rect l="l" t="t" r="r" b="b"/>
              <a:pathLst>
                <a:path w="165734" h="10160">
                  <a:moveTo>
                    <a:pt x="165366" y="9906"/>
                  </a:moveTo>
                  <a:lnTo>
                    <a:pt x="0" y="0"/>
                  </a:lnTo>
                  <a:lnTo>
                    <a:pt x="0" y="9906"/>
                  </a:lnTo>
                  <a:lnTo>
                    <a:pt x="165366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0" name="object 400"/>
            <p:cNvSpPr/>
            <p:nvPr/>
          </p:nvSpPr>
          <p:spPr>
            <a:xfrm>
              <a:off x="8070976" y="1807463"/>
              <a:ext cx="165735" cy="10160"/>
            </a:xfrm>
            <a:custGeom>
              <a:avLst/>
              <a:gdLst/>
              <a:ahLst/>
              <a:cxnLst/>
              <a:rect l="l" t="t" r="r" b="b"/>
              <a:pathLst>
                <a:path w="165734" h="10160">
                  <a:moveTo>
                    <a:pt x="0" y="0"/>
                  </a:moveTo>
                  <a:lnTo>
                    <a:pt x="0" y="9906"/>
                  </a:lnTo>
                  <a:lnTo>
                    <a:pt x="165366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1" name="object 401"/>
            <p:cNvSpPr/>
            <p:nvPr/>
          </p:nvSpPr>
          <p:spPr>
            <a:xfrm>
              <a:off x="8070976" y="1807463"/>
              <a:ext cx="165735" cy="10160"/>
            </a:xfrm>
            <a:custGeom>
              <a:avLst/>
              <a:gdLst/>
              <a:ahLst/>
              <a:cxnLst/>
              <a:rect l="l" t="t" r="r" b="b"/>
              <a:pathLst>
                <a:path w="165734" h="10160">
                  <a:moveTo>
                    <a:pt x="165366" y="9906"/>
                  </a:moveTo>
                  <a:lnTo>
                    <a:pt x="164604" y="0"/>
                  </a:lnTo>
                  <a:lnTo>
                    <a:pt x="0" y="0"/>
                  </a:lnTo>
                  <a:lnTo>
                    <a:pt x="165366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2" name="object 402"/>
            <p:cNvSpPr/>
            <p:nvPr/>
          </p:nvSpPr>
          <p:spPr>
            <a:xfrm>
              <a:off x="8070976" y="1807463"/>
              <a:ext cx="165735" cy="10160"/>
            </a:xfrm>
            <a:custGeom>
              <a:avLst/>
              <a:gdLst/>
              <a:ahLst/>
              <a:cxnLst/>
              <a:rect l="l" t="t" r="r" b="b"/>
              <a:pathLst>
                <a:path w="165734" h="10160">
                  <a:moveTo>
                    <a:pt x="0" y="0"/>
                  </a:moveTo>
                  <a:lnTo>
                    <a:pt x="164604" y="0"/>
                  </a:lnTo>
                  <a:lnTo>
                    <a:pt x="165366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03" name="object 403"/>
          <p:cNvGrpSpPr/>
          <p:nvPr/>
        </p:nvGrpSpPr>
        <p:grpSpPr>
          <a:xfrm>
            <a:off x="13202800" y="2460062"/>
            <a:ext cx="272303" cy="14696"/>
            <a:chOff x="8328164" y="1807082"/>
            <a:chExt cx="200025" cy="10795"/>
          </a:xfrm>
        </p:grpSpPr>
        <p:sp>
          <p:nvSpPr>
            <p:cNvPr id="404" name="object 404"/>
            <p:cNvSpPr/>
            <p:nvPr/>
          </p:nvSpPr>
          <p:spPr>
            <a:xfrm>
              <a:off x="8328545" y="1807463"/>
              <a:ext cx="193040" cy="10160"/>
            </a:xfrm>
            <a:custGeom>
              <a:avLst/>
              <a:gdLst/>
              <a:ahLst/>
              <a:cxnLst/>
              <a:rect l="l" t="t" r="r" b="b"/>
              <a:pathLst>
                <a:path w="193040" h="10160">
                  <a:moveTo>
                    <a:pt x="192785" y="9906"/>
                  </a:moveTo>
                  <a:lnTo>
                    <a:pt x="10655" y="0"/>
                  </a:lnTo>
                  <a:lnTo>
                    <a:pt x="0" y="9906"/>
                  </a:lnTo>
                  <a:lnTo>
                    <a:pt x="192785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5" name="object 405"/>
            <p:cNvSpPr/>
            <p:nvPr/>
          </p:nvSpPr>
          <p:spPr>
            <a:xfrm>
              <a:off x="8328545" y="1807463"/>
              <a:ext cx="193040" cy="10160"/>
            </a:xfrm>
            <a:custGeom>
              <a:avLst/>
              <a:gdLst/>
              <a:ahLst/>
              <a:cxnLst/>
              <a:rect l="l" t="t" r="r" b="b"/>
              <a:pathLst>
                <a:path w="193040" h="10160">
                  <a:moveTo>
                    <a:pt x="10655" y="0"/>
                  </a:moveTo>
                  <a:lnTo>
                    <a:pt x="0" y="9906"/>
                  </a:lnTo>
                  <a:lnTo>
                    <a:pt x="192785" y="9906"/>
                  </a:lnTo>
                  <a:lnTo>
                    <a:pt x="10655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6" name="object 406"/>
            <p:cNvSpPr/>
            <p:nvPr/>
          </p:nvSpPr>
          <p:spPr>
            <a:xfrm>
              <a:off x="8339200" y="1807463"/>
              <a:ext cx="188595" cy="10160"/>
            </a:xfrm>
            <a:custGeom>
              <a:avLst/>
              <a:gdLst/>
              <a:ahLst/>
              <a:cxnLst/>
              <a:rect l="l" t="t" r="r" b="b"/>
              <a:pathLst>
                <a:path w="188595" h="10160">
                  <a:moveTo>
                    <a:pt x="188226" y="0"/>
                  </a:moveTo>
                  <a:lnTo>
                    <a:pt x="0" y="0"/>
                  </a:lnTo>
                  <a:lnTo>
                    <a:pt x="182130" y="9906"/>
                  </a:lnTo>
                  <a:lnTo>
                    <a:pt x="18822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7" name="object 407"/>
            <p:cNvSpPr/>
            <p:nvPr/>
          </p:nvSpPr>
          <p:spPr>
            <a:xfrm>
              <a:off x="8339200" y="1807463"/>
              <a:ext cx="188595" cy="10160"/>
            </a:xfrm>
            <a:custGeom>
              <a:avLst/>
              <a:gdLst/>
              <a:ahLst/>
              <a:cxnLst/>
              <a:rect l="l" t="t" r="r" b="b"/>
              <a:pathLst>
                <a:path w="188595" h="10160">
                  <a:moveTo>
                    <a:pt x="0" y="0"/>
                  </a:moveTo>
                  <a:lnTo>
                    <a:pt x="188226" y="0"/>
                  </a:lnTo>
                  <a:lnTo>
                    <a:pt x="182130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08" name="object 408"/>
          <p:cNvGrpSpPr/>
          <p:nvPr/>
        </p:nvGrpSpPr>
        <p:grpSpPr>
          <a:xfrm>
            <a:off x="12122925" y="2473549"/>
            <a:ext cx="288728" cy="14696"/>
            <a:chOff x="7534923" y="1816989"/>
            <a:chExt cx="212090" cy="10795"/>
          </a:xfrm>
        </p:grpSpPr>
        <p:sp>
          <p:nvSpPr>
            <p:cNvPr id="409" name="object 409"/>
            <p:cNvSpPr/>
            <p:nvPr/>
          </p:nvSpPr>
          <p:spPr>
            <a:xfrm>
              <a:off x="7535304" y="1817370"/>
              <a:ext cx="193675" cy="10160"/>
            </a:xfrm>
            <a:custGeom>
              <a:avLst/>
              <a:gdLst/>
              <a:ahLst/>
              <a:cxnLst/>
              <a:rect l="l" t="t" r="r" b="b"/>
              <a:pathLst>
                <a:path w="193675" h="10160">
                  <a:moveTo>
                    <a:pt x="193535" y="9906"/>
                  </a:moveTo>
                  <a:lnTo>
                    <a:pt x="0" y="0"/>
                  </a:lnTo>
                  <a:lnTo>
                    <a:pt x="761" y="9906"/>
                  </a:lnTo>
                  <a:lnTo>
                    <a:pt x="193535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0" name="object 410"/>
            <p:cNvSpPr/>
            <p:nvPr/>
          </p:nvSpPr>
          <p:spPr>
            <a:xfrm>
              <a:off x="7535304" y="1817370"/>
              <a:ext cx="193675" cy="10160"/>
            </a:xfrm>
            <a:custGeom>
              <a:avLst/>
              <a:gdLst/>
              <a:ahLst/>
              <a:cxnLst/>
              <a:rect l="l" t="t" r="r" b="b"/>
              <a:pathLst>
                <a:path w="193675" h="10160">
                  <a:moveTo>
                    <a:pt x="0" y="0"/>
                  </a:moveTo>
                  <a:lnTo>
                    <a:pt x="761" y="9906"/>
                  </a:lnTo>
                  <a:lnTo>
                    <a:pt x="193535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1" name="object 411"/>
            <p:cNvSpPr/>
            <p:nvPr/>
          </p:nvSpPr>
          <p:spPr>
            <a:xfrm>
              <a:off x="7535304" y="1817370"/>
              <a:ext cx="211454" cy="10160"/>
            </a:xfrm>
            <a:custGeom>
              <a:avLst/>
              <a:gdLst/>
              <a:ahLst/>
              <a:cxnLst/>
              <a:rect l="l" t="t" r="r" b="b"/>
              <a:pathLst>
                <a:path w="211454" h="10160">
                  <a:moveTo>
                    <a:pt x="211074" y="0"/>
                  </a:moveTo>
                  <a:lnTo>
                    <a:pt x="0" y="0"/>
                  </a:lnTo>
                  <a:lnTo>
                    <a:pt x="193535" y="9906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2" name="object 412"/>
            <p:cNvSpPr/>
            <p:nvPr/>
          </p:nvSpPr>
          <p:spPr>
            <a:xfrm>
              <a:off x="7535304" y="1817370"/>
              <a:ext cx="211454" cy="10160"/>
            </a:xfrm>
            <a:custGeom>
              <a:avLst/>
              <a:gdLst/>
              <a:ahLst/>
              <a:cxnLst/>
              <a:rect l="l" t="t" r="r" b="b"/>
              <a:pathLst>
                <a:path w="211454" h="10160">
                  <a:moveTo>
                    <a:pt x="0" y="0"/>
                  </a:moveTo>
                  <a:lnTo>
                    <a:pt x="211074" y="0"/>
                  </a:lnTo>
                  <a:lnTo>
                    <a:pt x="193535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13" name="object 413"/>
          <p:cNvGrpSpPr/>
          <p:nvPr/>
        </p:nvGrpSpPr>
        <p:grpSpPr>
          <a:xfrm>
            <a:off x="12494277" y="2473549"/>
            <a:ext cx="252421" cy="14696"/>
            <a:chOff x="7807706" y="1816989"/>
            <a:chExt cx="185420" cy="10795"/>
          </a:xfrm>
        </p:grpSpPr>
        <p:sp>
          <p:nvSpPr>
            <p:cNvPr id="414" name="object 414"/>
            <p:cNvSpPr/>
            <p:nvPr/>
          </p:nvSpPr>
          <p:spPr>
            <a:xfrm>
              <a:off x="7808087" y="1817370"/>
              <a:ext cx="184150" cy="10160"/>
            </a:xfrm>
            <a:custGeom>
              <a:avLst/>
              <a:gdLst/>
              <a:ahLst/>
              <a:cxnLst/>
              <a:rect l="l" t="t" r="r" b="b"/>
              <a:pathLst>
                <a:path w="184150" h="10160">
                  <a:moveTo>
                    <a:pt x="183654" y="9906"/>
                  </a:moveTo>
                  <a:lnTo>
                    <a:pt x="0" y="0"/>
                  </a:lnTo>
                  <a:lnTo>
                    <a:pt x="5334" y="9906"/>
                  </a:lnTo>
                  <a:lnTo>
                    <a:pt x="183654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5" name="object 415"/>
            <p:cNvSpPr/>
            <p:nvPr/>
          </p:nvSpPr>
          <p:spPr>
            <a:xfrm>
              <a:off x="7808087" y="1817370"/>
              <a:ext cx="184150" cy="10160"/>
            </a:xfrm>
            <a:custGeom>
              <a:avLst/>
              <a:gdLst/>
              <a:ahLst/>
              <a:cxnLst/>
              <a:rect l="l" t="t" r="r" b="b"/>
              <a:pathLst>
                <a:path w="184150" h="10160">
                  <a:moveTo>
                    <a:pt x="0" y="0"/>
                  </a:moveTo>
                  <a:lnTo>
                    <a:pt x="5334" y="9906"/>
                  </a:lnTo>
                  <a:lnTo>
                    <a:pt x="183654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6" name="object 416"/>
            <p:cNvSpPr/>
            <p:nvPr/>
          </p:nvSpPr>
          <p:spPr>
            <a:xfrm>
              <a:off x="7808087" y="1817370"/>
              <a:ext cx="184785" cy="10160"/>
            </a:xfrm>
            <a:custGeom>
              <a:avLst/>
              <a:gdLst/>
              <a:ahLst/>
              <a:cxnLst/>
              <a:rect l="l" t="t" r="r" b="b"/>
              <a:pathLst>
                <a:path w="184784" h="10160">
                  <a:moveTo>
                    <a:pt x="184416" y="0"/>
                  </a:moveTo>
                  <a:lnTo>
                    <a:pt x="0" y="0"/>
                  </a:lnTo>
                  <a:lnTo>
                    <a:pt x="183654" y="9906"/>
                  </a:lnTo>
                  <a:lnTo>
                    <a:pt x="18441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7" name="object 417"/>
            <p:cNvSpPr/>
            <p:nvPr/>
          </p:nvSpPr>
          <p:spPr>
            <a:xfrm>
              <a:off x="7808087" y="1817370"/>
              <a:ext cx="184785" cy="10160"/>
            </a:xfrm>
            <a:custGeom>
              <a:avLst/>
              <a:gdLst/>
              <a:ahLst/>
              <a:cxnLst/>
              <a:rect l="l" t="t" r="r" b="b"/>
              <a:pathLst>
                <a:path w="184784" h="10160">
                  <a:moveTo>
                    <a:pt x="0" y="0"/>
                  </a:moveTo>
                  <a:lnTo>
                    <a:pt x="184416" y="0"/>
                  </a:lnTo>
                  <a:lnTo>
                    <a:pt x="183654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18" name="object 418"/>
          <p:cNvGrpSpPr/>
          <p:nvPr/>
        </p:nvGrpSpPr>
        <p:grpSpPr>
          <a:xfrm>
            <a:off x="12852160" y="2473549"/>
            <a:ext cx="227351" cy="14696"/>
            <a:chOff x="8070595" y="1816989"/>
            <a:chExt cx="167005" cy="10795"/>
          </a:xfrm>
        </p:grpSpPr>
        <p:sp>
          <p:nvSpPr>
            <p:cNvPr id="419" name="object 419"/>
            <p:cNvSpPr/>
            <p:nvPr/>
          </p:nvSpPr>
          <p:spPr>
            <a:xfrm>
              <a:off x="8070976" y="1817370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60">
                  <a:moveTo>
                    <a:pt x="166128" y="9906"/>
                  </a:moveTo>
                  <a:lnTo>
                    <a:pt x="0" y="0"/>
                  </a:lnTo>
                  <a:lnTo>
                    <a:pt x="762" y="9906"/>
                  </a:lnTo>
                  <a:lnTo>
                    <a:pt x="166128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0" name="object 420"/>
            <p:cNvSpPr/>
            <p:nvPr/>
          </p:nvSpPr>
          <p:spPr>
            <a:xfrm>
              <a:off x="8070976" y="1817370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60">
                  <a:moveTo>
                    <a:pt x="0" y="0"/>
                  </a:moveTo>
                  <a:lnTo>
                    <a:pt x="762" y="9906"/>
                  </a:lnTo>
                  <a:lnTo>
                    <a:pt x="166128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1" name="object 421"/>
            <p:cNvSpPr/>
            <p:nvPr/>
          </p:nvSpPr>
          <p:spPr>
            <a:xfrm>
              <a:off x="8070976" y="1817370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60">
                  <a:moveTo>
                    <a:pt x="166128" y="9906"/>
                  </a:moveTo>
                  <a:lnTo>
                    <a:pt x="165366" y="0"/>
                  </a:lnTo>
                  <a:lnTo>
                    <a:pt x="0" y="0"/>
                  </a:lnTo>
                  <a:lnTo>
                    <a:pt x="166128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2" name="object 422"/>
            <p:cNvSpPr/>
            <p:nvPr/>
          </p:nvSpPr>
          <p:spPr>
            <a:xfrm>
              <a:off x="8070976" y="1817370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60">
                  <a:moveTo>
                    <a:pt x="0" y="0"/>
                  </a:moveTo>
                  <a:lnTo>
                    <a:pt x="165366" y="0"/>
                  </a:lnTo>
                  <a:lnTo>
                    <a:pt x="166128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23" name="object 423"/>
          <p:cNvGrpSpPr/>
          <p:nvPr/>
        </p:nvGrpSpPr>
        <p:grpSpPr>
          <a:xfrm>
            <a:off x="13185166" y="2473549"/>
            <a:ext cx="281812" cy="14696"/>
            <a:chOff x="8315211" y="1816989"/>
            <a:chExt cx="207010" cy="10795"/>
          </a:xfrm>
        </p:grpSpPr>
        <p:sp>
          <p:nvSpPr>
            <p:cNvPr id="424" name="object 424"/>
            <p:cNvSpPr/>
            <p:nvPr/>
          </p:nvSpPr>
          <p:spPr>
            <a:xfrm>
              <a:off x="8315592" y="1817370"/>
              <a:ext cx="200025" cy="10160"/>
            </a:xfrm>
            <a:custGeom>
              <a:avLst/>
              <a:gdLst/>
              <a:ahLst/>
              <a:cxnLst/>
              <a:rect l="l" t="t" r="r" b="b"/>
              <a:pathLst>
                <a:path w="200025" h="10160">
                  <a:moveTo>
                    <a:pt x="199631" y="9906"/>
                  </a:moveTo>
                  <a:lnTo>
                    <a:pt x="12954" y="0"/>
                  </a:lnTo>
                  <a:lnTo>
                    <a:pt x="0" y="9906"/>
                  </a:lnTo>
                  <a:lnTo>
                    <a:pt x="199631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5" name="object 425"/>
            <p:cNvSpPr/>
            <p:nvPr/>
          </p:nvSpPr>
          <p:spPr>
            <a:xfrm>
              <a:off x="8315592" y="1817370"/>
              <a:ext cx="200025" cy="10160"/>
            </a:xfrm>
            <a:custGeom>
              <a:avLst/>
              <a:gdLst/>
              <a:ahLst/>
              <a:cxnLst/>
              <a:rect l="l" t="t" r="r" b="b"/>
              <a:pathLst>
                <a:path w="200025" h="10160">
                  <a:moveTo>
                    <a:pt x="12954" y="0"/>
                  </a:moveTo>
                  <a:lnTo>
                    <a:pt x="0" y="9906"/>
                  </a:lnTo>
                  <a:lnTo>
                    <a:pt x="199631" y="9906"/>
                  </a:lnTo>
                  <a:lnTo>
                    <a:pt x="1295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6" name="object 426"/>
            <p:cNvSpPr/>
            <p:nvPr/>
          </p:nvSpPr>
          <p:spPr>
            <a:xfrm>
              <a:off x="8328546" y="1817370"/>
              <a:ext cx="193040" cy="10160"/>
            </a:xfrm>
            <a:custGeom>
              <a:avLst/>
              <a:gdLst/>
              <a:ahLst/>
              <a:cxnLst/>
              <a:rect l="l" t="t" r="r" b="b"/>
              <a:pathLst>
                <a:path w="193040" h="10160">
                  <a:moveTo>
                    <a:pt x="192785" y="0"/>
                  </a:moveTo>
                  <a:lnTo>
                    <a:pt x="0" y="0"/>
                  </a:lnTo>
                  <a:lnTo>
                    <a:pt x="186677" y="9906"/>
                  </a:lnTo>
                  <a:lnTo>
                    <a:pt x="19278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7" name="object 427"/>
            <p:cNvSpPr/>
            <p:nvPr/>
          </p:nvSpPr>
          <p:spPr>
            <a:xfrm>
              <a:off x="8328546" y="1817370"/>
              <a:ext cx="193040" cy="10160"/>
            </a:xfrm>
            <a:custGeom>
              <a:avLst/>
              <a:gdLst/>
              <a:ahLst/>
              <a:cxnLst/>
              <a:rect l="l" t="t" r="r" b="b"/>
              <a:pathLst>
                <a:path w="193040" h="10160">
                  <a:moveTo>
                    <a:pt x="0" y="0"/>
                  </a:moveTo>
                  <a:lnTo>
                    <a:pt x="192785" y="0"/>
                  </a:lnTo>
                  <a:lnTo>
                    <a:pt x="186677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28" name="object 428"/>
          <p:cNvGrpSpPr/>
          <p:nvPr/>
        </p:nvGrpSpPr>
        <p:grpSpPr>
          <a:xfrm>
            <a:off x="12123962" y="2487033"/>
            <a:ext cx="263658" cy="5187"/>
            <a:chOff x="7535684" y="1826895"/>
            <a:chExt cx="193675" cy="3810"/>
          </a:xfrm>
        </p:grpSpPr>
        <p:sp>
          <p:nvSpPr>
            <p:cNvPr id="429" name="object 429"/>
            <p:cNvSpPr/>
            <p:nvPr/>
          </p:nvSpPr>
          <p:spPr>
            <a:xfrm>
              <a:off x="7536065" y="1827276"/>
              <a:ext cx="189230" cy="3175"/>
            </a:xfrm>
            <a:custGeom>
              <a:avLst/>
              <a:gdLst/>
              <a:ahLst/>
              <a:cxnLst/>
              <a:rect l="l" t="t" r="r" b="b"/>
              <a:pathLst>
                <a:path w="189229" h="3175">
                  <a:moveTo>
                    <a:pt x="188975" y="3047"/>
                  </a:moveTo>
                  <a:lnTo>
                    <a:pt x="0" y="0"/>
                  </a:lnTo>
                  <a:lnTo>
                    <a:pt x="0" y="3047"/>
                  </a:lnTo>
                  <a:lnTo>
                    <a:pt x="188975" y="304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0" name="object 430"/>
            <p:cNvSpPr/>
            <p:nvPr/>
          </p:nvSpPr>
          <p:spPr>
            <a:xfrm>
              <a:off x="7536065" y="1827276"/>
              <a:ext cx="189230" cy="3175"/>
            </a:xfrm>
            <a:custGeom>
              <a:avLst/>
              <a:gdLst/>
              <a:ahLst/>
              <a:cxnLst/>
              <a:rect l="l" t="t" r="r" b="b"/>
              <a:pathLst>
                <a:path w="189229" h="3175">
                  <a:moveTo>
                    <a:pt x="0" y="0"/>
                  </a:moveTo>
                  <a:lnTo>
                    <a:pt x="0" y="3047"/>
                  </a:lnTo>
                  <a:lnTo>
                    <a:pt x="188975" y="304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1" name="object 431"/>
            <p:cNvSpPr/>
            <p:nvPr/>
          </p:nvSpPr>
          <p:spPr>
            <a:xfrm>
              <a:off x="7536065" y="1827276"/>
              <a:ext cx="193040" cy="3175"/>
            </a:xfrm>
            <a:custGeom>
              <a:avLst/>
              <a:gdLst/>
              <a:ahLst/>
              <a:cxnLst/>
              <a:rect l="l" t="t" r="r" b="b"/>
              <a:pathLst>
                <a:path w="193040" h="3175">
                  <a:moveTo>
                    <a:pt x="192773" y="0"/>
                  </a:moveTo>
                  <a:lnTo>
                    <a:pt x="0" y="0"/>
                  </a:lnTo>
                  <a:lnTo>
                    <a:pt x="188975" y="3047"/>
                  </a:lnTo>
                  <a:lnTo>
                    <a:pt x="19277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2" name="object 432"/>
            <p:cNvSpPr/>
            <p:nvPr/>
          </p:nvSpPr>
          <p:spPr>
            <a:xfrm>
              <a:off x="7536065" y="1827276"/>
              <a:ext cx="193040" cy="3175"/>
            </a:xfrm>
            <a:custGeom>
              <a:avLst/>
              <a:gdLst/>
              <a:ahLst/>
              <a:cxnLst/>
              <a:rect l="l" t="t" r="r" b="b"/>
              <a:pathLst>
                <a:path w="193040" h="3175">
                  <a:moveTo>
                    <a:pt x="0" y="0"/>
                  </a:moveTo>
                  <a:lnTo>
                    <a:pt x="192773" y="0"/>
                  </a:lnTo>
                  <a:lnTo>
                    <a:pt x="188975" y="304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33" name="object 433"/>
          <p:cNvGrpSpPr/>
          <p:nvPr/>
        </p:nvGrpSpPr>
        <p:grpSpPr>
          <a:xfrm>
            <a:off x="12501539" y="2487033"/>
            <a:ext cx="244640" cy="5187"/>
            <a:chOff x="7813040" y="1826895"/>
            <a:chExt cx="179705" cy="3810"/>
          </a:xfrm>
        </p:grpSpPr>
        <p:sp>
          <p:nvSpPr>
            <p:cNvPr id="434" name="object 434"/>
            <p:cNvSpPr/>
            <p:nvPr/>
          </p:nvSpPr>
          <p:spPr>
            <a:xfrm>
              <a:off x="7813421" y="1827276"/>
              <a:ext cx="177800" cy="3175"/>
            </a:xfrm>
            <a:custGeom>
              <a:avLst/>
              <a:gdLst/>
              <a:ahLst/>
              <a:cxnLst/>
              <a:rect l="l" t="t" r="r" b="b"/>
              <a:pathLst>
                <a:path w="177800" h="3175">
                  <a:moveTo>
                    <a:pt x="177558" y="3047"/>
                  </a:moveTo>
                  <a:lnTo>
                    <a:pt x="0" y="0"/>
                  </a:lnTo>
                  <a:lnTo>
                    <a:pt x="774" y="3047"/>
                  </a:lnTo>
                  <a:lnTo>
                    <a:pt x="177558" y="304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5" name="object 435"/>
            <p:cNvSpPr/>
            <p:nvPr/>
          </p:nvSpPr>
          <p:spPr>
            <a:xfrm>
              <a:off x="7813421" y="1827276"/>
              <a:ext cx="177800" cy="3175"/>
            </a:xfrm>
            <a:custGeom>
              <a:avLst/>
              <a:gdLst/>
              <a:ahLst/>
              <a:cxnLst/>
              <a:rect l="l" t="t" r="r" b="b"/>
              <a:pathLst>
                <a:path w="177800" h="3175">
                  <a:moveTo>
                    <a:pt x="0" y="0"/>
                  </a:moveTo>
                  <a:lnTo>
                    <a:pt x="774" y="3047"/>
                  </a:lnTo>
                  <a:lnTo>
                    <a:pt x="177558" y="304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6" name="object 436"/>
            <p:cNvSpPr/>
            <p:nvPr/>
          </p:nvSpPr>
          <p:spPr>
            <a:xfrm>
              <a:off x="7813421" y="1827276"/>
              <a:ext cx="178435" cy="3175"/>
            </a:xfrm>
            <a:custGeom>
              <a:avLst/>
              <a:gdLst/>
              <a:ahLst/>
              <a:cxnLst/>
              <a:rect l="l" t="t" r="r" b="b"/>
              <a:pathLst>
                <a:path w="178434" h="3175">
                  <a:moveTo>
                    <a:pt x="178320" y="0"/>
                  </a:moveTo>
                  <a:lnTo>
                    <a:pt x="0" y="0"/>
                  </a:lnTo>
                  <a:lnTo>
                    <a:pt x="177558" y="3047"/>
                  </a:lnTo>
                  <a:lnTo>
                    <a:pt x="17832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7" name="object 437"/>
            <p:cNvSpPr/>
            <p:nvPr/>
          </p:nvSpPr>
          <p:spPr>
            <a:xfrm>
              <a:off x="7813421" y="1827276"/>
              <a:ext cx="178435" cy="3175"/>
            </a:xfrm>
            <a:custGeom>
              <a:avLst/>
              <a:gdLst/>
              <a:ahLst/>
              <a:cxnLst/>
              <a:rect l="l" t="t" r="r" b="b"/>
              <a:pathLst>
                <a:path w="178434" h="3175">
                  <a:moveTo>
                    <a:pt x="0" y="0"/>
                  </a:moveTo>
                  <a:lnTo>
                    <a:pt x="178320" y="0"/>
                  </a:lnTo>
                  <a:lnTo>
                    <a:pt x="177558" y="304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38" name="object 438"/>
          <p:cNvGrpSpPr/>
          <p:nvPr/>
        </p:nvGrpSpPr>
        <p:grpSpPr>
          <a:xfrm>
            <a:off x="12853197" y="2487033"/>
            <a:ext cx="226487" cy="5187"/>
            <a:chOff x="8071357" y="1826895"/>
            <a:chExt cx="166370" cy="3810"/>
          </a:xfrm>
        </p:grpSpPr>
        <p:sp>
          <p:nvSpPr>
            <p:cNvPr id="439" name="object 439"/>
            <p:cNvSpPr/>
            <p:nvPr/>
          </p:nvSpPr>
          <p:spPr>
            <a:xfrm>
              <a:off x="8071738" y="1827276"/>
              <a:ext cx="165735" cy="3175"/>
            </a:xfrm>
            <a:custGeom>
              <a:avLst/>
              <a:gdLst/>
              <a:ahLst/>
              <a:cxnLst/>
              <a:rect l="l" t="t" r="r" b="b"/>
              <a:pathLst>
                <a:path w="165734" h="3175">
                  <a:moveTo>
                    <a:pt x="165366" y="3047"/>
                  </a:moveTo>
                  <a:lnTo>
                    <a:pt x="0" y="0"/>
                  </a:lnTo>
                  <a:lnTo>
                    <a:pt x="0" y="3047"/>
                  </a:lnTo>
                  <a:lnTo>
                    <a:pt x="165366" y="304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0" name="object 440"/>
            <p:cNvSpPr/>
            <p:nvPr/>
          </p:nvSpPr>
          <p:spPr>
            <a:xfrm>
              <a:off x="8071738" y="1827276"/>
              <a:ext cx="165735" cy="3175"/>
            </a:xfrm>
            <a:custGeom>
              <a:avLst/>
              <a:gdLst/>
              <a:ahLst/>
              <a:cxnLst/>
              <a:rect l="l" t="t" r="r" b="b"/>
              <a:pathLst>
                <a:path w="165734" h="3175">
                  <a:moveTo>
                    <a:pt x="0" y="0"/>
                  </a:moveTo>
                  <a:lnTo>
                    <a:pt x="0" y="3047"/>
                  </a:lnTo>
                  <a:lnTo>
                    <a:pt x="165366" y="304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1" name="object 441"/>
            <p:cNvSpPr/>
            <p:nvPr/>
          </p:nvSpPr>
          <p:spPr>
            <a:xfrm>
              <a:off x="8071738" y="1827276"/>
              <a:ext cx="165735" cy="3175"/>
            </a:xfrm>
            <a:custGeom>
              <a:avLst/>
              <a:gdLst/>
              <a:ahLst/>
              <a:cxnLst/>
              <a:rect l="l" t="t" r="r" b="b"/>
              <a:pathLst>
                <a:path w="165734" h="3175">
                  <a:moveTo>
                    <a:pt x="165366" y="3047"/>
                  </a:moveTo>
                  <a:lnTo>
                    <a:pt x="165366" y="0"/>
                  </a:lnTo>
                  <a:lnTo>
                    <a:pt x="0" y="0"/>
                  </a:lnTo>
                  <a:lnTo>
                    <a:pt x="165366" y="304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2" name="object 442"/>
            <p:cNvSpPr/>
            <p:nvPr/>
          </p:nvSpPr>
          <p:spPr>
            <a:xfrm>
              <a:off x="8071738" y="1827276"/>
              <a:ext cx="165735" cy="3175"/>
            </a:xfrm>
            <a:custGeom>
              <a:avLst/>
              <a:gdLst/>
              <a:ahLst/>
              <a:cxnLst/>
              <a:rect l="l" t="t" r="r" b="b"/>
              <a:pathLst>
                <a:path w="165734" h="3175">
                  <a:moveTo>
                    <a:pt x="0" y="0"/>
                  </a:moveTo>
                  <a:lnTo>
                    <a:pt x="165366" y="0"/>
                  </a:lnTo>
                  <a:lnTo>
                    <a:pt x="165366" y="304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43" name="object 443"/>
          <p:cNvGrpSpPr/>
          <p:nvPr/>
        </p:nvGrpSpPr>
        <p:grpSpPr>
          <a:xfrm>
            <a:off x="13182053" y="2487033"/>
            <a:ext cx="276625" cy="5187"/>
            <a:chOff x="8312924" y="1826895"/>
            <a:chExt cx="203200" cy="3810"/>
          </a:xfrm>
        </p:grpSpPr>
        <p:sp>
          <p:nvSpPr>
            <p:cNvPr id="444" name="object 444"/>
            <p:cNvSpPr/>
            <p:nvPr/>
          </p:nvSpPr>
          <p:spPr>
            <a:xfrm>
              <a:off x="8313305" y="1827276"/>
              <a:ext cx="200660" cy="3175"/>
            </a:xfrm>
            <a:custGeom>
              <a:avLst/>
              <a:gdLst/>
              <a:ahLst/>
              <a:cxnLst/>
              <a:rect l="l" t="t" r="r" b="b"/>
              <a:pathLst>
                <a:path w="200659" h="3175">
                  <a:moveTo>
                    <a:pt x="200393" y="3047"/>
                  </a:moveTo>
                  <a:lnTo>
                    <a:pt x="2285" y="0"/>
                  </a:lnTo>
                  <a:lnTo>
                    <a:pt x="0" y="3047"/>
                  </a:lnTo>
                  <a:lnTo>
                    <a:pt x="200393" y="304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5" name="object 445"/>
            <p:cNvSpPr/>
            <p:nvPr/>
          </p:nvSpPr>
          <p:spPr>
            <a:xfrm>
              <a:off x="8313305" y="1827276"/>
              <a:ext cx="200660" cy="3175"/>
            </a:xfrm>
            <a:custGeom>
              <a:avLst/>
              <a:gdLst/>
              <a:ahLst/>
              <a:cxnLst/>
              <a:rect l="l" t="t" r="r" b="b"/>
              <a:pathLst>
                <a:path w="200659" h="3175">
                  <a:moveTo>
                    <a:pt x="2285" y="0"/>
                  </a:moveTo>
                  <a:lnTo>
                    <a:pt x="0" y="3047"/>
                  </a:lnTo>
                  <a:lnTo>
                    <a:pt x="200393" y="3047"/>
                  </a:lnTo>
                  <a:lnTo>
                    <a:pt x="2285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6" name="object 446"/>
            <p:cNvSpPr/>
            <p:nvPr/>
          </p:nvSpPr>
          <p:spPr>
            <a:xfrm>
              <a:off x="8315591" y="1827276"/>
              <a:ext cx="200025" cy="3175"/>
            </a:xfrm>
            <a:custGeom>
              <a:avLst/>
              <a:gdLst/>
              <a:ahLst/>
              <a:cxnLst/>
              <a:rect l="l" t="t" r="r" b="b"/>
              <a:pathLst>
                <a:path w="200025" h="3175">
                  <a:moveTo>
                    <a:pt x="199631" y="0"/>
                  </a:moveTo>
                  <a:lnTo>
                    <a:pt x="0" y="0"/>
                  </a:lnTo>
                  <a:lnTo>
                    <a:pt x="198107" y="3047"/>
                  </a:lnTo>
                  <a:lnTo>
                    <a:pt x="19963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7" name="object 447"/>
            <p:cNvSpPr/>
            <p:nvPr/>
          </p:nvSpPr>
          <p:spPr>
            <a:xfrm>
              <a:off x="8315591" y="1827276"/>
              <a:ext cx="200025" cy="3175"/>
            </a:xfrm>
            <a:custGeom>
              <a:avLst/>
              <a:gdLst/>
              <a:ahLst/>
              <a:cxnLst/>
              <a:rect l="l" t="t" r="r" b="b"/>
              <a:pathLst>
                <a:path w="200025" h="3175">
                  <a:moveTo>
                    <a:pt x="0" y="0"/>
                  </a:moveTo>
                  <a:lnTo>
                    <a:pt x="199631" y="0"/>
                  </a:lnTo>
                  <a:lnTo>
                    <a:pt x="198107" y="304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48" name="object 448"/>
          <p:cNvGrpSpPr/>
          <p:nvPr/>
        </p:nvGrpSpPr>
        <p:grpSpPr>
          <a:xfrm>
            <a:off x="11955912" y="2491182"/>
            <a:ext cx="20747" cy="12102"/>
            <a:chOff x="7412240" y="1829942"/>
            <a:chExt cx="15240" cy="8890"/>
          </a:xfrm>
        </p:grpSpPr>
        <p:sp>
          <p:nvSpPr>
            <p:cNvPr id="449" name="object 449"/>
            <p:cNvSpPr/>
            <p:nvPr/>
          </p:nvSpPr>
          <p:spPr>
            <a:xfrm>
              <a:off x="7412621" y="1830323"/>
              <a:ext cx="14604" cy="7620"/>
            </a:xfrm>
            <a:custGeom>
              <a:avLst/>
              <a:gdLst/>
              <a:ahLst/>
              <a:cxnLst/>
              <a:rect l="l" t="t" r="r" b="b"/>
              <a:pathLst>
                <a:path w="14604" h="7619">
                  <a:moveTo>
                    <a:pt x="14465" y="7619"/>
                  </a:moveTo>
                  <a:lnTo>
                    <a:pt x="13703" y="0"/>
                  </a:lnTo>
                  <a:lnTo>
                    <a:pt x="0" y="7619"/>
                  </a:lnTo>
                  <a:lnTo>
                    <a:pt x="14465" y="761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0" name="object 450"/>
            <p:cNvSpPr/>
            <p:nvPr/>
          </p:nvSpPr>
          <p:spPr>
            <a:xfrm>
              <a:off x="7412621" y="1830323"/>
              <a:ext cx="14604" cy="7620"/>
            </a:xfrm>
            <a:custGeom>
              <a:avLst/>
              <a:gdLst/>
              <a:ahLst/>
              <a:cxnLst/>
              <a:rect l="l" t="t" r="r" b="b"/>
              <a:pathLst>
                <a:path w="14604" h="7619">
                  <a:moveTo>
                    <a:pt x="13703" y="0"/>
                  </a:moveTo>
                  <a:lnTo>
                    <a:pt x="0" y="7619"/>
                  </a:lnTo>
                  <a:lnTo>
                    <a:pt x="14465" y="7619"/>
                  </a:lnTo>
                  <a:lnTo>
                    <a:pt x="13703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51" name="object 451"/>
          <p:cNvGrpSpPr/>
          <p:nvPr/>
        </p:nvGrpSpPr>
        <p:grpSpPr>
          <a:xfrm>
            <a:off x="12123962" y="2491182"/>
            <a:ext cx="258472" cy="12102"/>
            <a:chOff x="7535684" y="1829942"/>
            <a:chExt cx="189865" cy="8890"/>
          </a:xfrm>
        </p:grpSpPr>
        <p:sp>
          <p:nvSpPr>
            <p:cNvPr id="452" name="object 452"/>
            <p:cNvSpPr/>
            <p:nvPr/>
          </p:nvSpPr>
          <p:spPr>
            <a:xfrm>
              <a:off x="7536065" y="1830323"/>
              <a:ext cx="176530" cy="7620"/>
            </a:xfrm>
            <a:custGeom>
              <a:avLst/>
              <a:gdLst/>
              <a:ahLst/>
              <a:cxnLst/>
              <a:rect l="l" t="t" r="r" b="b"/>
              <a:pathLst>
                <a:path w="176529" h="7619">
                  <a:moveTo>
                    <a:pt x="176009" y="7619"/>
                  </a:moveTo>
                  <a:lnTo>
                    <a:pt x="0" y="0"/>
                  </a:lnTo>
                  <a:lnTo>
                    <a:pt x="762" y="7619"/>
                  </a:lnTo>
                  <a:lnTo>
                    <a:pt x="176009" y="761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3" name="object 453"/>
            <p:cNvSpPr/>
            <p:nvPr/>
          </p:nvSpPr>
          <p:spPr>
            <a:xfrm>
              <a:off x="7536065" y="1830323"/>
              <a:ext cx="176530" cy="7620"/>
            </a:xfrm>
            <a:custGeom>
              <a:avLst/>
              <a:gdLst/>
              <a:ahLst/>
              <a:cxnLst/>
              <a:rect l="l" t="t" r="r" b="b"/>
              <a:pathLst>
                <a:path w="176529" h="7619">
                  <a:moveTo>
                    <a:pt x="0" y="0"/>
                  </a:moveTo>
                  <a:lnTo>
                    <a:pt x="762" y="7619"/>
                  </a:lnTo>
                  <a:lnTo>
                    <a:pt x="176009" y="761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4" name="object 454"/>
            <p:cNvSpPr/>
            <p:nvPr/>
          </p:nvSpPr>
          <p:spPr>
            <a:xfrm>
              <a:off x="7536065" y="1830323"/>
              <a:ext cx="189230" cy="7620"/>
            </a:xfrm>
            <a:custGeom>
              <a:avLst/>
              <a:gdLst/>
              <a:ahLst/>
              <a:cxnLst/>
              <a:rect l="l" t="t" r="r" b="b"/>
              <a:pathLst>
                <a:path w="189229" h="7619">
                  <a:moveTo>
                    <a:pt x="188975" y="0"/>
                  </a:moveTo>
                  <a:lnTo>
                    <a:pt x="0" y="0"/>
                  </a:lnTo>
                  <a:lnTo>
                    <a:pt x="176009" y="7619"/>
                  </a:lnTo>
                  <a:lnTo>
                    <a:pt x="18897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5" name="object 455"/>
            <p:cNvSpPr/>
            <p:nvPr/>
          </p:nvSpPr>
          <p:spPr>
            <a:xfrm>
              <a:off x="7536065" y="1830323"/>
              <a:ext cx="189230" cy="7620"/>
            </a:xfrm>
            <a:custGeom>
              <a:avLst/>
              <a:gdLst/>
              <a:ahLst/>
              <a:cxnLst/>
              <a:rect l="l" t="t" r="r" b="b"/>
              <a:pathLst>
                <a:path w="189229" h="7619">
                  <a:moveTo>
                    <a:pt x="0" y="0"/>
                  </a:moveTo>
                  <a:lnTo>
                    <a:pt x="188975" y="0"/>
                  </a:lnTo>
                  <a:lnTo>
                    <a:pt x="176009" y="761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56" name="object 456"/>
          <p:cNvGrpSpPr/>
          <p:nvPr/>
        </p:nvGrpSpPr>
        <p:grpSpPr>
          <a:xfrm>
            <a:off x="12502592" y="2491182"/>
            <a:ext cx="242047" cy="12102"/>
            <a:chOff x="7813814" y="1829942"/>
            <a:chExt cx="177800" cy="8890"/>
          </a:xfrm>
        </p:grpSpPr>
        <p:sp>
          <p:nvSpPr>
            <p:cNvPr id="457" name="object 457"/>
            <p:cNvSpPr/>
            <p:nvPr/>
          </p:nvSpPr>
          <p:spPr>
            <a:xfrm>
              <a:off x="7814195" y="1830323"/>
              <a:ext cx="176530" cy="7620"/>
            </a:xfrm>
            <a:custGeom>
              <a:avLst/>
              <a:gdLst/>
              <a:ahLst/>
              <a:cxnLst/>
              <a:rect l="l" t="t" r="r" b="b"/>
              <a:pathLst>
                <a:path w="176529" h="7619">
                  <a:moveTo>
                    <a:pt x="176021" y="7619"/>
                  </a:moveTo>
                  <a:lnTo>
                    <a:pt x="0" y="0"/>
                  </a:lnTo>
                  <a:lnTo>
                    <a:pt x="761" y="7619"/>
                  </a:lnTo>
                  <a:lnTo>
                    <a:pt x="176021" y="761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8" name="object 458"/>
            <p:cNvSpPr/>
            <p:nvPr/>
          </p:nvSpPr>
          <p:spPr>
            <a:xfrm>
              <a:off x="7814195" y="1830323"/>
              <a:ext cx="176530" cy="7620"/>
            </a:xfrm>
            <a:custGeom>
              <a:avLst/>
              <a:gdLst/>
              <a:ahLst/>
              <a:cxnLst/>
              <a:rect l="l" t="t" r="r" b="b"/>
              <a:pathLst>
                <a:path w="176529" h="7619">
                  <a:moveTo>
                    <a:pt x="0" y="0"/>
                  </a:moveTo>
                  <a:lnTo>
                    <a:pt x="761" y="7619"/>
                  </a:lnTo>
                  <a:lnTo>
                    <a:pt x="176021" y="761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9" name="object 459"/>
            <p:cNvSpPr/>
            <p:nvPr/>
          </p:nvSpPr>
          <p:spPr>
            <a:xfrm>
              <a:off x="7814195" y="1830323"/>
              <a:ext cx="177165" cy="7620"/>
            </a:xfrm>
            <a:custGeom>
              <a:avLst/>
              <a:gdLst/>
              <a:ahLst/>
              <a:cxnLst/>
              <a:rect l="l" t="t" r="r" b="b"/>
              <a:pathLst>
                <a:path w="177165" h="7619">
                  <a:moveTo>
                    <a:pt x="176783" y="0"/>
                  </a:moveTo>
                  <a:lnTo>
                    <a:pt x="0" y="0"/>
                  </a:lnTo>
                  <a:lnTo>
                    <a:pt x="176021" y="7619"/>
                  </a:lnTo>
                  <a:lnTo>
                    <a:pt x="17678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0" name="object 460"/>
            <p:cNvSpPr/>
            <p:nvPr/>
          </p:nvSpPr>
          <p:spPr>
            <a:xfrm>
              <a:off x="7814195" y="1830323"/>
              <a:ext cx="177165" cy="7620"/>
            </a:xfrm>
            <a:custGeom>
              <a:avLst/>
              <a:gdLst/>
              <a:ahLst/>
              <a:cxnLst/>
              <a:rect l="l" t="t" r="r" b="b"/>
              <a:pathLst>
                <a:path w="177165" h="7619">
                  <a:moveTo>
                    <a:pt x="0" y="0"/>
                  </a:moveTo>
                  <a:lnTo>
                    <a:pt x="176783" y="0"/>
                  </a:lnTo>
                  <a:lnTo>
                    <a:pt x="176021" y="761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61" name="object 461"/>
          <p:cNvGrpSpPr/>
          <p:nvPr/>
        </p:nvGrpSpPr>
        <p:grpSpPr>
          <a:xfrm>
            <a:off x="12853198" y="2491182"/>
            <a:ext cx="227351" cy="12102"/>
            <a:chOff x="8071357" y="1829942"/>
            <a:chExt cx="167005" cy="8890"/>
          </a:xfrm>
        </p:grpSpPr>
        <p:sp>
          <p:nvSpPr>
            <p:cNvPr id="462" name="object 462"/>
            <p:cNvSpPr/>
            <p:nvPr/>
          </p:nvSpPr>
          <p:spPr>
            <a:xfrm>
              <a:off x="8071738" y="1830323"/>
              <a:ext cx="166370" cy="7620"/>
            </a:xfrm>
            <a:custGeom>
              <a:avLst/>
              <a:gdLst/>
              <a:ahLst/>
              <a:cxnLst/>
              <a:rect l="l" t="t" r="r" b="b"/>
              <a:pathLst>
                <a:path w="166370" h="7619">
                  <a:moveTo>
                    <a:pt x="166128" y="7619"/>
                  </a:moveTo>
                  <a:lnTo>
                    <a:pt x="0" y="0"/>
                  </a:lnTo>
                  <a:lnTo>
                    <a:pt x="761" y="7619"/>
                  </a:lnTo>
                  <a:lnTo>
                    <a:pt x="166128" y="761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3" name="object 463"/>
            <p:cNvSpPr/>
            <p:nvPr/>
          </p:nvSpPr>
          <p:spPr>
            <a:xfrm>
              <a:off x="8071738" y="1830323"/>
              <a:ext cx="166370" cy="7620"/>
            </a:xfrm>
            <a:custGeom>
              <a:avLst/>
              <a:gdLst/>
              <a:ahLst/>
              <a:cxnLst/>
              <a:rect l="l" t="t" r="r" b="b"/>
              <a:pathLst>
                <a:path w="166370" h="7619">
                  <a:moveTo>
                    <a:pt x="0" y="0"/>
                  </a:moveTo>
                  <a:lnTo>
                    <a:pt x="761" y="7619"/>
                  </a:lnTo>
                  <a:lnTo>
                    <a:pt x="166128" y="761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4" name="object 464"/>
            <p:cNvSpPr/>
            <p:nvPr/>
          </p:nvSpPr>
          <p:spPr>
            <a:xfrm>
              <a:off x="8071738" y="1830323"/>
              <a:ext cx="166370" cy="7620"/>
            </a:xfrm>
            <a:custGeom>
              <a:avLst/>
              <a:gdLst/>
              <a:ahLst/>
              <a:cxnLst/>
              <a:rect l="l" t="t" r="r" b="b"/>
              <a:pathLst>
                <a:path w="166370" h="7619">
                  <a:moveTo>
                    <a:pt x="166128" y="7619"/>
                  </a:moveTo>
                  <a:lnTo>
                    <a:pt x="165366" y="0"/>
                  </a:lnTo>
                  <a:lnTo>
                    <a:pt x="0" y="0"/>
                  </a:lnTo>
                  <a:lnTo>
                    <a:pt x="166128" y="761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5" name="object 465"/>
            <p:cNvSpPr/>
            <p:nvPr/>
          </p:nvSpPr>
          <p:spPr>
            <a:xfrm>
              <a:off x="8071738" y="1830323"/>
              <a:ext cx="166370" cy="7620"/>
            </a:xfrm>
            <a:custGeom>
              <a:avLst/>
              <a:gdLst/>
              <a:ahLst/>
              <a:cxnLst/>
              <a:rect l="l" t="t" r="r" b="b"/>
              <a:pathLst>
                <a:path w="166370" h="7619">
                  <a:moveTo>
                    <a:pt x="0" y="0"/>
                  </a:moveTo>
                  <a:lnTo>
                    <a:pt x="165366" y="0"/>
                  </a:lnTo>
                  <a:lnTo>
                    <a:pt x="166128" y="761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66" name="object 466"/>
          <p:cNvGrpSpPr/>
          <p:nvPr/>
        </p:nvGrpSpPr>
        <p:grpSpPr>
          <a:xfrm>
            <a:off x="13169588" y="2491182"/>
            <a:ext cx="286999" cy="12102"/>
            <a:chOff x="8303768" y="1829942"/>
            <a:chExt cx="210820" cy="8890"/>
          </a:xfrm>
        </p:grpSpPr>
        <p:sp>
          <p:nvSpPr>
            <p:cNvPr id="467" name="object 467"/>
            <p:cNvSpPr/>
            <p:nvPr/>
          </p:nvSpPr>
          <p:spPr>
            <a:xfrm>
              <a:off x="8304149" y="1830323"/>
              <a:ext cx="205104" cy="7620"/>
            </a:xfrm>
            <a:custGeom>
              <a:avLst/>
              <a:gdLst/>
              <a:ahLst/>
              <a:cxnLst/>
              <a:rect l="l" t="t" r="r" b="b"/>
              <a:pathLst>
                <a:path w="205104" h="7619">
                  <a:moveTo>
                    <a:pt x="204977" y="7619"/>
                  </a:moveTo>
                  <a:lnTo>
                    <a:pt x="9156" y="0"/>
                  </a:lnTo>
                  <a:lnTo>
                    <a:pt x="0" y="7619"/>
                  </a:lnTo>
                  <a:lnTo>
                    <a:pt x="204977" y="761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8" name="object 468"/>
            <p:cNvSpPr/>
            <p:nvPr/>
          </p:nvSpPr>
          <p:spPr>
            <a:xfrm>
              <a:off x="8304149" y="1830323"/>
              <a:ext cx="205104" cy="7620"/>
            </a:xfrm>
            <a:custGeom>
              <a:avLst/>
              <a:gdLst/>
              <a:ahLst/>
              <a:cxnLst/>
              <a:rect l="l" t="t" r="r" b="b"/>
              <a:pathLst>
                <a:path w="205104" h="7619">
                  <a:moveTo>
                    <a:pt x="9156" y="0"/>
                  </a:moveTo>
                  <a:lnTo>
                    <a:pt x="0" y="7619"/>
                  </a:lnTo>
                  <a:lnTo>
                    <a:pt x="204977" y="7619"/>
                  </a:lnTo>
                  <a:lnTo>
                    <a:pt x="9156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9" name="object 469"/>
            <p:cNvSpPr/>
            <p:nvPr/>
          </p:nvSpPr>
          <p:spPr>
            <a:xfrm>
              <a:off x="8313306" y="1830323"/>
              <a:ext cx="200660" cy="7620"/>
            </a:xfrm>
            <a:custGeom>
              <a:avLst/>
              <a:gdLst/>
              <a:ahLst/>
              <a:cxnLst/>
              <a:rect l="l" t="t" r="r" b="b"/>
              <a:pathLst>
                <a:path w="200659" h="7619">
                  <a:moveTo>
                    <a:pt x="200393" y="0"/>
                  </a:moveTo>
                  <a:lnTo>
                    <a:pt x="0" y="0"/>
                  </a:lnTo>
                  <a:lnTo>
                    <a:pt x="195821" y="7619"/>
                  </a:lnTo>
                  <a:lnTo>
                    <a:pt x="20039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0" name="object 470"/>
            <p:cNvSpPr/>
            <p:nvPr/>
          </p:nvSpPr>
          <p:spPr>
            <a:xfrm>
              <a:off x="8313306" y="1830323"/>
              <a:ext cx="200660" cy="7620"/>
            </a:xfrm>
            <a:custGeom>
              <a:avLst/>
              <a:gdLst/>
              <a:ahLst/>
              <a:cxnLst/>
              <a:rect l="l" t="t" r="r" b="b"/>
              <a:pathLst>
                <a:path w="200659" h="7619">
                  <a:moveTo>
                    <a:pt x="0" y="0"/>
                  </a:moveTo>
                  <a:lnTo>
                    <a:pt x="200393" y="0"/>
                  </a:lnTo>
                  <a:lnTo>
                    <a:pt x="195821" y="761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71" name="object 471"/>
          <p:cNvGrpSpPr/>
          <p:nvPr/>
        </p:nvGrpSpPr>
        <p:grpSpPr>
          <a:xfrm>
            <a:off x="11942426" y="2501557"/>
            <a:ext cx="35441" cy="9509"/>
            <a:chOff x="7402334" y="1837563"/>
            <a:chExt cx="26034" cy="6985"/>
          </a:xfrm>
        </p:grpSpPr>
        <p:sp>
          <p:nvSpPr>
            <p:cNvPr id="472" name="object 472"/>
            <p:cNvSpPr/>
            <p:nvPr/>
          </p:nvSpPr>
          <p:spPr>
            <a:xfrm>
              <a:off x="7402715" y="1837944"/>
              <a:ext cx="25400" cy="6350"/>
            </a:xfrm>
            <a:custGeom>
              <a:avLst/>
              <a:gdLst/>
              <a:ahLst/>
              <a:cxnLst/>
              <a:rect l="l" t="t" r="r" b="b"/>
              <a:pathLst>
                <a:path w="25400" h="6350">
                  <a:moveTo>
                    <a:pt x="25133" y="6095"/>
                  </a:moveTo>
                  <a:lnTo>
                    <a:pt x="9906" y="0"/>
                  </a:lnTo>
                  <a:lnTo>
                    <a:pt x="0" y="6095"/>
                  </a:lnTo>
                  <a:lnTo>
                    <a:pt x="25133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3" name="object 473"/>
            <p:cNvSpPr/>
            <p:nvPr/>
          </p:nvSpPr>
          <p:spPr>
            <a:xfrm>
              <a:off x="7402715" y="1837944"/>
              <a:ext cx="25400" cy="6350"/>
            </a:xfrm>
            <a:custGeom>
              <a:avLst/>
              <a:gdLst/>
              <a:ahLst/>
              <a:cxnLst/>
              <a:rect l="l" t="t" r="r" b="b"/>
              <a:pathLst>
                <a:path w="25400" h="6350">
                  <a:moveTo>
                    <a:pt x="9906" y="0"/>
                  </a:moveTo>
                  <a:lnTo>
                    <a:pt x="0" y="6095"/>
                  </a:lnTo>
                  <a:lnTo>
                    <a:pt x="25133" y="6095"/>
                  </a:lnTo>
                  <a:lnTo>
                    <a:pt x="9906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4" name="object 474"/>
            <p:cNvSpPr/>
            <p:nvPr/>
          </p:nvSpPr>
          <p:spPr>
            <a:xfrm>
              <a:off x="7412621" y="1837944"/>
              <a:ext cx="15240" cy="6350"/>
            </a:xfrm>
            <a:custGeom>
              <a:avLst/>
              <a:gdLst/>
              <a:ahLst/>
              <a:cxnLst/>
              <a:rect l="l" t="t" r="r" b="b"/>
              <a:pathLst>
                <a:path w="15240" h="6350">
                  <a:moveTo>
                    <a:pt x="15227" y="6095"/>
                  </a:moveTo>
                  <a:lnTo>
                    <a:pt x="14465" y="0"/>
                  </a:lnTo>
                  <a:lnTo>
                    <a:pt x="0" y="0"/>
                  </a:lnTo>
                  <a:lnTo>
                    <a:pt x="15227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5" name="object 475"/>
            <p:cNvSpPr/>
            <p:nvPr/>
          </p:nvSpPr>
          <p:spPr>
            <a:xfrm>
              <a:off x="7412621" y="1837944"/>
              <a:ext cx="15240" cy="6350"/>
            </a:xfrm>
            <a:custGeom>
              <a:avLst/>
              <a:gdLst/>
              <a:ahLst/>
              <a:cxnLst/>
              <a:rect l="l" t="t" r="r" b="b"/>
              <a:pathLst>
                <a:path w="15240" h="6350">
                  <a:moveTo>
                    <a:pt x="0" y="0"/>
                  </a:moveTo>
                  <a:lnTo>
                    <a:pt x="14465" y="0"/>
                  </a:lnTo>
                  <a:lnTo>
                    <a:pt x="15227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76" name="object 476"/>
          <p:cNvGrpSpPr/>
          <p:nvPr/>
        </p:nvGrpSpPr>
        <p:grpSpPr>
          <a:xfrm>
            <a:off x="12124999" y="2501557"/>
            <a:ext cx="240318" cy="9509"/>
            <a:chOff x="7536446" y="1837563"/>
            <a:chExt cx="176530" cy="6985"/>
          </a:xfrm>
        </p:grpSpPr>
        <p:sp>
          <p:nvSpPr>
            <p:cNvPr id="477" name="object 477"/>
            <p:cNvSpPr/>
            <p:nvPr/>
          </p:nvSpPr>
          <p:spPr>
            <a:xfrm>
              <a:off x="7536827" y="1837944"/>
              <a:ext cx="165735" cy="6350"/>
            </a:xfrm>
            <a:custGeom>
              <a:avLst/>
              <a:gdLst/>
              <a:ahLst/>
              <a:cxnLst/>
              <a:rect l="l" t="t" r="r" b="b"/>
              <a:pathLst>
                <a:path w="165734" h="6350">
                  <a:moveTo>
                    <a:pt x="165353" y="6095"/>
                  </a:moveTo>
                  <a:lnTo>
                    <a:pt x="0" y="0"/>
                  </a:lnTo>
                  <a:lnTo>
                    <a:pt x="749" y="6095"/>
                  </a:lnTo>
                  <a:lnTo>
                    <a:pt x="165353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8" name="object 478"/>
            <p:cNvSpPr/>
            <p:nvPr/>
          </p:nvSpPr>
          <p:spPr>
            <a:xfrm>
              <a:off x="7536827" y="1837944"/>
              <a:ext cx="165735" cy="6350"/>
            </a:xfrm>
            <a:custGeom>
              <a:avLst/>
              <a:gdLst/>
              <a:ahLst/>
              <a:cxnLst/>
              <a:rect l="l" t="t" r="r" b="b"/>
              <a:pathLst>
                <a:path w="165734" h="6350">
                  <a:moveTo>
                    <a:pt x="0" y="0"/>
                  </a:moveTo>
                  <a:lnTo>
                    <a:pt x="749" y="6095"/>
                  </a:lnTo>
                  <a:lnTo>
                    <a:pt x="165353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9" name="object 479"/>
            <p:cNvSpPr/>
            <p:nvPr/>
          </p:nvSpPr>
          <p:spPr>
            <a:xfrm>
              <a:off x="7536827" y="1837944"/>
              <a:ext cx="175260" cy="6350"/>
            </a:xfrm>
            <a:custGeom>
              <a:avLst/>
              <a:gdLst/>
              <a:ahLst/>
              <a:cxnLst/>
              <a:rect l="l" t="t" r="r" b="b"/>
              <a:pathLst>
                <a:path w="175259" h="6350">
                  <a:moveTo>
                    <a:pt x="175247" y="0"/>
                  </a:moveTo>
                  <a:lnTo>
                    <a:pt x="0" y="0"/>
                  </a:lnTo>
                  <a:lnTo>
                    <a:pt x="165353" y="6095"/>
                  </a:lnTo>
                  <a:lnTo>
                    <a:pt x="17524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0" name="object 480"/>
            <p:cNvSpPr/>
            <p:nvPr/>
          </p:nvSpPr>
          <p:spPr>
            <a:xfrm>
              <a:off x="7536827" y="1837944"/>
              <a:ext cx="175260" cy="6350"/>
            </a:xfrm>
            <a:custGeom>
              <a:avLst/>
              <a:gdLst/>
              <a:ahLst/>
              <a:cxnLst/>
              <a:rect l="l" t="t" r="r" b="b"/>
              <a:pathLst>
                <a:path w="175259" h="6350">
                  <a:moveTo>
                    <a:pt x="0" y="0"/>
                  </a:moveTo>
                  <a:lnTo>
                    <a:pt x="175247" y="0"/>
                  </a:lnTo>
                  <a:lnTo>
                    <a:pt x="165353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81" name="object 481"/>
          <p:cNvGrpSpPr/>
          <p:nvPr/>
        </p:nvGrpSpPr>
        <p:grpSpPr>
          <a:xfrm>
            <a:off x="12503630" y="2501557"/>
            <a:ext cx="240318" cy="9509"/>
            <a:chOff x="7814576" y="1837563"/>
            <a:chExt cx="176530" cy="6985"/>
          </a:xfrm>
        </p:grpSpPr>
        <p:sp>
          <p:nvSpPr>
            <p:cNvPr id="482" name="object 482"/>
            <p:cNvSpPr/>
            <p:nvPr/>
          </p:nvSpPr>
          <p:spPr>
            <a:xfrm>
              <a:off x="7814957" y="1837944"/>
              <a:ext cx="174625" cy="6350"/>
            </a:xfrm>
            <a:custGeom>
              <a:avLst/>
              <a:gdLst/>
              <a:ahLst/>
              <a:cxnLst/>
              <a:rect l="l" t="t" r="r" b="b"/>
              <a:pathLst>
                <a:path w="174625" h="6350">
                  <a:moveTo>
                    <a:pt x="174498" y="6095"/>
                  </a:moveTo>
                  <a:lnTo>
                    <a:pt x="0" y="0"/>
                  </a:lnTo>
                  <a:lnTo>
                    <a:pt x="761" y="6095"/>
                  </a:lnTo>
                  <a:lnTo>
                    <a:pt x="174498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3" name="object 483"/>
            <p:cNvSpPr/>
            <p:nvPr/>
          </p:nvSpPr>
          <p:spPr>
            <a:xfrm>
              <a:off x="7814957" y="1837944"/>
              <a:ext cx="174625" cy="6350"/>
            </a:xfrm>
            <a:custGeom>
              <a:avLst/>
              <a:gdLst/>
              <a:ahLst/>
              <a:cxnLst/>
              <a:rect l="l" t="t" r="r" b="b"/>
              <a:pathLst>
                <a:path w="174625" h="6350">
                  <a:moveTo>
                    <a:pt x="0" y="0"/>
                  </a:moveTo>
                  <a:lnTo>
                    <a:pt x="761" y="6095"/>
                  </a:lnTo>
                  <a:lnTo>
                    <a:pt x="174498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4" name="object 484"/>
            <p:cNvSpPr/>
            <p:nvPr/>
          </p:nvSpPr>
          <p:spPr>
            <a:xfrm>
              <a:off x="7814957" y="1837944"/>
              <a:ext cx="175260" cy="6350"/>
            </a:xfrm>
            <a:custGeom>
              <a:avLst/>
              <a:gdLst/>
              <a:ahLst/>
              <a:cxnLst/>
              <a:rect l="l" t="t" r="r" b="b"/>
              <a:pathLst>
                <a:path w="175259" h="6350">
                  <a:moveTo>
                    <a:pt x="175259" y="0"/>
                  </a:moveTo>
                  <a:lnTo>
                    <a:pt x="0" y="0"/>
                  </a:lnTo>
                  <a:lnTo>
                    <a:pt x="174498" y="6095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5" name="object 485"/>
            <p:cNvSpPr/>
            <p:nvPr/>
          </p:nvSpPr>
          <p:spPr>
            <a:xfrm>
              <a:off x="7814957" y="1837944"/>
              <a:ext cx="175260" cy="6350"/>
            </a:xfrm>
            <a:custGeom>
              <a:avLst/>
              <a:gdLst/>
              <a:ahLst/>
              <a:cxnLst/>
              <a:rect l="l" t="t" r="r" b="b"/>
              <a:pathLst>
                <a:path w="175259" h="6350">
                  <a:moveTo>
                    <a:pt x="0" y="0"/>
                  </a:moveTo>
                  <a:lnTo>
                    <a:pt x="175259" y="0"/>
                  </a:lnTo>
                  <a:lnTo>
                    <a:pt x="174498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86" name="object 486"/>
          <p:cNvGrpSpPr/>
          <p:nvPr/>
        </p:nvGrpSpPr>
        <p:grpSpPr>
          <a:xfrm>
            <a:off x="12854234" y="2501557"/>
            <a:ext cx="226487" cy="9509"/>
            <a:chOff x="8072119" y="1837563"/>
            <a:chExt cx="166370" cy="6985"/>
          </a:xfrm>
        </p:grpSpPr>
        <p:sp>
          <p:nvSpPr>
            <p:cNvPr id="487" name="object 487"/>
            <p:cNvSpPr/>
            <p:nvPr/>
          </p:nvSpPr>
          <p:spPr>
            <a:xfrm>
              <a:off x="8072500" y="1837944"/>
              <a:ext cx="165735" cy="6350"/>
            </a:xfrm>
            <a:custGeom>
              <a:avLst/>
              <a:gdLst/>
              <a:ahLst/>
              <a:cxnLst/>
              <a:rect l="l" t="t" r="r" b="b"/>
              <a:pathLst>
                <a:path w="165734" h="6350">
                  <a:moveTo>
                    <a:pt x="165366" y="6095"/>
                  </a:moveTo>
                  <a:lnTo>
                    <a:pt x="0" y="0"/>
                  </a:lnTo>
                  <a:lnTo>
                    <a:pt x="762" y="6095"/>
                  </a:lnTo>
                  <a:lnTo>
                    <a:pt x="165366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8" name="object 488"/>
            <p:cNvSpPr/>
            <p:nvPr/>
          </p:nvSpPr>
          <p:spPr>
            <a:xfrm>
              <a:off x="8072500" y="1837944"/>
              <a:ext cx="165735" cy="6350"/>
            </a:xfrm>
            <a:custGeom>
              <a:avLst/>
              <a:gdLst/>
              <a:ahLst/>
              <a:cxnLst/>
              <a:rect l="l" t="t" r="r" b="b"/>
              <a:pathLst>
                <a:path w="165734" h="6350">
                  <a:moveTo>
                    <a:pt x="0" y="0"/>
                  </a:moveTo>
                  <a:lnTo>
                    <a:pt x="762" y="6095"/>
                  </a:lnTo>
                  <a:lnTo>
                    <a:pt x="165366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9" name="object 489"/>
            <p:cNvSpPr/>
            <p:nvPr/>
          </p:nvSpPr>
          <p:spPr>
            <a:xfrm>
              <a:off x="8072500" y="1837944"/>
              <a:ext cx="165735" cy="6350"/>
            </a:xfrm>
            <a:custGeom>
              <a:avLst/>
              <a:gdLst/>
              <a:ahLst/>
              <a:cxnLst/>
              <a:rect l="l" t="t" r="r" b="b"/>
              <a:pathLst>
                <a:path w="165734" h="6350">
                  <a:moveTo>
                    <a:pt x="165366" y="6095"/>
                  </a:moveTo>
                  <a:lnTo>
                    <a:pt x="165366" y="0"/>
                  </a:lnTo>
                  <a:lnTo>
                    <a:pt x="0" y="0"/>
                  </a:lnTo>
                  <a:lnTo>
                    <a:pt x="165366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0" name="object 490"/>
            <p:cNvSpPr/>
            <p:nvPr/>
          </p:nvSpPr>
          <p:spPr>
            <a:xfrm>
              <a:off x="8072500" y="1837944"/>
              <a:ext cx="165735" cy="6350"/>
            </a:xfrm>
            <a:custGeom>
              <a:avLst/>
              <a:gdLst/>
              <a:ahLst/>
              <a:cxnLst/>
              <a:rect l="l" t="t" r="r" b="b"/>
              <a:pathLst>
                <a:path w="165734" h="6350">
                  <a:moveTo>
                    <a:pt x="0" y="0"/>
                  </a:moveTo>
                  <a:lnTo>
                    <a:pt x="165366" y="0"/>
                  </a:lnTo>
                  <a:lnTo>
                    <a:pt x="165366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91" name="object 491"/>
          <p:cNvGrpSpPr/>
          <p:nvPr/>
        </p:nvGrpSpPr>
        <p:grpSpPr>
          <a:xfrm>
            <a:off x="13155082" y="2501557"/>
            <a:ext cx="294779" cy="9509"/>
            <a:chOff x="8293112" y="1837563"/>
            <a:chExt cx="216535" cy="6985"/>
          </a:xfrm>
        </p:grpSpPr>
        <p:sp>
          <p:nvSpPr>
            <p:cNvPr id="492" name="object 492"/>
            <p:cNvSpPr/>
            <p:nvPr/>
          </p:nvSpPr>
          <p:spPr>
            <a:xfrm>
              <a:off x="8293493" y="1837944"/>
              <a:ext cx="212725" cy="6350"/>
            </a:xfrm>
            <a:custGeom>
              <a:avLst/>
              <a:gdLst/>
              <a:ahLst/>
              <a:cxnLst/>
              <a:rect l="l" t="t" r="r" b="b"/>
              <a:pathLst>
                <a:path w="212725" h="6350">
                  <a:moveTo>
                    <a:pt x="212598" y="6095"/>
                  </a:moveTo>
                  <a:lnTo>
                    <a:pt x="10655" y="0"/>
                  </a:lnTo>
                  <a:lnTo>
                    <a:pt x="0" y="6095"/>
                  </a:lnTo>
                  <a:lnTo>
                    <a:pt x="212598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3" name="object 493"/>
            <p:cNvSpPr/>
            <p:nvPr/>
          </p:nvSpPr>
          <p:spPr>
            <a:xfrm>
              <a:off x="8293493" y="1837944"/>
              <a:ext cx="212725" cy="6350"/>
            </a:xfrm>
            <a:custGeom>
              <a:avLst/>
              <a:gdLst/>
              <a:ahLst/>
              <a:cxnLst/>
              <a:rect l="l" t="t" r="r" b="b"/>
              <a:pathLst>
                <a:path w="212725" h="6350">
                  <a:moveTo>
                    <a:pt x="10655" y="0"/>
                  </a:moveTo>
                  <a:lnTo>
                    <a:pt x="0" y="6095"/>
                  </a:lnTo>
                  <a:lnTo>
                    <a:pt x="212598" y="6095"/>
                  </a:lnTo>
                  <a:lnTo>
                    <a:pt x="10655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4" name="object 494"/>
            <p:cNvSpPr/>
            <p:nvPr/>
          </p:nvSpPr>
          <p:spPr>
            <a:xfrm>
              <a:off x="8304148" y="1837944"/>
              <a:ext cx="205104" cy="6350"/>
            </a:xfrm>
            <a:custGeom>
              <a:avLst/>
              <a:gdLst/>
              <a:ahLst/>
              <a:cxnLst/>
              <a:rect l="l" t="t" r="r" b="b"/>
              <a:pathLst>
                <a:path w="205104" h="6350">
                  <a:moveTo>
                    <a:pt x="204977" y="0"/>
                  </a:moveTo>
                  <a:lnTo>
                    <a:pt x="0" y="0"/>
                  </a:lnTo>
                  <a:lnTo>
                    <a:pt x="201942" y="6095"/>
                  </a:lnTo>
                  <a:lnTo>
                    <a:pt x="20497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5" name="object 495"/>
            <p:cNvSpPr/>
            <p:nvPr/>
          </p:nvSpPr>
          <p:spPr>
            <a:xfrm>
              <a:off x="8304148" y="1837944"/>
              <a:ext cx="205104" cy="6350"/>
            </a:xfrm>
            <a:custGeom>
              <a:avLst/>
              <a:gdLst/>
              <a:ahLst/>
              <a:cxnLst/>
              <a:rect l="l" t="t" r="r" b="b"/>
              <a:pathLst>
                <a:path w="205104" h="6350">
                  <a:moveTo>
                    <a:pt x="0" y="0"/>
                  </a:moveTo>
                  <a:lnTo>
                    <a:pt x="204977" y="0"/>
                  </a:lnTo>
                  <a:lnTo>
                    <a:pt x="201942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96" name="object 496"/>
          <p:cNvGrpSpPr/>
          <p:nvPr/>
        </p:nvGrpSpPr>
        <p:grpSpPr>
          <a:xfrm>
            <a:off x="11917530" y="2509854"/>
            <a:ext cx="60512" cy="15560"/>
            <a:chOff x="7384046" y="1843658"/>
            <a:chExt cx="44450" cy="11430"/>
          </a:xfrm>
        </p:grpSpPr>
        <p:sp>
          <p:nvSpPr>
            <p:cNvPr id="497" name="object 497"/>
            <p:cNvSpPr/>
            <p:nvPr/>
          </p:nvSpPr>
          <p:spPr>
            <a:xfrm>
              <a:off x="7384427" y="1844039"/>
              <a:ext cx="43815" cy="10795"/>
            </a:xfrm>
            <a:custGeom>
              <a:avLst/>
              <a:gdLst/>
              <a:ahLst/>
              <a:cxnLst/>
              <a:rect l="l" t="t" r="r" b="b"/>
              <a:pathLst>
                <a:path w="43815" h="10794">
                  <a:moveTo>
                    <a:pt x="43421" y="10668"/>
                  </a:moveTo>
                  <a:lnTo>
                    <a:pt x="18287" y="0"/>
                  </a:lnTo>
                  <a:lnTo>
                    <a:pt x="0" y="10668"/>
                  </a:lnTo>
                  <a:lnTo>
                    <a:pt x="43421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384427" y="1844039"/>
              <a:ext cx="43815" cy="10795"/>
            </a:xfrm>
            <a:custGeom>
              <a:avLst/>
              <a:gdLst/>
              <a:ahLst/>
              <a:cxnLst/>
              <a:rect l="l" t="t" r="r" b="b"/>
              <a:pathLst>
                <a:path w="43815" h="10794">
                  <a:moveTo>
                    <a:pt x="18287" y="0"/>
                  </a:moveTo>
                  <a:lnTo>
                    <a:pt x="0" y="10668"/>
                  </a:lnTo>
                  <a:lnTo>
                    <a:pt x="43421" y="10668"/>
                  </a:lnTo>
                  <a:lnTo>
                    <a:pt x="18287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9" name="object 499"/>
            <p:cNvSpPr/>
            <p:nvPr/>
          </p:nvSpPr>
          <p:spPr>
            <a:xfrm>
              <a:off x="7402715" y="1844039"/>
              <a:ext cx="25400" cy="10795"/>
            </a:xfrm>
            <a:custGeom>
              <a:avLst/>
              <a:gdLst/>
              <a:ahLst/>
              <a:cxnLst/>
              <a:rect l="l" t="t" r="r" b="b"/>
              <a:pathLst>
                <a:path w="25400" h="10794">
                  <a:moveTo>
                    <a:pt x="25133" y="10668"/>
                  </a:moveTo>
                  <a:lnTo>
                    <a:pt x="25133" y="0"/>
                  </a:lnTo>
                  <a:lnTo>
                    <a:pt x="0" y="0"/>
                  </a:lnTo>
                  <a:lnTo>
                    <a:pt x="25133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0" name="object 500"/>
            <p:cNvSpPr/>
            <p:nvPr/>
          </p:nvSpPr>
          <p:spPr>
            <a:xfrm>
              <a:off x="7402715" y="1844039"/>
              <a:ext cx="25400" cy="10795"/>
            </a:xfrm>
            <a:custGeom>
              <a:avLst/>
              <a:gdLst/>
              <a:ahLst/>
              <a:cxnLst/>
              <a:rect l="l" t="t" r="r" b="b"/>
              <a:pathLst>
                <a:path w="25400" h="10794">
                  <a:moveTo>
                    <a:pt x="0" y="0"/>
                  </a:moveTo>
                  <a:lnTo>
                    <a:pt x="25133" y="0"/>
                  </a:lnTo>
                  <a:lnTo>
                    <a:pt x="25133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501" name="object 501"/>
          <p:cNvGrpSpPr/>
          <p:nvPr/>
        </p:nvGrpSpPr>
        <p:grpSpPr>
          <a:xfrm>
            <a:off x="12126018" y="2509854"/>
            <a:ext cx="226487" cy="15560"/>
            <a:chOff x="7537195" y="1843658"/>
            <a:chExt cx="166370" cy="11430"/>
          </a:xfrm>
        </p:grpSpPr>
        <p:sp>
          <p:nvSpPr>
            <p:cNvPr id="502" name="object 502"/>
            <p:cNvSpPr/>
            <p:nvPr/>
          </p:nvSpPr>
          <p:spPr>
            <a:xfrm>
              <a:off x="7537576" y="1844039"/>
              <a:ext cx="165735" cy="10795"/>
            </a:xfrm>
            <a:custGeom>
              <a:avLst/>
              <a:gdLst/>
              <a:ahLst/>
              <a:cxnLst/>
              <a:rect l="l" t="t" r="r" b="b"/>
              <a:pathLst>
                <a:path w="165734" h="10794">
                  <a:moveTo>
                    <a:pt x="165366" y="10668"/>
                  </a:moveTo>
                  <a:lnTo>
                    <a:pt x="0" y="0"/>
                  </a:lnTo>
                  <a:lnTo>
                    <a:pt x="762" y="10668"/>
                  </a:lnTo>
                  <a:lnTo>
                    <a:pt x="165366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3" name="object 503"/>
            <p:cNvSpPr/>
            <p:nvPr/>
          </p:nvSpPr>
          <p:spPr>
            <a:xfrm>
              <a:off x="7537576" y="1844039"/>
              <a:ext cx="165735" cy="10795"/>
            </a:xfrm>
            <a:custGeom>
              <a:avLst/>
              <a:gdLst/>
              <a:ahLst/>
              <a:cxnLst/>
              <a:rect l="l" t="t" r="r" b="b"/>
              <a:pathLst>
                <a:path w="165734" h="10794">
                  <a:moveTo>
                    <a:pt x="0" y="0"/>
                  </a:moveTo>
                  <a:lnTo>
                    <a:pt x="762" y="10668"/>
                  </a:lnTo>
                  <a:lnTo>
                    <a:pt x="165366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537576" y="1844039"/>
              <a:ext cx="165735" cy="10795"/>
            </a:xfrm>
            <a:custGeom>
              <a:avLst/>
              <a:gdLst/>
              <a:ahLst/>
              <a:cxnLst/>
              <a:rect l="l" t="t" r="r" b="b"/>
              <a:pathLst>
                <a:path w="165734" h="10794">
                  <a:moveTo>
                    <a:pt x="165366" y="10668"/>
                  </a:moveTo>
                  <a:lnTo>
                    <a:pt x="164604" y="0"/>
                  </a:lnTo>
                  <a:lnTo>
                    <a:pt x="0" y="0"/>
                  </a:lnTo>
                  <a:lnTo>
                    <a:pt x="165366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5" name="object 505"/>
            <p:cNvSpPr/>
            <p:nvPr/>
          </p:nvSpPr>
          <p:spPr>
            <a:xfrm>
              <a:off x="7537576" y="1844039"/>
              <a:ext cx="165735" cy="10795"/>
            </a:xfrm>
            <a:custGeom>
              <a:avLst/>
              <a:gdLst/>
              <a:ahLst/>
              <a:cxnLst/>
              <a:rect l="l" t="t" r="r" b="b"/>
              <a:pathLst>
                <a:path w="165734" h="10794">
                  <a:moveTo>
                    <a:pt x="0" y="0"/>
                  </a:moveTo>
                  <a:lnTo>
                    <a:pt x="164604" y="0"/>
                  </a:lnTo>
                  <a:lnTo>
                    <a:pt x="165366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506" name="object 506"/>
          <p:cNvGrpSpPr/>
          <p:nvPr/>
        </p:nvGrpSpPr>
        <p:grpSpPr>
          <a:xfrm>
            <a:off x="12504667" y="2509854"/>
            <a:ext cx="237725" cy="15560"/>
            <a:chOff x="7815338" y="1843658"/>
            <a:chExt cx="174625" cy="11430"/>
          </a:xfrm>
        </p:grpSpPr>
        <p:sp>
          <p:nvSpPr>
            <p:cNvPr id="507" name="object 507"/>
            <p:cNvSpPr/>
            <p:nvPr/>
          </p:nvSpPr>
          <p:spPr>
            <a:xfrm>
              <a:off x="7815719" y="1844039"/>
              <a:ext cx="173355" cy="10795"/>
            </a:xfrm>
            <a:custGeom>
              <a:avLst/>
              <a:gdLst/>
              <a:ahLst/>
              <a:cxnLst/>
              <a:rect l="l" t="t" r="r" b="b"/>
              <a:pathLst>
                <a:path w="173354" h="10794">
                  <a:moveTo>
                    <a:pt x="172974" y="10668"/>
                  </a:moveTo>
                  <a:lnTo>
                    <a:pt x="0" y="0"/>
                  </a:lnTo>
                  <a:lnTo>
                    <a:pt x="762" y="10668"/>
                  </a:lnTo>
                  <a:lnTo>
                    <a:pt x="172974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8" name="object 508"/>
            <p:cNvSpPr/>
            <p:nvPr/>
          </p:nvSpPr>
          <p:spPr>
            <a:xfrm>
              <a:off x="7815719" y="1844039"/>
              <a:ext cx="173355" cy="10795"/>
            </a:xfrm>
            <a:custGeom>
              <a:avLst/>
              <a:gdLst/>
              <a:ahLst/>
              <a:cxnLst/>
              <a:rect l="l" t="t" r="r" b="b"/>
              <a:pathLst>
                <a:path w="173354" h="10794">
                  <a:moveTo>
                    <a:pt x="0" y="0"/>
                  </a:moveTo>
                  <a:lnTo>
                    <a:pt x="762" y="10668"/>
                  </a:lnTo>
                  <a:lnTo>
                    <a:pt x="172974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9" name="object 509"/>
            <p:cNvSpPr/>
            <p:nvPr/>
          </p:nvSpPr>
          <p:spPr>
            <a:xfrm>
              <a:off x="7815719" y="1844039"/>
              <a:ext cx="173990" cy="10795"/>
            </a:xfrm>
            <a:custGeom>
              <a:avLst/>
              <a:gdLst/>
              <a:ahLst/>
              <a:cxnLst/>
              <a:rect l="l" t="t" r="r" b="b"/>
              <a:pathLst>
                <a:path w="173990" h="10794">
                  <a:moveTo>
                    <a:pt x="173736" y="0"/>
                  </a:moveTo>
                  <a:lnTo>
                    <a:pt x="0" y="0"/>
                  </a:lnTo>
                  <a:lnTo>
                    <a:pt x="172974" y="10668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815719" y="1844039"/>
              <a:ext cx="173990" cy="10795"/>
            </a:xfrm>
            <a:custGeom>
              <a:avLst/>
              <a:gdLst/>
              <a:ahLst/>
              <a:cxnLst/>
              <a:rect l="l" t="t" r="r" b="b"/>
              <a:pathLst>
                <a:path w="173990" h="10794">
                  <a:moveTo>
                    <a:pt x="0" y="0"/>
                  </a:moveTo>
                  <a:lnTo>
                    <a:pt x="173736" y="0"/>
                  </a:lnTo>
                  <a:lnTo>
                    <a:pt x="172974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511" name="object 511"/>
          <p:cNvGrpSpPr/>
          <p:nvPr/>
        </p:nvGrpSpPr>
        <p:grpSpPr>
          <a:xfrm>
            <a:off x="12855272" y="2509854"/>
            <a:ext cx="590422" cy="15560"/>
            <a:chOff x="8072881" y="1843658"/>
            <a:chExt cx="433705" cy="11430"/>
          </a:xfrm>
        </p:grpSpPr>
        <p:sp>
          <p:nvSpPr>
            <p:cNvPr id="512" name="object 512"/>
            <p:cNvSpPr/>
            <p:nvPr/>
          </p:nvSpPr>
          <p:spPr>
            <a:xfrm>
              <a:off x="8073262" y="1844039"/>
              <a:ext cx="165735" cy="10795"/>
            </a:xfrm>
            <a:custGeom>
              <a:avLst/>
              <a:gdLst/>
              <a:ahLst/>
              <a:cxnLst/>
              <a:rect l="l" t="t" r="r" b="b"/>
              <a:pathLst>
                <a:path w="165734" h="10794">
                  <a:moveTo>
                    <a:pt x="165366" y="10668"/>
                  </a:moveTo>
                  <a:lnTo>
                    <a:pt x="0" y="0"/>
                  </a:lnTo>
                  <a:lnTo>
                    <a:pt x="761" y="10668"/>
                  </a:lnTo>
                  <a:lnTo>
                    <a:pt x="165366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3" name="object 513"/>
            <p:cNvSpPr/>
            <p:nvPr/>
          </p:nvSpPr>
          <p:spPr>
            <a:xfrm>
              <a:off x="8073262" y="1844039"/>
              <a:ext cx="165735" cy="10795"/>
            </a:xfrm>
            <a:custGeom>
              <a:avLst/>
              <a:gdLst/>
              <a:ahLst/>
              <a:cxnLst/>
              <a:rect l="l" t="t" r="r" b="b"/>
              <a:pathLst>
                <a:path w="165734" h="10794">
                  <a:moveTo>
                    <a:pt x="0" y="0"/>
                  </a:moveTo>
                  <a:lnTo>
                    <a:pt x="761" y="10668"/>
                  </a:lnTo>
                  <a:lnTo>
                    <a:pt x="165366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4" name="object 514"/>
            <p:cNvSpPr/>
            <p:nvPr/>
          </p:nvSpPr>
          <p:spPr>
            <a:xfrm>
              <a:off x="8073262" y="1844039"/>
              <a:ext cx="165735" cy="10795"/>
            </a:xfrm>
            <a:custGeom>
              <a:avLst/>
              <a:gdLst/>
              <a:ahLst/>
              <a:cxnLst/>
              <a:rect l="l" t="t" r="r" b="b"/>
              <a:pathLst>
                <a:path w="165734" h="10794">
                  <a:moveTo>
                    <a:pt x="165366" y="10668"/>
                  </a:moveTo>
                  <a:lnTo>
                    <a:pt x="164604" y="0"/>
                  </a:lnTo>
                  <a:lnTo>
                    <a:pt x="0" y="0"/>
                  </a:lnTo>
                  <a:lnTo>
                    <a:pt x="165366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5" name="object 515"/>
            <p:cNvSpPr/>
            <p:nvPr/>
          </p:nvSpPr>
          <p:spPr>
            <a:xfrm>
              <a:off x="8073262" y="1844039"/>
              <a:ext cx="165735" cy="10795"/>
            </a:xfrm>
            <a:custGeom>
              <a:avLst/>
              <a:gdLst/>
              <a:ahLst/>
              <a:cxnLst/>
              <a:rect l="l" t="t" r="r" b="b"/>
              <a:pathLst>
                <a:path w="165734" h="10794">
                  <a:moveTo>
                    <a:pt x="0" y="0"/>
                  </a:moveTo>
                  <a:lnTo>
                    <a:pt x="164604" y="0"/>
                  </a:lnTo>
                  <a:lnTo>
                    <a:pt x="165366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6" name="object 516"/>
            <p:cNvSpPr/>
            <p:nvPr/>
          </p:nvSpPr>
          <p:spPr>
            <a:xfrm>
              <a:off x="8273681" y="1844039"/>
              <a:ext cx="226695" cy="10795"/>
            </a:xfrm>
            <a:custGeom>
              <a:avLst/>
              <a:gdLst/>
              <a:ahLst/>
              <a:cxnLst/>
              <a:rect l="l" t="t" r="r" b="b"/>
              <a:pathLst>
                <a:path w="226695" h="10794">
                  <a:moveTo>
                    <a:pt x="226314" y="10668"/>
                  </a:moveTo>
                  <a:lnTo>
                    <a:pt x="19811" y="0"/>
                  </a:lnTo>
                  <a:lnTo>
                    <a:pt x="0" y="10668"/>
                  </a:lnTo>
                  <a:lnTo>
                    <a:pt x="226314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7" name="object 517"/>
            <p:cNvSpPr/>
            <p:nvPr/>
          </p:nvSpPr>
          <p:spPr>
            <a:xfrm>
              <a:off x="8273681" y="1844039"/>
              <a:ext cx="226695" cy="10795"/>
            </a:xfrm>
            <a:custGeom>
              <a:avLst/>
              <a:gdLst/>
              <a:ahLst/>
              <a:cxnLst/>
              <a:rect l="l" t="t" r="r" b="b"/>
              <a:pathLst>
                <a:path w="226695" h="10794">
                  <a:moveTo>
                    <a:pt x="19811" y="0"/>
                  </a:moveTo>
                  <a:lnTo>
                    <a:pt x="0" y="10668"/>
                  </a:lnTo>
                  <a:lnTo>
                    <a:pt x="226314" y="10668"/>
                  </a:lnTo>
                  <a:lnTo>
                    <a:pt x="19811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8" name="object 518"/>
            <p:cNvSpPr/>
            <p:nvPr/>
          </p:nvSpPr>
          <p:spPr>
            <a:xfrm>
              <a:off x="8293493" y="1844039"/>
              <a:ext cx="212725" cy="10795"/>
            </a:xfrm>
            <a:custGeom>
              <a:avLst/>
              <a:gdLst/>
              <a:ahLst/>
              <a:cxnLst/>
              <a:rect l="l" t="t" r="r" b="b"/>
              <a:pathLst>
                <a:path w="212725" h="10794">
                  <a:moveTo>
                    <a:pt x="212598" y="0"/>
                  </a:moveTo>
                  <a:lnTo>
                    <a:pt x="0" y="0"/>
                  </a:lnTo>
                  <a:lnTo>
                    <a:pt x="206502" y="10668"/>
                  </a:lnTo>
                  <a:lnTo>
                    <a:pt x="21259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9" name="object 519"/>
            <p:cNvSpPr/>
            <p:nvPr/>
          </p:nvSpPr>
          <p:spPr>
            <a:xfrm>
              <a:off x="8293493" y="1844039"/>
              <a:ext cx="212725" cy="10795"/>
            </a:xfrm>
            <a:custGeom>
              <a:avLst/>
              <a:gdLst/>
              <a:ahLst/>
              <a:cxnLst/>
              <a:rect l="l" t="t" r="r" b="b"/>
              <a:pathLst>
                <a:path w="212725" h="10794">
                  <a:moveTo>
                    <a:pt x="0" y="0"/>
                  </a:moveTo>
                  <a:lnTo>
                    <a:pt x="212598" y="0"/>
                  </a:lnTo>
                  <a:lnTo>
                    <a:pt x="206502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520" name="object 520"/>
          <p:cNvGrpSpPr/>
          <p:nvPr/>
        </p:nvGrpSpPr>
        <p:grpSpPr>
          <a:xfrm>
            <a:off x="11893654" y="2524377"/>
            <a:ext cx="85581" cy="14696"/>
            <a:chOff x="7366507" y="1854326"/>
            <a:chExt cx="62865" cy="10795"/>
          </a:xfrm>
        </p:grpSpPr>
        <p:sp>
          <p:nvSpPr>
            <p:cNvPr id="521" name="object 521"/>
            <p:cNvSpPr/>
            <p:nvPr/>
          </p:nvSpPr>
          <p:spPr>
            <a:xfrm>
              <a:off x="7366888" y="1854707"/>
              <a:ext cx="62230" cy="10160"/>
            </a:xfrm>
            <a:custGeom>
              <a:avLst/>
              <a:gdLst/>
              <a:ahLst/>
              <a:cxnLst/>
              <a:rect l="l" t="t" r="r" b="b"/>
              <a:pathLst>
                <a:path w="62229" h="10160">
                  <a:moveTo>
                    <a:pt x="61734" y="9906"/>
                  </a:moveTo>
                  <a:lnTo>
                    <a:pt x="17538" y="0"/>
                  </a:lnTo>
                  <a:lnTo>
                    <a:pt x="0" y="9906"/>
                  </a:lnTo>
                  <a:lnTo>
                    <a:pt x="61734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366888" y="1854707"/>
              <a:ext cx="62230" cy="10160"/>
            </a:xfrm>
            <a:custGeom>
              <a:avLst/>
              <a:gdLst/>
              <a:ahLst/>
              <a:cxnLst/>
              <a:rect l="l" t="t" r="r" b="b"/>
              <a:pathLst>
                <a:path w="62229" h="10160">
                  <a:moveTo>
                    <a:pt x="17538" y="0"/>
                  </a:moveTo>
                  <a:lnTo>
                    <a:pt x="0" y="9906"/>
                  </a:lnTo>
                  <a:lnTo>
                    <a:pt x="61734" y="9906"/>
                  </a:lnTo>
                  <a:lnTo>
                    <a:pt x="1753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384427" y="1854707"/>
              <a:ext cx="44450" cy="10160"/>
            </a:xfrm>
            <a:custGeom>
              <a:avLst/>
              <a:gdLst/>
              <a:ahLst/>
              <a:cxnLst/>
              <a:rect l="l" t="t" r="r" b="b"/>
              <a:pathLst>
                <a:path w="44450" h="10160">
                  <a:moveTo>
                    <a:pt x="44196" y="9906"/>
                  </a:moveTo>
                  <a:lnTo>
                    <a:pt x="43421" y="0"/>
                  </a:lnTo>
                  <a:lnTo>
                    <a:pt x="0" y="0"/>
                  </a:lnTo>
                  <a:lnTo>
                    <a:pt x="44196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384427" y="1854707"/>
              <a:ext cx="44450" cy="10160"/>
            </a:xfrm>
            <a:custGeom>
              <a:avLst/>
              <a:gdLst/>
              <a:ahLst/>
              <a:cxnLst/>
              <a:rect l="l" t="t" r="r" b="b"/>
              <a:pathLst>
                <a:path w="44450" h="10160">
                  <a:moveTo>
                    <a:pt x="0" y="0"/>
                  </a:moveTo>
                  <a:lnTo>
                    <a:pt x="43421" y="0"/>
                  </a:lnTo>
                  <a:lnTo>
                    <a:pt x="44196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525" name="object 525"/>
          <p:cNvGrpSpPr/>
          <p:nvPr/>
        </p:nvGrpSpPr>
        <p:grpSpPr>
          <a:xfrm>
            <a:off x="12127056" y="2524377"/>
            <a:ext cx="226487" cy="14696"/>
            <a:chOff x="7537957" y="1854326"/>
            <a:chExt cx="166370" cy="10795"/>
          </a:xfrm>
        </p:grpSpPr>
        <p:sp>
          <p:nvSpPr>
            <p:cNvPr id="526" name="object 526"/>
            <p:cNvSpPr/>
            <p:nvPr/>
          </p:nvSpPr>
          <p:spPr>
            <a:xfrm>
              <a:off x="7538338" y="1854707"/>
              <a:ext cx="165735" cy="10160"/>
            </a:xfrm>
            <a:custGeom>
              <a:avLst/>
              <a:gdLst/>
              <a:ahLst/>
              <a:cxnLst/>
              <a:rect l="l" t="t" r="r" b="b"/>
              <a:pathLst>
                <a:path w="165734" h="10160">
                  <a:moveTo>
                    <a:pt x="165366" y="9906"/>
                  </a:moveTo>
                  <a:lnTo>
                    <a:pt x="0" y="0"/>
                  </a:lnTo>
                  <a:lnTo>
                    <a:pt x="761" y="9906"/>
                  </a:lnTo>
                  <a:lnTo>
                    <a:pt x="165366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7" name="object 527"/>
            <p:cNvSpPr/>
            <p:nvPr/>
          </p:nvSpPr>
          <p:spPr>
            <a:xfrm>
              <a:off x="7538338" y="1854707"/>
              <a:ext cx="165735" cy="10160"/>
            </a:xfrm>
            <a:custGeom>
              <a:avLst/>
              <a:gdLst/>
              <a:ahLst/>
              <a:cxnLst/>
              <a:rect l="l" t="t" r="r" b="b"/>
              <a:pathLst>
                <a:path w="165734" h="10160">
                  <a:moveTo>
                    <a:pt x="0" y="0"/>
                  </a:moveTo>
                  <a:lnTo>
                    <a:pt x="761" y="9906"/>
                  </a:lnTo>
                  <a:lnTo>
                    <a:pt x="165366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8" name="object 528"/>
            <p:cNvSpPr/>
            <p:nvPr/>
          </p:nvSpPr>
          <p:spPr>
            <a:xfrm>
              <a:off x="7538338" y="1854707"/>
              <a:ext cx="165735" cy="10160"/>
            </a:xfrm>
            <a:custGeom>
              <a:avLst/>
              <a:gdLst/>
              <a:ahLst/>
              <a:cxnLst/>
              <a:rect l="l" t="t" r="r" b="b"/>
              <a:pathLst>
                <a:path w="165734" h="10160">
                  <a:moveTo>
                    <a:pt x="165366" y="9906"/>
                  </a:moveTo>
                  <a:lnTo>
                    <a:pt x="164604" y="0"/>
                  </a:lnTo>
                  <a:lnTo>
                    <a:pt x="0" y="0"/>
                  </a:lnTo>
                  <a:lnTo>
                    <a:pt x="165366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9" name="object 529"/>
            <p:cNvSpPr/>
            <p:nvPr/>
          </p:nvSpPr>
          <p:spPr>
            <a:xfrm>
              <a:off x="7538338" y="1854707"/>
              <a:ext cx="165735" cy="10160"/>
            </a:xfrm>
            <a:custGeom>
              <a:avLst/>
              <a:gdLst/>
              <a:ahLst/>
              <a:cxnLst/>
              <a:rect l="l" t="t" r="r" b="b"/>
              <a:pathLst>
                <a:path w="165734" h="10160">
                  <a:moveTo>
                    <a:pt x="0" y="0"/>
                  </a:moveTo>
                  <a:lnTo>
                    <a:pt x="164604" y="0"/>
                  </a:lnTo>
                  <a:lnTo>
                    <a:pt x="165366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530" name="object 530"/>
          <p:cNvGrpSpPr/>
          <p:nvPr/>
        </p:nvGrpSpPr>
        <p:grpSpPr>
          <a:xfrm>
            <a:off x="12503630" y="2524377"/>
            <a:ext cx="237725" cy="14696"/>
            <a:chOff x="7814576" y="1854326"/>
            <a:chExt cx="174625" cy="10795"/>
          </a:xfrm>
        </p:grpSpPr>
        <p:sp>
          <p:nvSpPr>
            <p:cNvPr id="531" name="object 531"/>
            <p:cNvSpPr/>
            <p:nvPr/>
          </p:nvSpPr>
          <p:spPr>
            <a:xfrm>
              <a:off x="7814957" y="1854707"/>
              <a:ext cx="172720" cy="10160"/>
            </a:xfrm>
            <a:custGeom>
              <a:avLst/>
              <a:gdLst/>
              <a:ahLst/>
              <a:cxnLst/>
              <a:rect l="l" t="t" r="r" b="b"/>
              <a:pathLst>
                <a:path w="172720" h="10160">
                  <a:moveTo>
                    <a:pt x="172211" y="9906"/>
                  </a:moveTo>
                  <a:lnTo>
                    <a:pt x="1524" y="0"/>
                  </a:lnTo>
                  <a:lnTo>
                    <a:pt x="0" y="9906"/>
                  </a:lnTo>
                  <a:lnTo>
                    <a:pt x="172211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2" name="object 532"/>
            <p:cNvSpPr/>
            <p:nvPr/>
          </p:nvSpPr>
          <p:spPr>
            <a:xfrm>
              <a:off x="7814957" y="1854707"/>
              <a:ext cx="172720" cy="10160"/>
            </a:xfrm>
            <a:custGeom>
              <a:avLst/>
              <a:gdLst/>
              <a:ahLst/>
              <a:cxnLst/>
              <a:rect l="l" t="t" r="r" b="b"/>
              <a:pathLst>
                <a:path w="172720" h="10160">
                  <a:moveTo>
                    <a:pt x="1524" y="0"/>
                  </a:moveTo>
                  <a:lnTo>
                    <a:pt x="0" y="9906"/>
                  </a:lnTo>
                  <a:lnTo>
                    <a:pt x="172211" y="9906"/>
                  </a:lnTo>
                  <a:lnTo>
                    <a:pt x="152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3" name="object 533"/>
            <p:cNvSpPr/>
            <p:nvPr/>
          </p:nvSpPr>
          <p:spPr>
            <a:xfrm>
              <a:off x="7816481" y="1854707"/>
              <a:ext cx="172720" cy="10160"/>
            </a:xfrm>
            <a:custGeom>
              <a:avLst/>
              <a:gdLst/>
              <a:ahLst/>
              <a:cxnLst/>
              <a:rect l="l" t="t" r="r" b="b"/>
              <a:pathLst>
                <a:path w="172720" h="10160">
                  <a:moveTo>
                    <a:pt x="172211" y="0"/>
                  </a:moveTo>
                  <a:lnTo>
                    <a:pt x="0" y="0"/>
                  </a:lnTo>
                  <a:lnTo>
                    <a:pt x="170687" y="9906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4" name="object 534"/>
            <p:cNvSpPr/>
            <p:nvPr/>
          </p:nvSpPr>
          <p:spPr>
            <a:xfrm>
              <a:off x="7816481" y="1854707"/>
              <a:ext cx="172720" cy="10160"/>
            </a:xfrm>
            <a:custGeom>
              <a:avLst/>
              <a:gdLst/>
              <a:ahLst/>
              <a:cxnLst/>
              <a:rect l="l" t="t" r="r" b="b"/>
              <a:pathLst>
                <a:path w="172720" h="10160">
                  <a:moveTo>
                    <a:pt x="0" y="0"/>
                  </a:moveTo>
                  <a:lnTo>
                    <a:pt x="172211" y="0"/>
                  </a:lnTo>
                  <a:lnTo>
                    <a:pt x="170687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535" name="object 535"/>
          <p:cNvGrpSpPr/>
          <p:nvPr/>
        </p:nvGrpSpPr>
        <p:grpSpPr>
          <a:xfrm>
            <a:off x="12856310" y="2524377"/>
            <a:ext cx="581777" cy="14696"/>
            <a:chOff x="8073643" y="1854326"/>
            <a:chExt cx="427355" cy="10795"/>
          </a:xfrm>
        </p:grpSpPr>
        <p:sp>
          <p:nvSpPr>
            <p:cNvPr id="536" name="object 536"/>
            <p:cNvSpPr/>
            <p:nvPr/>
          </p:nvSpPr>
          <p:spPr>
            <a:xfrm>
              <a:off x="8074024" y="1854707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60">
                  <a:moveTo>
                    <a:pt x="166128" y="9906"/>
                  </a:moveTo>
                  <a:lnTo>
                    <a:pt x="0" y="0"/>
                  </a:lnTo>
                  <a:lnTo>
                    <a:pt x="761" y="9906"/>
                  </a:lnTo>
                  <a:lnTo>
                    <a:pt x="166128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7" name="object 537"/>
            <p:cNvSpPr/>
            <p:nvPr/>
          </p:nvSpPr>
          <p:spPr>
            <a:xfrm>
              <a:off x="8074024" y="1854707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60">
                  <a:moveTo>
                    <a:pt x="0" y="0"/>
                  </a:moveTo>
                  <a:lnTo>
                    <a:pt x="761" y="9906"/>
                  </a:lnTo>
                  <a:lnTo>
                    <a:pt x="166128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8" name="object 538"/>
            <p:cNvSpPr/>
            <p:nvPr/>
          </p:nvSpPr>
          <p:spPr>
            <a:xfrm>
              <a:off x="8074024" y="1854707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60">
                  <a:moveTo>
                    <a:pt x="166128" y="9906"/>
                  </a:moveTo>
                  <a:lnTo>
                    <a:pt x="164604" y="0"/>
                  </a:lnTo>
                  <a:lnTo>
                    <a:pt x="0" y="0"/>
                  </a:lnTo>
                  <a:lnTo>
                    <a:pt x="166128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9" name="object 539"/>
            <p:cNvSpPr/>
            <p:nvPr/>
          </p:nvSpPr>
          <p:spPr>
            <a:xfrm>
              <a:off x="8074024" y="1854707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60">
                  <a:moveTo>
                    <a:pt x="0" y="0"/>
                  </a:moveTo>
                  <a:lnTo>
                    <a:pt x="164604" y="0"/>
                  </a:lnTo>
                  <a:lnTo>
                    <a:pt x="166128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0" name="object 540"/>
            <p:cNvSpPr/>
            <p:nvPr/>
          </p:nvSpPr>
          <p:spPr>
            <a:xfrm>
              <a:off x="8253107" y="1854707"/>
              <a:ext cx="241300" cy="10160"/>
            </a:xfrm>
            <a:custGeom>
              <a:avLst/>
              <a:gdLst/>
              <a:ahLst/>
              <a:cxnLst/>
              <a:rect l="l" t="t" r="r" b="b"/>
              <a:pathLst>
                <a:path w="241300" h="10160">
                  <a:moveTo>
                    <a:pt x="240779" y="9906"/>
                  </a:moveTo>
                  <a:lnTo>
                    <a:pt x="20574" y="0"/>
                  </a:lnTo>
                  <a:lnTo>
                    <a:pt x="0" y="9906"/>
                  </a:lnTo>
                  <a:lnTo>
                    <a:pt x="240779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1" name="object 541"/>
            <p:cNvSpPr/>
            <p:nvPr/>
          </p:nvSpPr>
          <p:spPr>
            <a:xfrm>
              <a:off x="8253107" y="1854707"/>
              <a:ext cx="241300" cy="10160"/>
            </a:xfrm>
            <a:custGeom>
              <a:avLst/>
              <a:gdLst/>
              <a:ahLst/>
              <a:cxnLst/>
              <a:rect l="l" t="t" r="r" b="b"/>
              <a:pathLst>
                <a:path w="241300" h="10160">
                  <a:moveTo>
                    <a:pt x="20574" y="0"/>
                  </a:moveTo>
                  <a:lnTo>
                    <a:pt x="0" y="9906"/>
                  </a:lnTo>
                  <a:lnTo>
                    <a:pt x="240779" y="9906"/>
                  </a:lnTo>
                  <a:lnTo>
                    <a:pt x="2057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2" name="object 542"/>
            <p:cNvSpPr/>
            <p:nvPr/>
          </p:nvSpPr>
          <p:spPr>
            <a:xfrm>
              <a:off x="8273681" y="1854707"/>
              <a:ext cx="226695" cy="10160"/>
            </a:xfrm>
            <a:custGeom>
              <a:avLst/>
              <a:gdLst/>
              <a:ahLst/>
              <a:cxnLst/>
              <a:rect l="l" t="t" r="r" b="b"/>
              <a:pathLst>
                <a:path w="226695" h="10160">
                  <a:moveTo>
                    <a:pt x="226314" y="0"/>
                  </a:moveTo>
                  <a:lnTo>
                    <a:pt x="0" y="0"/>
                  </a:lnTo>
                  <a:lnTo>
                    <a:pt x="220205" y="9906"/>
                  </a:lnTo>
                  <a:lnTo>
                    <a:pt x="22631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3" name="object 543"/>
            <p:cNvSpPr/>
            <p:nvPr/>
          </p:nvSpPr>
          <p:spPr>
            <a:xfrm>
              <a:off x="8273681" y="1854707"/>
              <a:ext cx="226695" cy="10160"/>
            </a:xfrm>
            <a:custGeom>
              <a:avLst/>
              <a:gdLst/>
              <a:ahLst/>
              <a:cxnLst/>
              <a:rect l="l" t="t" r="r" b="b"/>
              <a:pathLst>
                <a:path w="226695" h="10160">
                  <a:moveTo>
                    <a:pt x="0" y="0"/>
                  </a:moveTo>
                  <a:lnTo>
                    <a:pt x="226314" y="0"/>
                  </a:lnTo>
                  <a:lnTo>
                    <a:pt x="220205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544" name="object 544"/>
          <p:cNvGrpSpPr/>
          <p:nvPr/>
        </p:nvGrpSpPr>
        <p:grpSpPr>
          <a:xfrm>
            <a:off x="11890559" y="2537862"/>
            <a:ext cx="89903" cy="3458"/>
            <a:chOff x="7364234" y="1864232"/>
            <a:chExt cx="66040" cy="2540"/>
          </a:xfrm>
        </p:grpSpPr>
        <p:sp>
          <p:nvSpPr>
            <p:cNvPr id="545" name="object 545"/>
            <p:cNvSpPr/>
            <p:nvPr/>
          </p:nvSpPr>
          <p:spPr>
            <a:xfrm>
              <a:off x="7364615" y="1864613"/>
              <a:ext cx="64769" cy="1905"/>
            </a:xfrm>
            <a:custGeom>
              <a:avLst/>
              <a:gdLst/>
              <a:ahLst/>
              <a:cxnLst/>
              <a:rect l="l" t="t" r="r" b="b"/>
              <a:pathLst>
                <a:path w="64770" h="1905">
                  <a:moveTo>
                    <a:pt x="64757" y="1524"/>
                  </a:moveTo>
                  <a:lnTo>
                    <a:pt x="2273" y="0"/>
                  </a:lnTo>
                  <a:lnTo>
                    <a:pt x="0" y="1524"/>
                  </a:lnTo>
                  <a:lnTo>
                    <a:pt x="64757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6" name="object 546"/>
            <p:cNvSpPr/>
            <p:nvPr/>
          </p:nvSpPr>
          <p:spPr>
            <a:xfrm>
              <a:off x="7364615" y="1864613"/>
              <a:ext cx="64769" cy="1905"/>
            </a:xfrm>
            <a:custGeom>
              <a:avLst/>
              <a:gdLst/>
              <a:ahLst/>
              <a:cxnLst/>
              <a:rect l="l" t="t" r="r" b="b"/>
              <a:pathLst>
                <a:path w="64770" h="1905">
                  <a:moveTo>
                    <a:pt x="2273" y="0"/>
                  </a:moveTo>
                  <a:lnTo>
                    <a:pt x="0" y="1524"/>
                  </a:lnTo>
                  <a:lnTo>
                    <a:pt x="64757" y="1524"/>
                  </a:lnTo>
                  <a:lnTo>
                    <a:pt x="2273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7" name="object 547"/>
            <p:cNvSpPr/>
            <p:nvPr/>
          </p:nvSpPr>
          <p:spPr>
            <a:xfrm>
              <a:off x="7366889" y="1864613"/>
              <a:ext cx="62865" cy="1905"/>
            </a:xfrm>
            <a:custGeom>
              <a:avLst/>
              <a:gdLst/>
              <a:ahLst/>
              <a:cxnLst/>
              <a:rect l="l" t="t" r="r" b="b"/>
              <a:pathLst>
                <a:path w="62865" h="1905">
                  <a:moveTo>
                    <a:pt x="62483" y="1524"/>
                  </a:moveTo>
                  <a:lnTo>
                    <a:pt x="61734" y="0"/>
                  </a:lnTo>
                  <a:lnTo>
                    <a:pt x="0" y="0"/>
                  </a:lnTo>
                  <a:lnTo>
                    <a:pt x="62483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8" name="object 548"/>
            <p:cNvSpPr/>
            <p:nvPr/>
          </p:nvSpPr>
          <p:spPr>
            <a:xfrm>
              <a:off x="7366889" y="1864613"/>
              <a:ext cx="62865" cy="1905"/>
            </a:xfrm>
            <a:custGeom>
              <a:avLst/>
              <a:gdLst/>
              <a:ahLst/>
              <a:cxnLst/>
              <a:rect l="l" t="t" r="r" b="b"/>
              <a:pathLst>
                <a:path w="62865" h="1905">
                  <a:moveTo>
                    <a:pt x="0" y="0"/>
                  </a:moveTo>
                  <a:lnTo>
                    <a:pt x="61734" y="0"/>
                  </a:lnTo>
                  <a:lnTo>
                    <a:pt x="62483" y="152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549" name="object 549"/>
          <p:cNvGrpSpPr/>
          <p:nvPr/>
        </p:nvGrpSpPr>
        <p:grpSpPr>
          <a:xfrm>
            <a:off x="12128093" y="2537862"/>
            <a:ext cx="226487" cy="3458"/>
            <a:chOff x="7538719" y="1864232"/>
            <a:chExt cx="166370" cy="2540"/>
          </a:xfrm>
        </p:grpSpPr>
        <p:sp>
          <p:nvSpPr>
            <p:cNvPr id="550" name="object 550"/>
            <p:cNvSpPr/>
            <p:nvPr/>
          </p:nvSpPr>
          <p:spPr>
            <a:xfrm>
              <a:off x="7539100" y="1864613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165366" y="1524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65366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51" name="object 551"/>
            <p:cNvSpPr/>
            <p:nvPr/>
          </p:nvSpPr>
          <p:spPr>
            <a:xfrm>
              <a:off x="7539100" y="1864613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-380" y="762"/>
                  </a:moveTo>
                  <a:lnTo>
                    <a:pt x="165747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52" name="object 552"/>
            <p:cNvSpPr/>
            <p:nvPr/>
          </p:nvSpPr>
          <p:spPr>
            <a:xfrm>
              <a:off x="7539100" y="1864613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165366" y="1524"/>
                  </a:moveTo>
                  <a:lnTo>
                    <a:pt x="164604" y="0"/>
                  </a:lnTo>
                  <a:lnTo>
                    <a:pt x="0" y="0"/>
                  </a:lnTo>
                  <a:lnTo>
                    <a:pt x="165366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53" name="object 553"/>
            <p:cNvSpPr/>
            <p:nvPr/>
          </p:nvSpPr>
          <p:spPr>
            <a:xfrm>
              <a:off x="7539100" y="1864613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-380" y="762"/>
                  </a:moveTo>
                  <a:lnTo>
                    <a:pt x="165747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554" name="object 554"/>
          <p:cNvGrpSpPr/>
          <p:nvPr/>
        </p:nvGrpSpPr>
        <p:grpSpPr>
          <a:xfrm>
            <a:off x="12503630" y="2537862"/>
            <a:ext cx="235996" cy="3458"/>
            <a:chOff x="7814576" y="1864232"/>
            <a:chExt cx="173355" cy="2540"/>
          </a:xfrm>
        </p:grpSpPr>
        <p:sp>
          <p:nvSpPr>
            <p:cNvPr id="555" name="object 555"/>
            <p:cNvSpPr/>
            <p:nvPr/>
          </p:nvSpPr>
          <p:spPr>
            <a:xfrm>
              <a:off x="7814957" y="1864613"/>
              <a:ext cx="172720" cy="1905"/>
            </a:xfrm>
            <a:custGeom>
              <a:avLst/>
              <a:gdLst/>
              <a:ahLst/>
              <a:cxnLst/>
              <a:rect l="l" t="t" r="r" b="b"/>
              <a:pathLst>
                <a:path w="172720" h="1905">
                  <a:moveTo>
                    <a:pt x="172211" y="1524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72211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56" name="object 556"/>
            <p:cNvSpPr/>
            <p:nvPr/>
          </p:nvSpPr>
          <p:spPr>
            <a:xfrm>
              <a:off x="7814957" y="1864613"/>
              <a:ext cx="172720" cy="1905"/>
            </a:xfrm>
            <a:custGeom>
              <a:avLst/>
              <a:gdLst/>
              <a:ahLst/>
              <a:cxnLst/>
              <a:rect l="l" t="t" r="r" b="b"/>
              <a:pathLst>
                <a:path w="172720" h="1905">
                  <a:moveTo>
                    <a:pt x="-380" y="762"/>
                  </a:moveTo>
                  <a:lnTo>
                    <a:pt x="172592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57" name="object 557"/>
            <p:cNvSpPr/>
            <p:nvPr/>
          </p:nvSpPr>
          <p:spPr>
            <a:xfrm>
              <a:off x="7814957" y="1864613"/>
              <a:ext cx="172720" cy="1905"/>
            </a:xfrm>
            <a:custGeom>
              <a:avLst/>
              <a:gdLst/>
              <a:ahLst/>
              <a:cxnLst/>
              <a:rect l="l" t="t" r="r" b="b"/>
              <a:pathLst>
                <a:path w="172720" h="1905">
                  <a:moveTo>
                    <a:pt x="172211" y="1524"/>
                  </a:moveTo>
                  <a:lnTo>
                    <a:pt x="172211" y="0"/>
                  </a:lnTo>
                  <a:lnTo>
                    <a:pt x="0" y="0"/>
                  </a:lnTo>
                  <a:lnTo>
                    <a:pt x="172211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58" name="object 558"/>
            <p:cNvSpPr/>
            <p:nvPr/>
          </p:nvSpPr>
          <p:spPr>
            <a:xfrm>
              <a:off x="7814957" y="1864613"/>
              <a:ext cx="172720" cy="1905"/>
            </a:xfrm>
            <a:custGeom>
              <a:avLst/>
              <a:gdLst/>
              <a:ahLst/>
              <a:cxnLst/>
              <a:rect l="l" t="t" r="r" b="b"/>
              <a:pathLst>
                <a:path w="172720" h="1905">
                  <a:moveTo>
                    <a:pt x="-380" y="762"/>
                  </a:moveTo>
                  <a:lnTo>
                    <a:pt x="172592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559" name="object 559"/>
          <p:cNvGrpSpPr/>
          <p:nvPr/>
        </p:nvGrpSpPr>
        <p:grpSpPr>
          <a:xfrm>
            <a:off x="12857348" y="2537862"/>
            <a:ext cx="572268" cy="3458"/>
            <a:chOff x="8074406" y="1864232"/>
            <a:chExt cx="420370" cy="2540"/>
          </a:xfrm>
        </p:grpSpPr>
        <p:sp>
          <p:nvSpPr>
            <p:cNvPr id="560" name="object 560"/>
            <p:cNvSpPr/>
            <p:nvPr/>
          </p:nvSpPr>
          <p:spPr>
            <a:xfrm>
              <a:off x="8074787" y="1864613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165366" y="1524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65366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61" name="object 561"/>
            <p:cNvSpPr/>
            <p:nvPr/>
          </p:nvSpPr>
          <p:spPr>
            <a:xfrm>
              <a:off x="8074787" y="1864613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-380" y="762"/>
                  </a:moveTo>
                  <a:lnTo>
                    <a:pt x="165747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62" name="object 562"/>
            <p:cNvSpPr/>
            <p:nvPr/>
          </p:nvSpPr>
          <p:spPr>
            <a:xfrm>
              <a:off x="8074787" y="1864613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165366" y="1524"/>
                  </a:moveTo>
                  <a:lnTo>
                    <a:pt x="165366" y="0"/>
                  </a:lnTo>
                  <a:lnTo>
                    <a:pt x="0" y="0"/>
                  </a:lnTo>
                  <a:lnTo>
                    <a:pt x="165366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63" name="object 563"/>
            <p:cNvSpPr/>
            <p:nvPr/>
          </p:nvSpPr>
          <p:spPr>
            <a:xfrm>
              <a:off x="8074787" y="1864613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-380" y="762"/>
                  </a:moveTo>
                  <a:lnTo>
                    <a:pt x="165747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64" name="object 564"/>
            <p:cNvSpPr/>
            <p:nvPr/>
          </p:nvSpPr>
          <p:spPr>
            <a:xfrm>
              <a:off x="8251584" y="1864613"/>
              <a:ext cx="241300" cy="1905"/>
            </a:xfrm>
            <a:custGeom>
              <a:avLst/>
              <a:gdLst/>
              <a:ahLst/>
              <a:cxnLst/>
              <a:rect l="l" t="t" r="r" b="b"/>
              <a:pathLst>
                <a:path w="241300" h="1905">
                  <a:moveTo>
                    <a:pt x="240779" y="1524"/>
                  </a:moveTo>
                  <a:lnTo>
                    <a:pt x="1524" y="0"/>
                  </a:lnTo>
                  <a:lnTo>
                    <a:pt x="0" y="1524"/>
                  </a:lnTo>
                  <a:lnTo>
                    <a:pt x="240779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65" name="object 565"/>
            <p:cNvSpPr/>
            <p:nvPr/>
          </p:nvSpPr>
          <p:spPr>
            <a:xfrm>
              <a:off x="8251584" y="1864613"/>
              <a:ext cx="241300" cy="1905"/>
            </a:xfrm>
            <a:custGeom>
              <a:avLst/>
              <a:gdLst/>
              <a:ahLst/>
              <a:cxnLst/>
              <a:rect l="l" t="t" r="r" b="b"/>
              <a:pathLst>
                <a:path w="241300" h="1905">
                  <a:moveTo>
                    <a:pt x="-380" y="762"/>
                  </a:moveTo>
                  <a:lnTo>
                    <a:pt x="241160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66" name="object 566"/>
            <p:cNvSpPr/>
            <p:nvPr/>
          </p:nvSpPr>
          <p:spPr>
            <a:xfrm>
              <a:off x="8253108" y="1864613"/>
              <a:ext cx="241300" cy="1905"/>
            </a:xfrm>
            <a:custGeom>
              <a:avLst/>
              <a:gdLst/>
              <a:ahLst/>
              <a:cxnLst/>
              <a:rect l="l" t="t" r="r" b="b"/>
              <a:pathLst>
                <a:path w="241300" h="1905">
                  <a:moveTo>
                    <a:pt x="240779" y="0"/>
                  </a:moveTo>
                  <a:lnTo>
                    <a:pt x="0" y="0"/>
                  </a:lnTo>
                  <a:lnTo>
                    <a:pt x="239255" y="1524"/>
                  </a:lnTo>
                  <a:lnTo>
                    <a:pt x="24077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67" name="object 567"/>
            <p:cNvSpPr/>
            <p:nvPr/>
          </p:nvSpPr>
          <p:spPr>
            <a:xfrm>
              <a:off x="8253108" y="1864613"/>
              <a:ext cx="241300" cy="1905"/>
            </a:xfrm>
            <a:custGeom>
              <a:avLst/>
              <a:gdLst/>
              <a:ahLst/>
              <a:cxnLst/>
              <a:rect l="l" t="t" r="r" b="b"/>
              <a:pathLst>
                <a:path w="241300" h="1905">
                  <a:moveTo>
                    <a:pt x="-380" y="762"/>
                  </a:moveTo>
                  <a:lnTo>
                    <a:pt x="241160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568" name="object 568"/>
          <p:cNvGrpSpPr/>
          <p:nvPr/>
        </p:nvGrpSpPr>
        <p:grpSpPr>
          <a:xfrm>
            <a:off x="11880185" y="2539939"/>
            <a:ext cx="100277" cy="7780"/>
            <a:chOff x="7356614" y="1865757"/>
            <a:chExt cx="73660" cy="5715"/>
          </a:xfrm>
        </p:grpSpPr>
        <p:sp>
          <p:nvSpPr>
            <p:cNvPr id="569" name="object 569"/>
            <p:cNvSpPr/>
            <p:nvPr/>
          </p:nvSpPr>
          <p:spPr>
            <a:xfrm>
              <a:off x="7356995" y="1866138"/>
              <a:ext cx="72390" cy="5080"/>
            </a:xfrm>
            <a:custGeom>
              <a:avLst/>
              <a:gdLst/>
              <a:ahLst/>
              <a:cxnLst/>
              <a:rect l="l" t="t" r="r" b="b"/>
              <a:pathLst>
                <a:path w="72390" h="5080">
                  <a:moveTo>
                    <a:pt x="72377" y="4572"/>
                  </a:moveTo>
                  <a:lnTo>
                    <a:pt x="7619" y="0"/>
                  </a:lnTo>
                  <a:lnTo>
                    <a:pt x="0" y="4572"/>
                  </a:lnTo>
                  <a:lnTo>
                    <a:pt x="72377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70" name="object 570"/>
            <p:cNvSpPr/>
            <p:nvPr/>
          </p:nvSpPr>
          <p:spPr>
            <a:xfrm>
              <a:off x="7356995" y="1866138"/>
              <a:ext cx="72390" cy="5080"/>
            </a:xfrm>
            <a:custGeom>
              <a:avLst/>
              <a:gdLst/>
              <a:ahLst/>
              <a:cxnLst/>
              <a:rect l="l" t="t" r="r" b="b"/>
              <a:pathLst>
                <a:path w="72390" h="5080">
                  <a:moveTo>
                    <a:pt x="7619" y="0"/>
                  </a:moveTo>
                  <a:lnTo>
                    <a:pt x="0" y="4572"/>
                  </a:lnTo>
                  <a:lnTo>
                    <a:pt x="72377" y="4572"/>
                  </a:lnTo>
                  <a:lnTo>
                    <a:pt x="7619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71" name="object 571"/>
            <p:cNvSpPr/>
            <p:nvPr/>
          </p:nvSpPr>
          <p:spPr>
            <a:xfrm>
              <a:off x="7364615" y="1866138"/>
              <a:ext cx="64769" cy="5080"/>
            </a:xfrm>
            <a:custGeom>
              <a:avLst/>
              <a:gdLst/>
              <a:ahLst/>
              <a:cxnLst/>
              <a:rect l="l" t="t" r="r" b="b"/>
              <a:pathLst>
                <a:path w="64770" h="5080">
                  <a:moveTo>
                    <a:pt x="64757" y="4572"/>
                  </a:moveTo>
                  <a:lnTo>
                    <a:pt x="64757" y="0"/>
                  </a:lnTo>
                  <a:lnTo>
                    <a:pt x="0" y="0"/>
                  </a:lnTo>
                  <a:lnTo>
                    <a:pt x="64757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72" name="object 572"/>
            <p:cNvSpPr/>
            <p:nvPr/>
          </p:nvSpPr>
          <p:spPr>
            <a:xfrm>
              <a:off x="7364615" y="1866138"/>
              <a:ext cx="64769" cy="5080"/>
            </a:xfrm>
            <a:custGeom>
              <a:avLst/>
              <a:gdLst/>
              <a:ahLst/>
              <a:cxnLst/>
              <a:rect l="l" t="t" r="r" b="b"/>
              <a:pathLst>
                <a:path w="64770" h="5080">
                  <a:moveTo>
                    <a:pt x="0" y="0"/>
                  </a:moveTo>
                  <a:lnTo>
                    <a:pt x="64757" y="0"/>
                  </a:lnTo>
                  <a:lnTo>
                    <a:pt x="64757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573" name="object 573"/>
          <p:cNvGrpSpPr/>
          <p:nvPr/>
        </p:nvGrpSpPr>
        <p:grpSpPr>
          <a:xfrm>
            <a:off x="12128093" y="2539939"/>
            <a:ext cx="226487" cy="7780"/>
            <a:chOff x="7538719" y="1865757"/>
            <a:chExt cx="166370" cy="5715"/>
          </a:xfrm>
        </p:grpSpPr>
        <p:sp>
          <p:nvSpPr>
            <p:cNvPr id="574" name="object 574"/>
            <p:cNvSpPr/>
            <p:nvPr/>
          </p:nvSpPr>
          <p:spPr>
            <a:xfrm>
              <a:off x="7539100" y="1866138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165366" y="4572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165366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75" name="object 575"/>
            <p:cNvSpPr/>
            <p:nvPr/>
          </p:nvSpPr>
          <p:spPr>
            <a:xfrm>
              <a:off x="7539100" y="1866138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0" y="0"/>
                  </a:moveTo>
                  <a:lnTo>
                    <a:pt x="0" y="4572"/>
                  </a:lnTo>
                  <a:lnTo>
                    <a:pt x="165366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76" name="object 576"/>
            <p:cNvSpPr/>
            <p:nvPr/>
          </p:nvSpPr>
          <p:spPr>
            <a:xfrm>
              <a:off x="7539100" y="1866138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165366" y="4572"/>
                  </a:moveTo>
                  <a:lnTo>
                    <a:pt x="165366" y="0"/>
                  </a:lnTo>
                  <a:lnTo>
                    <a:pt x="0" y="0"/>
                  </a:lnTo>
                  <a:lnTo>
                    <a:pt x="165366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77" name="object 577"/>
            <p:cNvSpPr/>
            <p:nvPr/>
          </p:nvSpPr>
          <p:spPr>
            <a:xfrm>
              <a:off x="7539100" y="1866138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0" y="0"/>
                  </a:moveTo>
                  <a:lnTo>
                    <a:pt x="165366" y="0"/>
                  </a:lnTo>
                  <a:lnTo>
                    <a:pt x="165366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578" name="object 578"/>
          <p:cNvGrpSpPr/>
          <p:nvPr/>
        </p:nvGrpSpPr>
        <p:grpSpPr>
          <a:xfrm>
            <a:off x="12502592" y="2539939"/>
            <a:ext cx="236860" cy="7780"/>
            <a:chOff x="7813814" y="1865757"/>
            <a:chExt cx="173990" cy="5715"/>
          </a:xfrm>
        </p:grpSpPr>
        <p:sp>
          <p:nvSpPr>
            <p:cNvPr id="579" name="object 579"/>
            <p:cNvSpPr/>
            <p:nvPr/>
          </p:nvSpPr>
          <p:spPr>
            <a:xfrm>
              <a:off x="7814195" y="1866138"/>
              <a:ext cx="171450" cy="5080"/>
            </a:xfrm>
            <a:custGeom>
              <a:avLst/>
              <a:gdLst/>
              <a:ahLst/>
              <a:cxnLst/>
              <a:rect l="l" t="t" r="r" b="b"/>
              <a:pathLst>
                <a:path w="171450" h="5080">
                  <a:moveTo>
                    <a:pt x="171450" y="4572"/>
                  </a:moveTo>
                  <a:lnTo>
                    <a:pt x="761" y="0"/>
                  </a:lnTo>
                  <a:lnTo>
                    <a:pt x="0" y="4572"/>
                  </a:lnTo>
                  <a:lnTo>
                    <a:pt x="171450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80" name="object 580"/>
            <p:cNvSpPr/>
            <p:nvPr/>
          </p:nvSpPr>
          <p:spPr>
            <a:xfrm>
              <a:off x="7814195" y="1866138"/>
              <a:ext cx="171450" cy="5080"/>
            </a:xfrm>
            <a:custGeom>
              <a:avLst/>
              <a:gdLst/>
              <a:ahLst/>
              <a:cxnLst/>
              <a:rect l="l" t="t" r="r" b="b"/>
              <a:pathLst>
                <a:path w="171450" h="5080">
                  <a:moveTo>
                    <a:pt x="761" y="0"/>
                  </a:moveTo>
                  <a:lnTo>
                    <a:pt x="0" y="4572"/>
                  </a:lnTo>
                  <a:lnTo>
                    <a:pt x="171450" y="4572"/>
                  </a:lnTo>
                  <a:lnTo>
                    <a:pt x="761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81" name="object 581"/>
            <p:cNvSpPr/>
            <p:nvPr/>
          </p:nvSpPr>
          <p:spPr>
            <a:xfrm>
              <a:off x="7814957" y="1866138"/>
              <a:ext cx="172720" cy="5080"/>
            </a:xfrm>
            <a:custGeom>
              <a:avLst/>
              <a:gdLst/>
              <a:ahLst/>
              <a:cxnLst/>
              <a:rect l="l" t="t" r="r" b="b"/>
              <a:pathLst>
                <a:path w="172720" h="5080">
                  <a:moveTo>
                    <a:pt x="172211" y="0"/>
                  </a:moveTo>
                  <a:lnTo>
                    <a:pt x="0" y="0"/>
                  </a:lnTo>
                  <a:lnTo>
                    <a:pt x="170688" y="4572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82" name="object 582"/>
            <p:cNvSpPr/>
            <p:nvPr/>
          </p:nvSpPr>
          <p:spPr>
            <a:xfrm>
              <a:off x="7814957" y="1866138"/>
              <a:ext cx="172720" cy="5080"/>
            </a:xfrm>
            <a:custGeom>
              <a:avLst/>
              <a:gdLst/>
              <a:ahLst/>
              <a:cxnLst/>
              <a:rect l="l" t="t" r="r" b="b"/>
              <a:pathLst>
                <a:path w="172720" h="5080">
                  <a:moveTo>
                    <a:pt x="0" y="0"/>
                  </a:moveTo>
                  <a:lnTo>
                    <a:pt x="172211" y="0"/>
                  </a:lnTo>
                  <a:lnTo>
                    <a:pt x="170688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583" name="object 583"/>
          <p:cNvGrpSpPr/>
          <p:nvPr/>
        </p:nvGrpSpPr>
        <p:grpSpPr>
          <a:xfrm>
            <a:off x="12857348" y="2539939"/>
            <a:ext cx="569675" cy="7780"/>
            <a:chOff x="8074406" y="1865757"/>
            <a:chExt cx="418465" cy="5715"/>
          </a:xfrm>
        </p:grpSpPr>
        <p:sp>
          <p:nvSpPr>
            <p:cNvPr id="584" name="object 584"/>
            <p:cNvSpPr/>
            <p:nvPr/>
          </p:nvSpPr>
          <p:spPr>
            <a:xfrm>
              <a:off x="8074787" y="1866138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165366" y="4572"/>
                  </a:moveTo>
                  <a:lnTo>
                    <a:pt x="0" y="0"/>
                  </a:lnTo>
                  <a:lnTo>
                    <a:pt x="762" y="4572"/>
                  </a:lnTo>
                  <a:lnTo>
                    <a:pt x="165366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85" name="object 585"/>
            <p:cNvSpPr/>
            <p:nvPr/>
          </p:nvSpPr>
          <p:spPr>
            <a:xfrm>
              <a:off x="8074787" y="1866138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0" y="0"/>
                  </a:moveTo>
                  <a:lnTo>
                    <a:pt x="762" y="4572"/>
                  </a:lnTo>
                  <a:lnTo>
                    <a:pt x="165366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86" name="object 586"/>
            <p:cNvSpPr/>
            <p:nvPr/>
          </p:nvSpPr>
          <p:spPr>
            <a:xfrm>
              <a:off x="8074787" y="1866138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165366" y="4572"/>
                  </a:moveTo>
                  <a:lnTo>
                    <a:pt x="165366" y="0"/>
                  </a:lnTo>
                  <a:lnTo>
                    <a:pt x="0" y="0"/>
                  </a:lnTo>
                  <a:lnTo>
                    <a:pt x="165366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87" name="object 587"/>
            <p:cNvSpPr/>
            <p:nvPr/>
          </p:nvSpPr>
          <p:spPr>
            <a:xfrm>
              <a:off x="8074787" y="1866138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0" y="0"/>
                  </a:moveTo>
                  <a:lnTo>
                    <a:pt x="165366" y="0"/>
                  </a:lnTo>
                  <a:lnTo>
                    <a:pt x="165366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88" name="object 588"/>
            <p:cNvSpPr/>
            <p:nvPr/>
          </p:nvSpPr>
          <p:spPr>
            <a:xfrm>
              <a:off x="8242427" y="1866138"/>
              <a:ext cx="245745" cy="5080"/>
            </a:xfrm>
            <a:custGeom>
              <a:avLst/>
              <a:gdLst/>
              <a:ahLst/>
              <a:cxnLst/>
              <a:rect l="l" t="t" r="r" b="b"/>
              <a:pathLst>
                <a:path w="245745" h="5080">
                  <a:moveTo>
                    <a:pt x="245376" y="4572"/>
                  </a:moveTo>
                  <a:lnTo>
                    <a:pt x="9156" y="0"/>
                  </a:lnTo>
                  <a:lnTo>
                    <a:pt x="0" y="4572"/>
                  </a:lnTo>
                  <a:lnTo>
                    <a:pt x="245376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89" name="object 589"/>
            <p:cNvSpPr/>
            <p:nvPr/>
          </p:nvSpPr>
          <p:spPr>
            <a:xfrm>
              <a:off x="8242427" y="1866138"/>
              <a:ext cx="245745" cy="5080"/>
            </a:xfrm>
            <a:custGeom>
              <a:avLst/>
              <a:gdLst/>
              <a:ahLst/>
              <a:cxnLst/>
              <a:rect l="l" t="t" r="r" b="b"/>
              <a:pathLst>
                <a:path w="245745" h="5080">
                  <a:moveTo>
                    <a:pt x="9156" y="0"/>
                  </a:moveTo>
                  <a:lnTo>
                    <a:pt x="0" y="4572"/>
                  </a:lnTo>
                  <a:lnTo>
                    <a:pt x="245376" y="4572"/>
                  </a:lnTo>
                  <a:lnTo>
                    <a:pt x="9156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90" name="object 590"/>
            <p:cNvSpPr/>
            <p:nvPr/>
          </p:nvSpPr>
          <p:spPr>
            <a:xfrm>
              <a:off x="8251584" y="1866138"/>
              <a:ext cx="241300" cy="5080"/>
            </a:xfrm>
            <a:custGeom>
              <a:avLst/>
              <a:gdLst/>
              <a:ahLst/>
              <a:cxnLst/>
              <a:rect l="l" t="t" r="r" b="b"/>
              <a:pathLst>
                <a:path w="241300" h="5080">
                  <a:moveTo>
                    <a:pt x="240779" y="0"/>
                  </a:moveTo>
                  <a:lnTo>
                    <a:pt x="0" y="0"/>
                  </a:lnTo>
                  <a:lnTo>
                    <a:pt x="236220" y="4572"/>
                  </a:lnTo>
                  <a:lnTo>
                    <a:pt x="24077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91" name="object 591"/>
            <p:cNvSpPr/>
            <p:nvPr/>
          </p:nvSpPr>
          <p:spPr>
            <a:xfrm>
              <a:off x="8251584" y="1866138"/>
              <a:ext cx="241300" cy="5080"/>
            </a:xfrm>
            <a:custGeom>
              <a:avLst/>
              <a:gdLst/>
              <a:ahLst/>
              <a:cxnLst/>
              <a:rect l="l" t="t" r="r" b="b"/>
              <a:pathLst>
                <a:path w="241300" h="5080">
                  <a:moveTo>
                    <a:pt x="0" y="0"/>
                  </a:moveTo>
                  <a:lnTo>
                    <a:pt x="240779" y="0"/>
                  </a:lnTo>
                  <a:lnTo>
                    <a:pt x="236220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592" name="object 592"/>
          <p:cNvGrpSpPr/>
          <p:nvPr/>
        </p:nvGrpSpPr>
        <p:grpSpPr>
          <a:xfrm>
            <a:off x="11382244" y="2546163"/>
            <a:ext cx="25069" cy="2593"/>
            <a:chOff x="6990842" y="1870329"/>
            <a:chExt cx="18415" cy="1905"/>
          </a:xfrm>
        </p:grpSpPr>
        <p:sp>
          <p:nvSpPr>
            <p:cNvPr id="593" name="object 593"/>
            <p:cNvSpPr/>
            <p:nvPr/>
          </p:nvSpPr>
          <p:spPr>
            <a:xfrm>
              <a:off x="6991223" y="1870710"/>
              <a:ext cx="17780" cy="1270"/>
            </a:xfrm>
            <a:custGeom>
              <a:avLst/>
              <a:gdLst/>
              <a:ahLst/>
              <a:cxnLst/>
              <a:rect l="l" t="t" r="r" b="b"/>
              <a:pathLst>
                <a:path w="17779" h="1269">
                  <a:moveTo>
                    <a:pt x="17525" y="762"/>
                  </a:moveTo>
                  <a:lnTo>
                    <a:pt x="9156" y="0"/>
                  </a:lnTo>
                  <a:lnTo>
                    <a:pt x="0" y="762"/>
                  </a:lnTo>
                  <a:lnTo>
                    <a:pt x="17525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94" name="object 594"/>
            <p:cNvSpPr/>
            <p:nvPr/>
          </p:nvSpPr>
          <p:spPr>
            <a:xfrm>
              <a:off x="6991223" y="1870710"/>
              <a:ext cx="17780" cy="1270"/>
            </a:xfrm>
            <a:custGeom>
              <a:avLst/>
              <a:gdLst/>
              <a:ahLst/>
              <a:cxnLst/>
              <a:rect l="l" t="t" r="r" b="b"/>
              <a:pathLst>
                <a:path w="17779" h="1269">
                  <a:moveTo>
                    <a:pt x="9156" y="0"/>
                  </a:moveTo>
                  <a:lnTo>
                    <a:pt x="0" y="762"/>
                  </a:lnTo>
                  <a:lnTo>
                    <a:pt x="17525" y="762"/>
                  </a:lnTo>
                  <a:lnTo>
                    <a:pt x="9156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595" name="object 595"/>
          <p:cNvGrpSpPr/>
          <p:nvPr/>
        </p:nvGrpSpPr>
        <p:grpSpPr>
          <a:xfrm>
            <a:off x="11877058" y="2546163"/>
            <a:ext cx="102870" cy="2593"/>
            <a:chOff x="7354316" y="1870329"/>
            <a:chExt cx="75565" cy="1905"/>
          </a:xfrm>
        </p:grpSpPr>
        <p:sp>
          <p:nvSpPr>
            <p:cNvPr id="596" name="object 596"/>
            <p:cNvSpPr/>
            <p:nvPr/>
          </p:nvSpPr>
          <p:spPr>
            <a:xfrm>
              <a:off x="7354697" y="1870710"/>
              <a:ext cx="74930" cy="1270"/>
            </a:xfrm>
            <a:custGeom>
              <a:avLst/>
              <a:gdLst/>
              <a:ahLst/>
              <a:cxnLst/>
              <a:rect l="l" t="t" r="r" b="b"/>
              <a:pathLst>
                <a:path w="74929" h="1269">
                  <a:moveTo>
                    <a:pt x="74675" y="762"/>
                  </a:moveTo>
                  <a:lnTo>
                    <a:pt x="2298" y="0"/>
                  </a:lnTo>
                  <a:lnTo>
                    <a:pt x="0" y="762"/>
                  </a:lnTo>
                  <a:lnTo>
                    <a:pt x="74675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97" name="object 597"/>
            <p:cNvSpPr/>
            <p:nvPr/>
          </p:nvSpPr>
          <p:spPr>
            <a:xfrm>
              <a:off x="7354697" y="1870710"/>
              <a:ext cx="74930" cy="1270"/>
            </a:xfrm>
            <a:custGeom>
              <a:avLst/>
              <a:gdLst/>
              <a:ahLst/>
              <a:cxnLst/>
              <a:rect l="l" t="t" r="r" b="b"/>
              <a:pathLst>
                <a:path w="74929" h="1269">
                  <a:moveTo>
                    <a:pt x="2298" y="0"/>
                  </a:moveTo>
                  <a:lnTo>
                    <a:pt x="0" y="762"/>
                  </a:lnTo>
                  <a:lnTo>
                    <a:pt x="74675" y="762"/>
                  </a:lnTo>
                  <a:lnTo>
                    <a:pt x="229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98" name="object 598"/>
            <p:cNvSpPr/>
            <p:nvPr/>
          </p:nvSpPr>
          <p:spPr>
            <a:xfrm>
              <a:off x="7356995" y="1870710"/>
              <a:ext cx="72390" cy="1270"/>
            </a:xfrm>
            <a:custGeom>
              <a:avLst/>
              <a:gdLst/>
              <a:ahLst/>
              <a:cxnLst/>
              <a:rect l="l" t="t" r="r" b="b"/>
              <a:pathLst>
                <a:path w="72390" h="1269">
                  <a:moveTo>
                    <a:pt x="72377" y="762"/>
                  </a:moveTo>
                  <a:lnTo>
                    <a:pt x="72377" y="0"/>
                  </a:lnTo>
                  <a:lnTo>
                    <a:pt x="0" y="0"/>
                  </a:lnTo>
                  <a:lnTo>
                    <a:pt x="72377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99" name="object 599"/>
            <p:cNvSpPr/>
            <p:nvPr/>
          </p:nvSpPr>
          <p:spPr>
            <a:xfrm>
              <a:off x="7356995" y="1870710"/>
              <a:ext cx="72390" cy="1270"/>
            </a:xfrm>
            <a:custGeom>
              <a:avLst/>
              <a:gdLst/>
              <a:ahLst/>
              <a:cxnLst/>
              <a:rect l="l" t="t" r="r" b="b"/>
              <a:pathLst>
                <a:path w="72390" h="1269">
                  <a:moveTo>
                    <a:pt x="0" y="0"/>
                  </a:moveTo>
                  <a:lnTo>
                    <a:pt x="72377" y="0"/>
                  </a:lnTo>
                  <a:lnTo>
                    <a:pt x="72377" y="76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600" name="object 600"/>
          <p:cNvGrpSpPr/>
          <p:nvPr/>
        </p:nvGrpSpPr>
        <p:grpSpPr>
          <a:xfrm>
            <a:off x="12128093" y="2546163"/>
            <a:ext cx="226487" cy="2593"/>
            <a:chOff x="7538719" y="1870329"/>
            <a:chExt cx="166370" cy="1905"/>
          </a:xfrm>
        </p:grpSpPr>
        <p:sp>
          <p:nvSpPr>
            <p:cNvPr id="601" name="object 601"/>
            <p:cNvSpPr/>
            <p:nvPr/>
          </p:nvSpPr>
          <p:spPr>
            <a:xfrm>
              <a:off x="7539100" y="1870710"/>
              <a:ext cx="165735" cy="1270"/>
            </a:xfrm>
            <a:custGeom>
              <a:avLst/>
              <a:gdLst/>
              <a:ahLst/>
              <a:cxnLst/>
              <a:rect l="l" t="t" r="r" b="b"/>
              <a:pathLst>
                <a:path w="165734" h="1269">
                  <a:moveTo>
                    <a:pt x="165366" y="762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165366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02" name="object 602"/>
            <p:cNvSpPr/>
            <p:nvPr/>
          </p:nvSpPr>
          <p:spPr>
            <a:xfrm>
              <a:off x="7539100" y="1870710"/>
              <a:ext cx="165735" cy="1270"/>
            </a:xfrm>
            <a:custGeom>
              <a:avLst/>
              <a:gdLst/>
              <a:ahLst/>
              <a:cxnLst/>
              <a:rect l="l" t="t" r="r" b="b"/>
              <a:pathLst>
                <a:path w="165734" h="1269">
                  <a:moveTo>
                    <a:pt x="-380" y="381"/>
                  </a:moveTo>
                  <a:lnTo>
                    <a:pt x="165747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03" name="object 603"/>
            <p:cNvSpPr/>
            <p:nvPr/>
          </p:nvSpPr>
          <p:spPr>
            <a:xfrm>
              <a:off x="7539100" y="1870710"/>
              <a:ext cx="165735" cy="1270"/>
            </a:xfrm>
            <a:custGeom>
              <a:avLst/>
              <a:gdLst/>
              <a:ahLst/>
              <a:cxnLst/>
              <a:rect l="l" t="t" r="r" b="b"/>
              <a:pathLst>
                <a:path w="165734" h="1269">
                  <a:moveTo>
                    <a:pt x="165366" y="762"/>
                  </a:moveTo>
                  <a:lnTo>
                    <a:pt x="165366" y="0"/>
                  </a:lnTo>
                  <a:lnTo>
                    <a:pt x="0" y="0"/>
                  </a:lnTo>
                  <a:lnTo>
                    <a:pt x="165366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04" name="object 604"/>
            <p:cNvSpPr/>
            <p:nvPr/>
          </p:nvSpPr>
          <p:spPr>
            <a:xfrm>
              <a:off x="7539100" y="1870710"/>
              <a:ext cx="165735" cy="1270"/>
            </a:xfrm>
            <a:custGeom>
              <a:avLst/>
              <a:gdLst/>
              <a:ahLst/>
              <a:cxnLst/>
              <a:rect l="l" t="t" r="r" b="b"/>
              <a:pathLst>
                <a:path w="165734" h="1269">
                  <a:moveTo>
                    <a:pt x="-380" y="381"/>
                  </a:moveTo>
                  <a:lnTo>
                    <a:pt x="165747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605" name="object 605"/>
          <p:cNvGrpSpPr/>
          <p:nvPr/>
        </p:nvGrpSpPr>
        <p:grpSpPr>
          <a:xfrm>
            <a:off x="12502592" y="2546163"/>
            <a:ext cx="235131" cy="2593"/>
            <a:chOff x="7813814" y="1870329"/>
            <a:chExt cx="172720" cy="1905"/>
          </a:xfrm>
        </p:grpSpPr>
        <p:sp>
          <p:nvSpPr>
            <p:cNvPr id="606" name="object 606"/>
            <p:cNvSpPr/>
            <p:nvPr/>
          </p:nvSpPr>
          <p:spPr>
            <a:xfrm>
              <a:off x="7814195" y="1870710"/>
              <a:ext cx="170815" cy="1270"/>
            </a:xfrm>
            <a:custGeom>
              <a:avLst/>
              <a:gdLst/>
              <a:ahLst/>
              <a:cxnLst/>
              <a:rect l="l" t="t" r="r" b="b"/>
              <a:pathLst>
                <a:path w="170815" h="1269">
                  <a:moveTo>
                    <a:pt x="170675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70675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07" name="object 607"/>
            <p:cNvSpPr/>
            <p:nvPr/>
          </p:nvSpPr>
          <p:spPr>
            <a:xfrm>
              <a:off x="7814195" y="1870710"/>
              <a:ext cx="170815" cy="1270"/>
            </a:xfrm>
            <a:custGeom>
              <a:avLst/>
              <a:gdLst/>
              <a:ahLst/>
              <a:cxnLst/>
              <a:rect l="l" t="t" r="r" b="b"/>
              <a:pathLst>
                <a:path w="170815" h="1269">
                  <a:moveTo>
                    <a:pt x="-380" y="381"/>
                  </a:moveTo>
                  <a:lnTo>
                    <a:pt x="171056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08" name="object 608"/>
            <p:cNvSpPr/>
            <p:nvPr/>
          </p:nvSpPr>
          <p:spPr>
            <a:xfrm>
              <a:off x="7814195" y="1870710"/>
              <a:ext cx="171450" cy="1270"/>
            </a:xfrm>
            <a:custGeom>
              <a:avLst/>
              <a:gdLst/>
              <a:ahLst/>
              <a:cxnLst/>
              <a:rect l="l" t="t" r="r" b="b"/>
              <a:pathLst>
                <a:path w="171450" h="1269">
                  <a:moveTo>
                    <a:pt x="171450" y="0"/>
                  </a:moveTo>
                  <a:lnTo>
                    <a:pt x="0" y="0"/>
                  </a:lnTo>
                  <a:lnTo>
                    <a:pt x="170675" y="762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09" name="object 609"/>
            <p:cNvSpPr/>
            <p:nvPr/>
          </p:nvSpPr>
          <p:spPr>
            <a:xfrm>
              <a:off x="7814195" y="1870710"/>
              <a:ext cx="171450" cy="1270"/>
            </a:xfrm>
            <a:custGeom>
              <a:avLst/>
              <a:gdLst/>
              <a:ahLst/>
              <a:cxnLst/>
              <a:rect l="l" t="t" r="r" b="b"/>
              <a:pathLst>
                <a:path w="171450" h="1269">
                  <a:moveTo>
                    <a:pt x="-380" y="381"/>
                  </a:moveTo>
                  <a:lnTo>
                    <a:pt x="171830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610" name="object 610"/>
          <p:cNvGrpSpPr/>
          <p:nvPr/>
        </p:nvGrpSpPr>
        <p:grpSpPr>
          <a:xfrm>
            <a:off x="12858385" y="2546163"/>
            <a:ext cx="562758" cy="2593"/>
            <a:chOff x="8075168" y="1870329"/>
            <a:chExt cx="413384" cy="1905"/>
          </a:xfrm>
        </p:grpSpPr>
        <p:sp>
          <p:nvSpPr>
            <p:cNvPr id="611" name="object 611"/>
            <p:cNvSpPr/>
            <p:nvPr/>
          </p:nvSpPr>
          <p:spPr>
            <a:xfrm>
              <a:off x="8075549" y="1870710"/>
              <a:ext cx="165100" cy="1270"/>
            </a:xfrm>
            <a:custGeom>
              <a:avLst/>
              <a:gdLst/>
              <a:ahLst/>
              <a:cxnLst/>
              <a:rect l="l" t="t" r="r" b="b"/>
              <a:pathLst>
                <a:path w="165100" h="1269">
                  <a:moveTo>
                    <a:pt x="164604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64604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12" name="object 612"/>
            <p:cNvSpPr/>
            <p:nvPr/>
          </p:nvSpPr>
          <p:spPr>
            <a:xfrm>
              <a:off x="8075549" y="1870710"/>
              <a:ext cx="165100" cy="1270"/>
            </a:xfrm>
            <a:custGeom>
              <a:avLst/>
              <a:gdLst/>
              <a:ahLst/>
              <a:cxnLst/>
              <a:rect l="l" t="t" r="r" b="b"/>
              <a:pathLst>
                <a:path w="165100" h="1269">
                  <a:moveTo>
                    <a:pt x="-380" y="381"/>
                  </a:moveTo>
                  <a:lnTo>
                    <a:pt x="164985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13" name="object 613"/>
            <p:cNvSpPr/>
            <p:nvPr/>
          </p:nvSpPr>
          <p:spPr>
            <a:xfrm>
              <a:off x="8075549" y="1870710"/>
              <a:ext cx="165100" cy="1270"/>
            </a:xfrm>
            <a:custGeom>
              <a:avLst/>
              <a:gdLst/>
              <a:ahLst/>
              <a:cxnLst/>
              <a:rect l="l" t="t" r="r" b="b"/>
              <a:pathLst>
                <a:path w="165100" h="1269">
                  <a:moveTo>
                    <a:pt x="164604" y="762"/>
                  </a:moveTo>
                  <a:lnTo>
                    <a:pt x="164604" y="0"/>
                  </a:lnTo>
                  <a:lnTo>
                    <a:pt x="0" y="0"/>
                  </a:lnTo>
                  <a:lnTo>
                    <a:pt x="164604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14" name="object 614"/>
            <p:cNvSpPr/>
            <p:nvPr/>
          </p:nvSpPr>
          <p:spPr>
            <a:xfrm>
              <a:off x="8075549" y="1870710"/>
              <a:ext cx="165100" cy="1270"/>
            </a:xfrm>
            <a:custGeom>
              <a:avLst/>
              <a:gdLst/>
              <a:ahLst/>
              <a:cxnLst/>
              <a:rect l="l" t="t" r="r" b="b"/>
              <a:pathLst>
                <a:path w="165100" h="1269">
                  <a:moveTo>
                    <a:pt x="-380" y="381"/>
                  </a:moveTo>
                  <a:lnTo>
                    <a:pt x="164985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15" name="object 615"/>
            <p:cNvSpPr/>
            <p:nvPr/>
          </p:nvSpPr>
          <p:spPr>
            <a:xfrm>
              <a:off x="8240154" y="1870710"/>
              <a:ext cx="247015" cy="1270"/>
            </a:xfrm>
            <a:custGeom>
              <a:avLst/>
              <a:gdLst/>
              <a:ahLst/>
              <a:cxnLst/>
              <a:rect l="l" t="t" r="r" b="b"/>
              <a:pathLst>
                <a:path w="247015" h="1269">
                  <a:moveTo>
                    <a:pt x="246887" y="762"/>
                  </a:moveTo>
                  <a:lnTo>
                    <a:pt x="2273" y="0"/>
                  </a:lnTo>
                  <a:lnTo>
                    <a:pt x="0" y="762"/>
                  </a:lnTo>
                  <a:lnTo>
                    <a:pt x="246887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16" name="object 616"/>
            <p:cNvSpPr/>
            <p:nvPr/>
          </p:nvSpPr>
          <p:spPr>
            <a:xfrm>
              <a:off x="8240154" y="1870710"/>
              <a:ext cx="247015" cy="1270"/>
            </a:xfrm>
            <a:custGeom>
              <a:avLst/>
              <a:gdLst/>
              <a:ahLst/>
              <a:cxnLst/>
              <a:rect l="l" t="t" r="r" b="b"/>
              <a:pathLst>
                <a:path w="247015" h="1269">
                  <a:moveTo>
                    <a:pt x="-381" y="381"/>
                  </a:moveTo>
                  <a:lnTo>
                    <a:pt x="247268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17" name="object 617"/>
            <p:cNvSpPr/>
            <p:nvPr/>
          </p:nvSpPr>
          <p:spPr>
            <a:xfrm>
              <a:off x="8242427" y="1870710"/>
              <a:ext cx="245745" cy="1270"/>
            </a:xfrm>
            <a:custGeom>
              <a:avLst/>
              <a:gdLst/>
              <a:ahLst/>
              <a:cxnLst/>
              <a:rect l="l" t="t" r="r" b="b"/>
              <a:pathLst>
                <a:path w="245745" h="1269">
                  <a:moveTo>
                    <a:pt x="245376" y="0"/>
                  </a:moveTo>
                  <a:lnTo>
                    <a:pt x="0" y="0"/>
                  </a:lnTo>
                  <a:lnTo>
                    <a:pt x="244614" y="762"/>
                  </a:lnTo>
                  <a:lnTo>
                    <a:pt x="24537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18" name="object 618"/>
            <p:cNvSpPr/>
            <p:nvPr/>
          </p:nvSpPr>
          <p:spPr>
            <a:xfrm>
              <a:off x="8242427" y="1870710"/>
              <a:ext cx="245745" cy="1270"/>
            </a:xfrm>
            <a:custGeom>
              <a:avLst/>
              <a:gdLst/>
              <a:ahLst/>
              <a:cxnLst/>
              <a:rect l="l" t="t" r="r" b="b"/>
              <a:pathLst>
                <a:path w="245745" h="1269">
                  <a:moveTo>
                    <a:pt x="-380" y="381"/>
                  </a:moveTo>
                  <a:lnTo>
                    <a:pt x="245757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619" name="object 619"/>
          <p:cNvGrpSpPr/>
          <p:nvPr/>
        </p:nvGrpSpPr>
        <p:grpSpPr>
          <a:xfrm>
            <a:off x="11339729" y="2547200"/>
            <a:ext cx="111515" cy="7780"/>
            <a:chOff x="6959612" y="1871091"/>
            <a:chExt cx="81915" cy="5715"/>
          </a:xfrm>
        </p:grpSpPr>
        <p:sp>
          <p:nvSpPr>
            <p:cNvPr id="620" name="object 620"/>
            <p:cNvSpPr/>
            <p:nvPr/>
          </p:nvSpPr>
          <p:spPr>
            <a:xfrm>
              <a:off x="6959993" y="1871472"/>
              <a:ext cx="81280" cy="5080"/>
            </a:xfrm>
            <a:custGeom>
              <a:avLst/>
              <a:gdLst/>
              <a:ahLst/>
              <a:cxnLst/>
              <a:rect l="l" t="t" r="r" b="b"/>
              <a:pathLst>
                <a:path w="81279" h="5080">
                  <a:moveTo>
                    <a:pt x="80772" y="4571"/>
                  </a:moveTo>
                  <a:lnTo>
                    <a:pt x="31229" y="0"/>
                  </a:lnTo>
                  <a:lnTo>
                    <a:pt x="0" y="4571"/>
                  </a:lnTo>
                  <a:lnTo>
                    <a:pt x="80772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21" name="object 621"/>
            <p:cNvSpPr/>
            <p:nvPr/>
          </p:nvSpPr>
          <p:spPr>
            <a:xfrm>
              <a:off x="6959993" y="1871472"/>
              <a:ext cx="81280" cy="5080"/>
            </a:xfrm>
            <a:custGeom>
              <a:avLst/>
              <a:gdLst/>
              <a:ahLst/>
              <a:cxnLst/>
              <a:rect l="l" t="t" r="r" b="b"/>
              <a:pathLst>
                <a:path w="81279" h="5080">
                  <a:moveTo>
                    <a:pt x="31229" y="0"/>
                  </a:moveTo>
                  <a:lnTo>
                    <a:pt x="0" y="4571"/>
                  </a:lnTo>
                  <a:lnTo>
                    <a:pt x="80772" y="4571"/>
                  </a:lnTo>
                  <a:lnTo>
                    <a:pt x="31229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22" name="object 622"/>
            <p:cNvSpPr/>
            <p:nvPr/>
          </p:nvSpPr>
          <p:spPr>
            <a:xfrm>
              <a:off x="6991222" y="1871472"/>
              <a:ext cx="50165" cy="5080"/>
            </a:xfrm>
            <a:custGeom>
              <a:avLst/>
              <a:gdLst/>
              <a:ahLst/>
              <a:cxnLst/>
              <a:rect l="l" t="t" r="r" b="b"/>
              <a:pathLst>
                <a:path w="50165" h="5080">
                  <a:moveTo>
                    <a:pt x="49542" y="4571"/>
                  </a:moveTo>
                  <a:lnTo>
                    <a:pt x="17525" y="0"/>
                  </a:lnTo>
                  <a:lnTo>
                    <a:pt x="0" y="0"/>
                  </a:lnTo>
                  <a:lnTo>
                    <a:pt x="49542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23" name="object 623"/>
            <p:cNvSpPr/>
            <p:nvPr/>
          </p:nvSpPr>
          <p:spPr>
            <a:xfrm>
              <a:off x="6991222" y="1871472"/>
              <a:ext cx="50165" cy="5080"/>
            </a:xfrm>
            <a:custGeom>
              <a:avLst/>
              <a:gdLst/>
              <a:ahLst/>
              <a:cxnLst/>
              <a:rect l="l" t="t" r="r" b="b"/>
              <a:pathLst>
                <a:path w="50165" h="5080">
                  <a:moveTo>
                    <a:pt x="0" y="0"/>
                  </a:moveTo>
                  <a:lnTo>
                    <a:pt x="17525" y="0"/>
                  </a:lnTo>
                  <a:lnTo>
                    <a:pt x="49542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624" name="object 624"/>
          <p:cNvGrpSpPr/>
          <p:nvPr/>
        </p:nvGrpSpPr>
        <p:grpSpPr>
          <a:xfrm>
            <a:off x="11867721" y="2547200"/>
            <a:ext cx="113243" cy="7780"/>
            <a:chOff x="7347457" y="1871091"/>
            <a:chExt cx="83185" cy="5715"/>
          </a:xfrm>
        </p:grpSpPr>
        <p:sp>
          <p:nvSpPr>
            <p:cNvPr id="625" name="object 625"/>
            <p:cNvSpPr/>
            <p:nvPr/>
          </p:nvSpPr>
          <p:spPr>
            <a:xfrm>
              <a:off x="7347838" y="1871472"/>
              <a:ext cx="82550" cy="5080"/>
            </a:xfrm>
            <a:custGeom>
              <a:avLst/>
              <a:gdLst/>
              <a:ahLst/>
              <a:cxnLst/>
              <a:rect l="l" t="t" r="r" b="b"/>
              <a:pathLst>
                <a:path w="82550" h="5080">
                  <a:moveTo>
                    <a:pt x="82308" y="4571"/>
                  </a:moveTo>
                  <a:lnTo>
                    <a:pt x="6857" y="0"/>
                  </a:lnTo>
                  <a:lnTo>
                    <a:pt x="0" y="4571"/>
                  </a:lnTo>
                  <a:lnTo>
                    <a:pt x="82308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26" name="object 626"/>
            <p:cNvSpPr/>
            <p:nvPr/>
          </p:nvSpPr>
          <p:spPr>
            <a:xfrm>
              <a:off x="7347838" y="1871472"/>
              <a:ext cx="82550" cy="5080"/>
            </a:xfrm>
            <a:custGeom>
              <a:avLst/>
              <a:gdLst/>
              <a:ahLst/>
              <a:cxnLst/>
              <a:rect l="l" t="t" r="r" b="b"/>
              <a:pathLst>
                <a:path w="82550" h="5080">
                  <a:moveTo>
                    <a:pt x="6857" y="0"/>
                  </a:moveTo>
                  <a:lnTo>
                    <a:pt x="0" y="4571"/>
                  </a:lnTo>
                  <a:lnTo>
                    <a:pt x="82308" y="4571"/>
                  </a:lnTo>
                  <a:lnTo>
                    <a:pt x="6857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27" name="object 627"/>
            <p:cNvSpPr/>
            <p:nvPr/>
          </p:nvSpPr>
          <p:spPr>
            <a:xfrm>
              <a:off x="7354696" y="1871472"/>
              <a:ext cx="75565" cy="5080"/>
            </a:xfrm>
            <a:custGeom>
              <a:avLst/>
              <a:gdLst/>
              <a:ahLst/>
              <a:cxnLst/>
              <a:rect l="l" t="t" r="r" b="b"/>
              <a:pathLst>
                <a:path w="75565" h="5080">
                  <a:moveTo>
                    <a:pt x="75450" y="4571"/>
                  </a:moveTo>
                  <a:lnTo>
                    <a:pt x="74675" y="0"/>
                  </a:lnTo>
                  <a:lnTo>
                    <a:pt x="0" y="0"/>
                  </a:lnTo>
                  <a:lnTo>
                    <a:pt x="75450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28" name="object 628"/>
            <p:cNvSpPr/>
            <p:nvPr/>
          </p:nvSpPr>
          <p:spPr>
            <a:xfrm>
              <a:off x="7354696" y="1871472"/>
              <a:ext cx="75565" cy="5080"/>
            </a:xfrm>
            <a:custGeom>
              <a:avLst/>
              <a:gdLst/>
              <a:ahLst/>
              <a:cxnLst/>
              <a:rect l="l" t="t" r="r" b="b"/>
              <a:pathLst>
                <a:path w="75565" h="5080">
                  <a:moveTo>
                    <a:pt x="0" y="0"/>
                  </a:moveTo>
                  <a:lnTo>
                    <a:pt x="74675" y="0"/>
                  </a:lnTo>
                  <a:lnTo>
                    <a:pt x="75450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629" name="object 629"/>
          <p:cNvGrpSpPr/>
          <p:nvPr/>
        </p:nvGrpSpPr>
        <p:grpSpPr>
          <a:xfrm>
            <a:off x="12129130" y="2547200"/>
            <a:ext cx="226487" cy="7780"/>
            <a:chOff x="7539481" y="1871091"/>
            <a:chExt cx="166370" cy="5715"/>
          </a:xfrm>
        </p:grpSpPr>
        <p:sp>
          <p:nvSpPr>
            <p:cNvPr id="630" name="object 630"/>
            <p:cNvSpPr/>
            <p:nvPr/>
          </p:nvSpPr>
          <p:spPr>
            <a:xfrm>
              <a:off x="7539862" y="1871472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165366" y="4571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65366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31" name="object 631"/>
            <p:cNvSpPr/>
            <p:nvPr/>
          </p:nvSpPr>
          <p:spPr>
            <a:xfrm>
              <a:off x="7539862" y="1871472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0" y="0"/>
                  </a:moveTo>
                  <a:lnTo>
                    <a:pt x="0" y="4571"/>
                  </a:lnTo>
                  <a:lnTo>
                    <a:pt x="165366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32" name="object 632"/>
            <p:cNvSpPr/>
            <p:nvPr/>
          </p:nvSpPr>
          <p:spPr>
            <a:xfrm>
              <a:off x="7539862" y="1871472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165366" y="4571"/>
                  </a:moveTo>
                  <a:lnTo>
                    <a:pt x="164604" y="0"/>
                  </a:lnTo>
                  <a:lnTo>
                    <a:pt x="0" y="0"/>
                  </a:lnTo>
                  <a:lnTo>
                    <a:pt x="165366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33" name="object 633"/>
            <p:cNvSpPr/>
            <p:nvPr/>
          </p:nvSpPr>
          <p:spPr>
            <a:xfrm>
              <a:off x="7539862" y="1871472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0" y="0"/>
                  </a:moveTo>
                  <a:lnTo>
                    <a:pt x="164604" y="0"/>
                  </a:lnTo>
                  <a:lnTo>
                    <a:pt x="165366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634" name="object 634"/>
          <p:cNvGrpSpPr/>
          <p:nvPr/>
        </p:nvGrpSpPr>
        <p:grpSpPr>
          <a:xfrm>
            <a:off x="12502592" y="2547200"/>
            <a:ext cx="233403" cy="7780"/>
            <a:chOff x="7813814" y="1871091"/>
            <a:chExt cx="171450" cy="5715"/>
          </a:xfrm>
        </p:grpSpPr>
        <p:sp>
          <p:nvSpPr>
            <p:cNvPr id="635" name="object 635"/>
            <p:cNvSpPr/>
            <p:nvPr/>
          </p:nvSpPr>
          <p:spPr>
            <a:xfrm>
              <a:off x="7814195" y="1871472"/>
              <a:ext cx="169545" cy="5080"/>
            </a:xfrm>
            <a:custGeom>
              <a:avLst/>
              <a:gdLst/>
              <a:ahLst/>
              <a:cxnLst/>
              <a:rect l="l" t="t" r="r" b="b"/>
              <a:pathLst>
                <a:path w="169545" h="5080">
                  <a:moveTo>
                    <a:pt x="169151" y="4571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69151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36" name="object 636"/>
            <p:cNvSpPr/>
            <p:nvPr/>
          </p:nvSpPr>
          <p:spPr>
            <a:xfrm>
              <a:off x="7814195" y="1871472"/>
              <a:ext cx="169545" cy="5080"/>
            </a:xfrm>
            <a:custGeom>
              <a:avLst/>
              <a:gdLst/>
              <a:ahLst/>
              <a:cxnLst/>
              <a:rect l="l" t="t" r="r" b="b"/>
              <a:pathLst>
                <a:path w="169545" h="5080">
                  <a:moveTo>
                    <a:pt x="0" y="0"/>
                  </a:moveTo>
                  <a:lnTo>
                    <a:pt x="0" y="4571"/>
                  </a:lnTo>
                  <a:lnTo>
                    <a:pt x="169151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37" name="object 637"/>
            <p:cNvSpPr/>
            <p:nvPr/>
          </p:nvSpPr>
          <p:spPr>
            <a:xfrm>
              <a:off x="7814195" y="1871472"/>
              <a:ext cx="170815" cy="5080"/>
            </a:xfrm>
            <a:custGeom>
              <a:avLst/>
              <a:gdLst/>
              <a:ahLst/>
              <a:cxnLst/>
              <a:rect l="l" t="t" r="r" b="b"/>
              <a:pathLst>
                <a:path w="170815" h="5080">
                  <a:moveTo>
                    <a:pt x="170675" y="0"/>
                  </a:moveTo>
                  <a:lnTo>
                    <a:pt x="0" y="0"/>
                  </a:lnTo>
                  <a:lnTo>
                    <a:pt x="169151" y="4571"/>
                  </a:lnTo>
                  <a:lnTo>
                    <a:pt x="17067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38" name="object 638"/>
            <p:cNvSpPr/>
            <p:nvPr/>
          </p:nvSpPr>
          <p:spPr>
            <a:xfrm>
              <a:off x="7814195" y="1871472"/>
              <a:ext cx="170815" cy="5080"/>
            </a:xfrm>
            <a:custGeom>
              <a:avLst/>
              <a:gdLst/>
              <a:ahLst/>
              <a:cxnLst/>
              <a:rect l="l" t="t" r="r" b="b"/>
              <a:pathLst>
                <a:path w="170815" h="5080">
                  <a:moveTo>
                    <a:pt x="0" y="0"/>
                  </a:moveTo>
                  <a:lnTo>
                    <a:pt x="170675" y="0"/>
                  </a:lnTo>
                  <a:lnTo>
                    <a:pt x="169151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639" name="object 639"/>
          <p:cNvGrpSpPr/>
          <p:nvPr/>
        </p:nvGrpSpPr>
        <p:grpSpPr>
          <a:xfrm>
            <a:off x="12858385" y="2547200"/>
            <a:ext cx="561895" cy="7780"/>
            <a:chOff x="8075168" y="1871091"/>
            <a:chExt cx="412750" cy="5715"/>
          </a:xfrm>
        </p:grpSpPr>
        <p:sp>
          <p:nvSpPr>
            <p:cNvPr id="640" name="object 640"/>
            <p:cNvSpPr/>
            <p:nvPr/>
          </p:nvSpPr>
          <p:spPr>
            <a:xfrm>
              <a:off x="8075549" y="1871472"/>
              <a:ext cx="407034" cy="5080"/>
            </a:xfrm>
            <a:custGeom>
              <a:avLst/>
              <a:gdLst/>
              <a:ahLst/>
              <a:cxnLst/>
              <a:rect l="l" t="t" r="r" b="b"/>
              <a:pathLst>
                <a:path w="407034" h="5080">
                  <a:moveTo>
                    <a:pt x="406920" y="4571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406920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41" name="object 641"/>
            <p:cNvSpPr/>
            <p:nvPr/>
          </p:nvSpPr>
          <p:spPr>
            <a:xfrm>
              <a:off x="8075549" y="1871472"/>
              <a:ext cx="407034" cy="5080"/>
            </a:xfrm>
            <a:custGeom>
              <a:avLst/>
              <a:gdLst/>
              <a:ahLst/>
              <a:cxnLst/>
              <a:rect l="l" t="t" r="r" b="b"/>
              <a:pathLst>
                <a:path w="407034" h="5080">
                  <a:moveTo>
                    <a:pt x="0" y="0"/>
                  </a:moveTo>
                  <a:lnTo>
                    <a:pt x="0" y="4571"/>
                  </a:lnTo>
                  <a:lnTo>
                    <a:pt x="406920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42" name="object 642"/>
            <p:cNvSpPr/>
            <p:nvPr/>
          </p:nvSpPr>
          <p:spPr>
            <a:xfrm>
              <a:off x="8075549" y="1871472"/>
              <a:ext cx="412115" cy="5080"/>
            </a:xfrm>
            <a:custGeom>
              <a:avLst/>
              <a:gdLst/>
              <a:ahLst/>
              <a:cxnLst/>
              <a:rect l="l" t="t" r="r" b="b"/>
              <a:pathLst>
                <a:path w="412115" h="5080">
                  <a:moveTo>
                    <a:pt x="411492" y="0"/>
                  </a:moveTo>
                  <a:lnTo>
                    <a:pt x="0" y="0"/>
                  </a:lnTo>
                  <a:lnTo>
                    <a:pt x="406920" y="4571"/>
                  </a:lnTo>
                  <a:lnTo>
                    <a:pt x="41149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43" name="object 643"/>
            <p:cNvSpPr/>
            <p:nvPr/>
          </p:nvSpPr>
          <p:spPr>
            <a:xfrm>
              <a:off x="8075549" y="1871472"/>
              <a:ext cx="412115" cy="5080"/>
            </a:xfrm>
            <a:custGeom>
              <a:avLst/>
              <a:gdLst/>
              <a:ahLst/>
              <a:cxnLst/>
              <a:rect l="l" t="t" r="r" b="b"/>
              <a:pathLst>
                <a:path w="412115" h="5080">
                  <a:moveTo>
                    <a:pt x="0" y="0"/>
                  </a:moveTo>
                  <a:lnTo>
                    <a:pt x="411492" y="0"/>
                  </a:lnTo>
                  <a:lnTo>
                    <a:pt x="406920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644" name="object 644"/>
          <p:cNvGrpSpPr/>
          <p:nvPr/>
        </p:nvGrpSpPr>
        <p:grpSpPr>
          <a:xfrm>
            <a:off x="11332968" y="2553424"/>
            <a:ext cx="119295" cy="1729"/>
            <a:chOff x="6954646" y="1875663"/>
            <a:chExt cx="87630" cy="1270"/>
          </a:xfrm>
        </p:grpSpPr>
        <p:sp>
          <p:nvSpPr>
            <p:cNvPr id="645" name="object 645"/>
            <p:cNvSpPr/>
            <p:nvPr/>
          </p:nvSpPr>
          <p:spPr>
            <a:xfrm>
              <a:off x="6954646" y="1876044"/>
              <a:ext cx="87630" cy="0"/>
            </a:xfrm>
            <a:custGeom>
              <a:avLst/>
              <a:gdLst/>
              <a:ahLst/>
              <a:cxnLst/>
              <a:rect l="l" t="t" r="r" b="b"/>
              <a:pathLst>
                <a:path w="87629">
                  <a:moveTo>
                    <a:pt x="87629" y="0"/>
                  </a:moveTo>
                  <a:lnTo>
                    <a:pt x="5346" y="0"/>
                  </a:lnTo>
                  <a:lnTo>
                    <a:pt x="0" y="0"/>
                  </a:lnTo>
                  <a:lnTo>
                    <a:pt x="8762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46" name="object 646"/>
            <p:cNvSpPr/>
            <p:nvPr/>
          </p:nvSpPr>
          <p:spPr>
            <a:xfrm>
              <a:off x="6954646" y="1876044"/>
              <a:ext cx="87630" cy="0"/>
            </a:xfrm>
            <a:custGeom>
              <a:avLst/>
              <a:gdLst/>
              <a:ahLst/>
              <a:cxnLst/>
              <a:rect l="l" t="t" r="r" b="b"/>
              <a:pathLst>
                <a:path w="87629">
                  <a:moveTo>
                    <a:pt x="0" y="0"/>
                  </a:moveTo>
                  <a:lnTo>
                    <a:pt x="87629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47" name="object 647"/>
            <p:cNvSpPr/>
            <p:nvPr/>
          </p:nvSpPr>
          <p:spPr>
            <a:xfrm>
              <a:off x="6959993" y="1876044"/>
              <a:ext cx="82550" cy="0"/>
            </a:xfrm>
            <a:custGeom>
              <a:avLst/>
              <a:gdLst/>
              <a:ahLst/>
              <a:cxnLst/>
              <a:rect l="l" t="t" r="r" b="b"/>
              <a:pathLst>
                <a:path w="82550">
                  <a:moveTo>
                    <a:pt x="82283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48" name="object 648"/>
            <p:cNvSpPr/>
            <p:nvPr/>
          </p:nvSpPr>
          <p:spPr>
            <a:xfrm>
              <a:off x="6959993" y="1876044"/>
              <a:ext cx="82550" cy="0"/>
            </a:xfrm>
            <a:custGeom>
              <a:avLst/>
              <a:gdLst/>
              <a:ahLst/>
              <a:cxnLst/>
              <a:rect l="l" t="t" r="r" b="b"/>
              <a:pathLst>
                <a:path w="82550">
                  <a:moveTo>
                    <a:pt x="0" y="0"/>
                  </a:moveTo>
                  <a:lnTo>
                    <a:pt x="82283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649" name="object 649"/>
          <p:cNvGrpSpPr/>
          <p:nvPr/>
        </p:nvGrpSpPr>
        <p:grpSpPr>
          <a:xfrm>
            <a:off x="11867203" y="2553424"/>
            <a:ext cx="113243" cy="1729"/>
            <a:chOff x="7347077" y="1875663"/>
            <a:chExt cx="83185" cy="1270"/>
          </a:xfrm>
        </p:grpSpPr>
        <p:sp>
          <p:nvSpPr>
            <p:cNvPr id="650" name="object 650"/>
            <p:cNvSpPr/>
            <p:nvPr/>
          </p:nvSpPr>
          <p:spPr>
            <a:xfrm>
              <a:off x="7347077" y="1876044"/>
              <a:ext cx="83185" cy="0"/>
            </a:xfrm>
            <a:custGeom>
              <a:avLst/>
              <a:gdLst/>
              <a:ahLst/>
              <a:cxnLst/>
              <a:rect l="l" t="t" r="r" b="b"/>
              <a:pathLst>
                <a:path w="83184">
                  <a:moveTo>
                    <a:pt x="83070" y="0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8307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51" name="object 651"/>
            <p:cNvSpPr/>
            <p:nvPr/>
          </p:nvSpPr>
          <p:spPr>
            <a:xfrm>
              <a:off x="7347077" y="1876044"/>
              <a:ext cx="83185" cy="0"/>
            </a:xfrm>
            <a:custGeom>
              <a:avLst/>
              <a:gdLst/>
              <a:ahLst/>
              <a:cxnLst/>
              <a:rect l="l" t="t" r="r" b="b"/>
              <a:pathLst>
                <a:path w="83184">
                  <a:moveTo>
                    <a:pt x="0" y="0"/>
                  </a:moveTo>
                  <a:lnTo>
                    <a:pt x="83070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52" name="object 652"/>
            <p:cNvSpPr/>
            <p:nvPr/>
          </p:nvSpPr>
          <p:spPr>
            <a:xfrm>
              <a:off x="7347839" y="1876044"/>
              <a:ext cx="82550" cy="0"/>
            </a:xfrm>
            <a:custGeom>
              <a:avLst/>
              <a:gdLst/>
              <a:ahLst/>
              <a:cxnLst/>
              <a:rect l="l" t="t" r="r" b="b"/>
              <a:pathLst>
                <a:path w="82550">
                  <a:moveTo>
                    <a:pt x="82308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53" name="object 653"/>
            <p:cNvSpPr/>
            <p:nvPr/>
          </p:nvSpPr>
          <p:spPr>
            <a:xfrm>
              <a:off x="7347839" y="1876044"/>
              <a:ext cx="82550" cy="0"/>
            </a:xfrm>
            <a:custGeom>
              <a:avLst/>
              <a:gdLst/>
              <a:ahLst/>
              <a:cxnLst/>
              <a:rect l="l" t="t" r="r" b="b"/>
              <a:pathLst>
                <a:path w="82550">
                  <a:moveTo>
                    <a:pt x="0" y="0"/>
                  </a:moveTo>
                  <a:lnTo>
                    <a:pt x="82308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654" name="object 654"/>
          <p:cNvGrpSpPr/>
          <p:nvPr/>
        </p:nvGrpSpPr>
        <p:grpSpPr>
          <a:xfrm>
            <a:off x="12129651" y="2553424"/>
            <a:ext cx="225622" cy="1729"/>
            <a:chOff x="7539863" y="1875663"/>
            <a:chExt cx="165735" cy="1270"/>
          </a:xfrm>
        </p:grpSpPr>
        <p:sp>
          <p:nvSpPr>
            <p:cNvPr id="655" name="object 655"/>
            <p:cNvSpPr/>
            <p:nvPr/>
          </p:nvSpPr>
          <p:spPr>
            <a:xfrm>
              <a:off x="7539863" y="1876044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4">
                  <a:moveTo>
                    <a:pt x="165366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56" name="object 656"/>
            <p:cNvSpPr/>
            <p:nvPr/>
          </p:nvSpPr>
          <p:spPr>
            <a:xfrm>
              <a:off x="7539863" y="1876044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4">
                  <a:moveTo>
                    <a:pt x="0" y="0"/>
                  </a:moveTo>
                  <a:lnTo>
                    <a:pt x="165366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57" name="object 657"/>
            <p:cNvSpPr/>
            <p:nvPr/>
          </p:nvSpPr>
          <p:spPr>
            <a:xfrm>
              <a:off x="7539863" y="1876044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4">
                  <a:moveTo>
                    <a:pt x="165366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58" name="object 658"/>
            <p:cNvSpPr/>
            <p:nvPr/>
          </p:nvSpPr>
          <p:spPr>
            <a:xfrm>
              <a:off x="7539863" y="1876044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4">
                  <a:moveTo>
                    <a:pt x="0" y="0"/>
                  </a:moveTo>
                  <a:lnTo>
                    <a:pt x="165366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659" name="object 659"/>
          <p:cNvGrpSpPr/>
          <p:nvPr/>
        </p:nvGrpSpPr>
        <p:grpSpPr>
          <a:xfrm>
            <a:off x="12503112" y="2553424"/>
            <a:ext cx="230809" cy="1729"/>
            <a:chOff x="7814195" y="1875663"/>
            <a:chExt cx="169545" cy="1270"/>
          </a:xfrm>
        </p:grpSpPr>
        <p:sp>
          <p:nvSpPr>
            <p:cNvPr id="660" name="object 660"/>
            <p:cNvSpPr/>
            <p:nvPr/>
          </p:nvSpPr>
          <p:spPr>
            <a:xfrm>
              <a:off x="7814195" y="1876044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169151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61" name="object 661"/>
            <p:cNvSpPr/>
            <p:nvPr/>
          </p:nvSpPr>
          <p:spPr>
            <a:xfrm>
              <a:off x="7814195" y="1876044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51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62" name="object 662"/>
            <p:cNvSpPr/>
            <p:nvPr/>
          </p:nvSpPr>
          <p:spPr>
            <a:xfrm>
              <a:off x="7814195" y="1876044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169151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63" name="object 663"/>
            <p:cNvSpPr/>
            <p:nvPr/>
          </p:nvSpPr>
          <p:spPr>
            <a:xfrm>
              <a:off x="7814195" y="1876044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51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664" name="object 664"/>
          <p:cNvGrpSpPr/>
          <p:nvPr/>
        </p:nvGrpSpPr>
        <p:grpSpPr>
          <a:xfrm>
            <a:off x="12858902" y="2553424"/>
            <a:ext cx="554114" cy="1729"/>
            <a:chOff x="8075548" y="1875663"/>
            <a:chExt cx="407034" cy="1270"/>
          </a:xfrm>
        </p:grpSpPr>
        <p:sp>
          <p:nvSpPr>
            <p:cNvPr id="665" name="object 665"/>
            <p:cNvSpPr/>
            <p:nvPr/>
          </p:nvSpPr>
          <p:spPr>
            <a:xfrm>
              <a:off x="8075548" y="1876044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406158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66" name="object 666"/>
            <p:cNvSpPr/>
            <p:nvPr/>
          </p:nvSpPr>
          <p:spPr>
            <a:xfrm>
              <a:off x="8075548" y="1876044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>
                  <a:moveTo>
                    <a:pt x="0" y="0"/>
                  </a:moveTo>
                  <a:lnTo>
                    <a:pt x="406158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67" name="object 667"/>
            <p:cNvSpPr/>
            <p:nvPr/>
          </p:nvSpPr>
          <p:spPr>
            <a:xfrm>
              <a:off x="8075548" y="1876044"/>
              <a:ext cx="407034" cy="0"/>
            </a:xfrm>
            <a:custGeom>
              <a:avLst/>
              <a:gdLst/>
              <a:ahLst/>
              <a:cxnLst/>
              <a:rect l="l" t="t" r="r" b="b"/>
              <a:pathLst>
                <a:path w="407034">
                  <a:moveTo>
                    <a:pt x="406920" y="0"/>
                  </a:moveTo>
                  <a:lnTo>
                    <a:pt x="0" y="0"/>
                  </a:lnTo>
                  <a:lnTo>
                    <a:pt x="40692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68" name="object 668"/>
            <p:cNvSpPr/>
            <p:nvPr/>
          </p:nvSpPr>
          <p:spPr>
            <a:xfrm>
              <a:off x="8075548" y="1876044"/>
              <a:ext cx="407034" cy="0"/>
            </a:xfrm>
            <a:custGeom>
              <a:avLst/>
              <a:gdLst/>
              <a:ahLst/>
              <a:cxnLst/>
              <a:rect l="l" t="t" r="r" b="b"/>
              <a:pathLst>
                <a:path w="407034">
                  <a:moveTo>
                    <a:pt x="0" y="0"/>
                  </a:moveTo>
                  <a:lnTo>
                    <a:pt x="406920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669" name="object 669"/>
          <p:cNvGrpSpPr/>
          <p:nvPr/>
        </p:nvGrpSpPr>
        <p:grpSpPr>
          <a:xfrm>
            <a:off x="11311721" y="2553424"/>
            <a:ext cx="163380" cy="10373"/>
            <a:chOff x="6939038" y="1875663"/>
            <a:chExt cx="120014" cy="7620"/>
          </a:xfrm>
        </p:grpSpPr>
        <p:sp>
          <p:nvSpPr>
            <p:cNvPr id="670" name="object 670"/>
            <p:cNvSpPr/>
            <p:nvPr/>
          </p:nvSpPr>
          <p:spPr>
            <a:xfrm>
              <a:off x="6939419" y="1876044"/>
              <a:ext cx="119380" cy="6985"/>
            </a:xfrm>
            <a:custGeom>
              <a:avLst/>
              <a:gdLst/>
              <a:ahLst/>
              <a:cxnLst/>
              <a:rect l="l" t="t" r="r" b="b"/>
              <a:pathLst>
                <a:path w="119379" h="6985">
                  <a:moveTo>
                    <a:pt x="118872" y="6857"/>
                  </a:moveTo>
                  <a:lnTo>
                    <a:pt x="15227" y="0"/>
                  </a:lnTo>
                  <a:lnTo>
                    <a:pt x="0" y="6857"/>
                  </a:lnTo>
                  <a:lnTo>
                    <a:pt x="118872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71" name="object 671"/>
            <p:cNvSpPr/>
            <p:nvPr/>
          </p:nvSpPr>
          <p:spPr>
            <a:xfrm>
              <a:off x="6939419" y="1876044"/>
              <a:ext cx="119380" cy="6985"/>
            </a:xfrm>
            <a:custGeom>
              <a:avLst/>
              <a:gdLst/>
              <a:ahLst/>
              <a:cxnLst/>
              <a:rect l="l" t="t" r="r" b="b"/>
              <a:pathLst>
                <a:path w="119379" h="6985">
                  <a:moveTo>
                    <a:pt x="15227" y="0"/>
                  </a:moveTo>
                  <a:lnTo>
                    <a:pt x="0" y="6857"/>
                  </a:lnTo>
                  <a:lnTo>
                    <a:pt x="118872" y="6857"/>
                  </a:lnTo>
                  <a:lnTo>
                    <a:pt x="15227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72" name="object 672"/>
            <p:cNvSpPr/>
            <p:nvPr/>
          </p:nvSpPr>
          <p:spPr>
            <a:xfrm>
              <a:off x="6954646" y="1876044"/>
              <a:ext cx="104139" cy="6985"/>
            </a:xfrm>
            <a:custGeom>
              <a:avLst/>
              <a:gdLst/>
              <a:ahLst/>
              <a:cxnLst/>
              <a:rect l="l" t="t" r="r" b="b"/>
              <a:pathLst>
                <a:path w="104140" h="6985">
                  <a:moveTo>
                    <a:pt x="103644" y="6857"/>
                  </a:moveTo>
                  <a:lnTo>
                    <a:pt x="87629" y="0"/>
                  </a:lnTo>
                  <a:lnTo>
                    <a:pt x="0" y="0"/>
                  </a:lnTo>
                  <a:lnTo>
                    <a:pt x="103644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73" name="object 673"/>
            <p:cNvSpPr/>
            <p:nvPr/>
          </p:nvSpPr>
          <p:spPr>
            <a:xfrm>
              <a:off x="6954646" y="1876044"/>
              <a:ext cx="104139" cy="6985"/>
            </a:xfrm>
            <a:custGeom>
              <a:avLst/>
              <a:gdLst/>
              <a:ahLst/>
              <a:cxnLst/>
              <a:rect l="l" t="t" r="r" b="b"/>
              <a:pathLst>
                <a:path w="104140" h="6985">
                  <a:moveTo>
                    <a:pt x="0" y="0"/>
                  </a:moveTo>
                  <a:lnTo>
                    <a:pt x="87629" y="0"/>
                  </a:lnTo>
                  <a:lnTo>
                    <a:pt x="103644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674" name="object 674"/>
          <p:cNvGrpSpPr/>
          <p:nvPr/>
        </p:nvGrpSpPr>
        <p:grpSpPr>
          <a:xfrm>
            <a:off x="11851124" y="2553424"/>
            <a:ext cx="130533" cy="10373"/>
            <a:chOff x="7335266" y="1875663"/>
            <a:chExt cx="95885" cy="7620"/>
          </a:xfrm>
        </p:grpSpPr>
        <p:sp>
          <p:nvSpPr>
            <p:cNvPr id="675" name="object 675"/>
            <p:cNvSpPr/>
            <p:nvPr/>
          </p:nvSpPr>
          <p:spPr>
            <a:xfrm>
              <a:off x="7335647" y="1876044"/>
              <a:ext cx="94615" cy="6985"/>
            </a:xfrm>
            <a:custGeom>
              <a:avLst/>
              <a:gdLst/>
              <a:ahLst/>
              <a:cxnLst/>
              <a:rect l="l" t="t" r="r" b="b"/>
              <a:pathLst>
                <a:path w="94615" h="6985">
                  <a:moveTo>
                    <a:pt x="94500" y="6857"/>
                  </a:moveTo>
                  <a:lnTo>
                    <a:pt x="11429" y="0"/>
                  </a:lnTo>
                  <a:lnTo>
                    <a:pt x="0" y="6857"/>
                  </a:lnTo>
                  <a:lnTo>
                    <a:pt x="94500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76" name="object 676"/>
            <p:cNvSpPr/>
            <p:nvPr/>
          </p:nvSpPr>
          <p:spPr>
            <a:xfrm>
              <a:off x="7335647" y="1876044"/>
              <a:ext cx="94615" cy="6985"/>
            </a:xfrm>
            <a:custGeom>
              <a:avLst/>
              <a:gdLst/>
              <a:ahLst/>
              <a:cxnLst/>
              <a:rect l="l" t="t" r="r" b="b"/>
              <a:pathLst>
                <a:path w="94615" h="6985">
                  <a:moveTo>
                    <a:pt x="11429" y="0"/>
                  </a:moveTo>
                  <a:lnTo>
                    <a:pt x="0" y="6857"/>
                  </a:lnTo>
                  <a:lnTo>
                    <a:pt x="94500" y="6857"/>
                  </a:lnTo>
                  <a:lnTo>
                    <a:pt x="11429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77" name="object 677"/>
            <p:cNvSpPr/>
            <p:nvPr/>
          </p:nvSpPr>
          <p:spPr>
            <a:xfrm>
              <a:off x="7347077" y="1876044"/>
              <a:ext cx="83185" cy="6985"/>
            </a:xfrm>
            <a:custGeom>
              <a:avLst/>
              <a:gdLst/>
              <a:ahLst/>
              <a:cxnLst/>
              <a:rect l="l" t="t" r="r" b="b"/>
              <a:pathLst>
                <a:path w="83184" h="6985">
                  <a:moveTo>
                    <a:pt x="83070" y="6857"/>
                  </a:moveTo>
                  <a:lnTo>
                    <a:pt x="83070" y="0"/>
                  </a:lnTo>
                  <a:lnTo>
                    <a:pt x="0" y="0"/>
                  </a:lnTo>
                  <a:lnTo>
                    <a:pt x="83070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78" name="object 678"/>
            <p:cNvSpPr/>
            <p:nvPr/>
          </p:nvSpPr>
          <p:spPr>
            <a:xfrm>
              <a:off x="7347077" y="1876044"/>
              <a:ext cx="83185" cy="6985"/>
            </a:xfrm>
            <a:custGeom>
              <a:avLst/>
              <a:gdLst/>
              <a:ahLst/>
              <a:cxnLst/>
              <a:rect l="l" t="t" r="r" b="b"/>
              <a:pathLst>
                <a:path w="83184" h="6985">
                  <a:moveTo>
                    <a:pt x="0" y="0"/>
                  </a:moveTo>
                  <a:lnTo>
                    <a:pt x="83070" y="0"/>
                  </a:lnTo>
                  <a:lnTo>
                    <a:pt x="83070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679" name="object 679"/>
          <p:cNvGrpSpPr/>
          <p:nvPr/>
        </p:nvGrpSpPr>
        <p:grpSpPr>
          <a:xfrm>
            <a:off x="12129130" y="2553424"/>
            <a:ext cx="226487" cy="10373"/>
            <a:chOff x="7539481" y="1875663"/>
            <a:chExt cx="166370" cy="7620"/>
          </a:xfrm>
        </p:grpSpPr>
        <p:sp>
          <p:nvSpPr>
            <p:cNvPr id="680" name="object 680"/>
            <p:cNvSpPr/>
            <p:nvPr/>
          </p:nvSpPr>
          <p:spPr>
            <a:xfrm>
              <a:off x="7539862" y="1876044"/>
              <a:ext cx="165735" cy="6985"/>
            </a:xfrm>
            <a:custGeom>
              <a:avLst/>
              <a:gdLst/>
              <a:ahLst/>
              <a:cxnLst/>
              <a:rect l="l" t="t" r="r" b="b"/>
              <a:pathLst>
                <a:path w="165734" h="6985">
                  <a:moveTo>
                    <a:pt x="165366" y="6857"/>
                  </a:moveTo>
                  <a:lnTo>
                    <a:pt x="0" y="0"/>
                  </a:lnTo>
                  <a:lnTo>
                    <a:pt x="761" y="6857"/>
                  </a:lnTo>
                  <a:lnTo>
                    <a:pt x="165366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81" name="object 681"/>
            <p:cNvSpPr/>
            <p:nvPr/>
          </p:nvSpPr>
          <p:spPr>
            <a:xfrm>
              <a:off x="7539862" y="1876044"/>
              <a:ext cx="165735" cy="6985"/>
            </a:xfrm>
            <a:custGeom>
              <a:avLst/>
              <a:gdLst/>
              <a:ahLst/>
              <a:cxnLst/>
              <a:rect l="l" t="t" r="r" b="b"/>
              <a:pathLst>
                <a:path w="165734" h="6985">
                  <a:moveTo>
                    <a:pt x="0" y="0"/>
                  </a:moveTo>
                  <a:lnTo>
                    <a:pt x="761" y="6857"/>
                  </a:lnTo>
                  <a:lnTo>
                    <a:pt x="165366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82" name="object 682"/>
            <p:cNvSpPr/>
            <p:nvPr/>
          </p:nvSpPr>
          <p:spPr>
            <a:xfrm>
              <a:off x="7539862" y="1876044"/>
              <a:ext cx="165735" cy="6985"/>
            </a:xfrm>
            <a:custGeom>
              <a:avLst/>
              <a:gdLst/>
              <a:ahLst/>
              <a:cxnLst/>
              <a:rect l="l" t="t" r="r" b="b"/>
              <a:pathLst>
                <a:path w="165734" h="6985">
                  <a:moveTo>
                    <a:pt x="165366" y="6857"/>
                  </a:moveTo>
                  <a:lnTo>
                    <a:pt x="165366" y="0"/>
                  </a:lnTo>
                  <a:lnTo>
                    <a:pt x="0" y="0"/>
                  </a:lnTo>
                  <a:lnTo>
                    <a:pt x="165366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83" name="object 683"/>
            <p:cNvSpPr/>
            <p:nvPr/>
          </p:nvSpPr>
          <p:spPr>
            <a:xfrm>
              <a:off x="7539862" y="1876044"/>
              <a:ext cx="165735" cy="6985"/>
            </a:xfrm>
            <a:custGeom>
              <a:avLst/>
              <a:gdLst/>
              <a:ahLst/>
              <a:cxnLst/>
              <a:rect l="l" t="t" r="r" b="b"/>
              <a:pathLst>
                <a:path w="165734" h="6985">
                  <a:moveTo>
                    <a:pt x="0" y="0"/>
                  </a:moveTo>
                  <a:lnTo>
                    <a:pt x="165366" y="0"/>
                  </a:lnTo>
                  <a:lnTo>
                    <a:pt x="165366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684" name="object 684"/>
          <p:cNvGrpSpPr/>
          <p:nvPr/>
        </p:nvGrpSpPr>
        <p:grpSpPr>
          <a:xfrm>
            <a:off x="12500517" y="2553424"/>
            <a:ext cx="233403" cy="10373"/>
            <a:chOff x="7812290" y="1875663"/>
            <a:chExt cx="171450" cy="7620"/>
          </a:xfrm>
        </p:grpSpPr>
        <p:sp>
          <p:nvSpPr>
            <p:cNvPr id="685" name="object 685"/>
            <p:cNvSpPr/>
            <p:nvPr/>
          </p:nvSpPr>
          <p:spPr>
            <a:xfrm>
              <a:off x="7812671" y="1876044"/>
              <a:ext cx="169545" cy="6985"/>
            </a:xfrm>
            <a:custGeom>
              <a:avLst/>
              <a:gdLst/>
              <a:ahLst/>
              <a:cxnLst/>
              <a:rect l="l" t="t" r="r" b="b"/>
              <a:pathLst>
                <a:path w="169545" h="6985">
                  <a:moveTo>
                    <a:pt x="169151" y="6857"/>
                  </a:moveTo>
                  <a:lnTo>
                    <a:pt x="1524" y="0"/>
                  </a:lnTo>
                  <a:lnTo>
                    <a:pt x="0" y="6857"/>
                  </a:lnTo>
                  <a:lnTo>
                    <a:pt x="169151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86" name="object 686"/>
            <p:cNvSpPr/>
            <p:nvPr/>
          </p:nvSpPr>
          <p:spPr>
            <a:xfrm>
              <a:off x="7812671" y="1876044"/>
              <a:ext cx="169545" cy="6985"/>
            </a:xfrm>
            <a:custGeom>
              <a:avLst/>
              <a:gdLst/>
              <a:ahLst/>
              <a:cxnLst/>
              <a:rect l="l" t="t" r="r" b="b"/>
              <a:pathLst>
                <a:path w="169545" h="6985">
                  <a:moveTo>
                    <a:pt x="1524" y="0"/>
                  </a:moveTo>
                  <a:lnTo>
                    <a:pt x="0" y="6857"/>
                  </a:lnTo>
                  <a:lnTo>
                    <a:pt x="169151" y="6857"/>
                  </a:lnTo>
                  <a:lnTo>
                    <a:pt x="152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87" name="object 687"/>
            <p:cNvSpPr/>
            <p:nvPr/>
          </p:nvSpPr>
          <p:spPr>
            <a:xfrm>
              <a:off x="7814195" y="1876044"/>
              <a:ext cx="169545" cy="6985"/>
            </a:xfrm>
            <a:custGeom>
              <a:avLst/>
              <a:gdLst/>
              <a:ahLst/>
              <a:cxnLst/>
              <a:rect l="l" t="t" r="r" b="b"/>
              <a:pathLst>
                <a:path w="169545" h="6985">
                  <a:moveTo>
                    <a:pt x="169151" y="0"/>
                  </a:moveTo>
                  <a:lnTo>
                    <a:pt x="0" y="0"/>
                  </a:lnTo>
                  <a:lnTo>
                    <a:pt x="167627" y="6857"/>
                  </a:lnTo>
                  <a:lnTo>
                    <a:pt x="16915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88" name="object 688"/>
            <p:cNvSpPr/>
            <p:nvPr/>
          </p:nvSpPr>
          <p:spPr>
            <a:xfrm>
              <a:off x="7814195" y="1876044"/>
              <a:ext cx="169545" cy="6985"/>
            </a:xfrm>
            <a:custGeom>
              <a:avLst/>
              <a:gdLst/>
              <a:ahLst/>
              <a:cxnLst/>
              <a:rect l="l" t="t" r="r" b="b"/>
              <a:pathLst>
                <a:path w="169545" h="6985">
                  <a:moveTo>
                    <a:pt x="0" y="0"/>
                  </a:moveTo>
                  <a:lnTo>
                    <a:pt x="169151" y="0"/>
                  </a:lnTo>
                  <a:lnTo>
                    <a:pt x="167627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689" name="object 689"/>
          <p:cNvGrpSpPr/>
          <p:nvPr/>
        </p:nvGrpSpPr>
        <p:grpSpPr>
          <a:xfrm>
            <a:off x="12858385" y="2553424"/>
            <a:ext cx="554114" cy="10373"/>
            <a:chOff x="8075168" y="1875663"/>
            <a:chExt cx="407034" cy="7620"/>
          </a:xfrm>
        </p:grpSpPr>
        <p:sp>
          <p:nvSpPr>
            <p:cNvPr id="690" name="object 690"/>
            <p:cNvSpPr/>
            <p:nvPr/>
          </p:nvSpPr>
          <p:spPr>
            <a:xfrm>
              <a:off x="8075549" y="1876044"/>
              <a:ext cx="399415" cy="6985"/>
            </a:xfrm>
            <a:custGeom>
              <a:avLst/>
              <a:gdLst/>
              <a:ahLst/>
              <a:cxnLst/>
              <a:rect l="l" t="t" r="r" b="b"/>
              <a:pathLst>
                <a:path w="399415" h="6985">
                  <a:moveTo>
                    <a:pt x="399287" y="6857"/>
                  </a:moveTo>
                  <a:lnTo>
                    <a:pt x="0" y="0"/>
                  </a:lnTo>
                  <a:lnTo>
                    <a:pt x="774" y="6857"/>
                  </a:lnTo>
                  <a:lnTo>
                    <a:pt x="399287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91" name="object 691"/>
            <p:cNvSpPr/>
            <p:nvPr/>
          </p:nvSpPr>
          <p:spPr>
            <a:xfrm>
              <a:off x="8075549" y="1876044"/>
              <a:ext cx="399415" cy="6985"/>
            </a:xfrm>
            <a:custGeom>
              <a:avLst/>
              <a:gdLst/>
              <a:ahLst/>
              <a:cxnLst/>
              <a:rect l="l" t="t" r="r" b="b"/>
              <a:pathLst>
                <a:path w="399415" h="6985">
                  <a:moveTo>
                    <a:pt x="0" y="0"/>
                  </a:moveTo>
                  <a:lnTo>
                    <a:pt x="774" y="6857"/>
                  </a:lnTo>
                  <a:lnTo>
                    <a:pt x="399287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92" name="object 692"/>
            <p:cNvSpPr/>
            <p:nvPr/>
          </p:nvSpPr>
          <p:spPr>
            <a:xfrm>
              <a:off x="8075549" y="1876044"/>
              <a:ext cx="406400" cy="6985"/>
            </a:xfrm>
            <a:custGeom>
              <a:avLst/>
              <a:gdLst/>
              <a:ahLst/>
              <a:cxnLst/>
              <a:rect l="l" t="t" r="r" b="b"/>
              <a:pathLst>
                <a:path w="406400" h="6985">
                  <a:moveTo>
                    <a:pt x="406158" y="0"/>
                  </a:moveTo>
                  <a:lnTo>
                    <a:pt x="0" y="0"/>
                  </a:lnTo>
                  <a:lnTo>
                    <a:pt x="399287" y="6857"/>
                  </a:lnTo>
                  <a:lnTo>
                    <a:pt x="40615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93" name="object 693"/>
            <p:cNvSpPr/>
            <p:nvPr/>
          </p:nvSpPr>
          <p:spPr>
            <a:xfrm>
              <a:off x="8075549" y="1876044"/>
              <a:ext cx="406400" cy="6985"/>
            </a:xfrm>
            <a:custGeom>
              <a:avLst/>
              <a:gdLst/>
              <a:ahLst/>
              <a:cxnLst/>
              <a:rect l="l" t="t" r="r" b="b"/>
              <a:pathLst>
                <a:path w="406400" h="6985">
                  <a:moveTo>
                    <a:pt x="0" y="0"/>
                  </a:moveTo>
                  <a:lnTo>
                    <a:pt x="406158" y="0"/>
                  </a:lnTo>
                  <a:lnTo>
                    <a:pt x="399287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694" name="object 694"/>
          <p:cNvGrpSpPr/>
          <p:nvPr/>
        </p:nvGrpSpPr>
        <p:grpSpPr>
          <a:xfrm>
            <a:off x="11277473" y="2562758"/>
            <a:ext cx="232538" cy="15560"/>
            <a:chOff x="6913880" y="1882520"/>
            <a:chExt cx="170815" cy="11430"/>
          </a:xfrm>
        </p:grpSpPr>
        <p:sp>
          <p:nvSpPr>
            <p:cNvPr id="695" name="object 695"/>
            <p:cNvSpPr/>
            <p:nvPr/>
          </p:nvSpPr>
          <p:spPr>
            <a:xfrm>
              <a:off x="6914261" y="1882901"/>
              <a:ext cx="170180" cy="10795"/>
            </a:xfrm>
            <a:custGeom>
              <a:avLst/>
              <a:gdLst/>
              <a:ahLst/>
              <a:cxnLst/>
              <a:rect l="l" t="t" r="r" b="b"/>
              <a:pathLst>
                <a:path w="170179" h="10794">
                  <a:moveTo>
                    <a:pt x="169925" y="10667"/>
                  </a:moveTo>
                  <a:lnTo>
                    <a:pt x="25158" y="0"/>
                  </a:lnTo>
                  <a:lnTo>
                    <a:pt x="0" y="10667"/>
                  </a:lnTo>
                  <a:lnTo>
                    <a:pt x="169925" y="1066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96" name="object 696"/>
            <p:cNvSpPr/>
            <p:nvPr/>
          </p:nvSpPr>
          <p:spPr>
            <a:xfrm>
              <a:off x="6914261" y="1882901"/>
              <a:ext cx="170180" cy="10795"/>
            </a:xfrm>
            <a:custGeom>
              <a:avLst/>
              <a:gdLst/>
              <a:ahLst/>
              <a:cxnLst/>
              <a:rect l="l" t="t" r="r" b="b"/>
              <a:pathLst>
                <a:path w="170179" h="10794">
                  <a:moveTo>
                    <a:pt x="25158" y="0"/>
                  </a:moveTo>
                  <a:lnTo>
                    <a:pt x="0" y="10667"/>
                  </a:lnTo>
                  <a:lnTo>
                    <a:pt x="169925" y="10667"/>
                  </a:lnTo>
                  <a:lnTo>
                    <a:pt x="2515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97" name="object 697"/>
            <p:cNvSpPr/>
            <p:nvPr/>
          </p:nvSpPr>
          <p:spPr>
            <a:xfrm>
              <a:off x="6939420" y="1882901"/>
              <a:ext cx="144780" cy="10795"/>
            </a:xfrm>
            <a:custGeom>
              <a:avLst/>
              <a:gdLst/>
              <a:ahLst/>
              <a:cxnLst/>
              <a:rect l="l" t="t" r="r" b="b"/>
              <a:pathLst>
                <a:path w="144779" h="10794">
                  <a:moveTo>
                    <a:pt x="144767" y="10667"/>
                  </a:moveTo>
                  <a:lnTo>
                    <a:pt x="118872" y="0"/>
                  </a:lnTo>
                  <a:lnTo>
                    <a:pt x="0" y="0"/>
                  </a:lnTo>
                  <a:lnTo>
                    <a:pt x="144767" y="1066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698" name="object 698"/>
            <p:cNvSpPr/>
            <p:nvPr/>
          </p:nvSpPr>
          <p:spPr>
            <a:xfrm>
              <a:off x="6939420" y="1882901"/>
              <a:ext cx="144780" cy="10795"/>
            </a:xfrm>
            <a:custGeom>
              <a:avLst/>
              <a:gdLst/>
              <a:ahLst/>
              <a:cxnLst/>
              <a:rect l="l" t="t" r="r" b="b"/>
              <a:pathLst>
                <a:path w="144779" h="10794">
                  <a:moveTo>
                    <a:pt x="0" y="0"/>
                  </a:moveTo>
                  <a:lnTo>
                    <a:pt x="118872" y="0"/>
                  </a:lnTo>
                  <a:lnTo>
                    <a:pt x="144767" y="1066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699" name="object 699"/>
          <p:cNvGrpSpPr/>
          <p:nvPr/>
        </p:nvGrpSpPr>
        <p:grpSpPr>
          <a:xfrm>
            <a:off x="11826243" y="2562758"/>
            <a:ext cx="155602" cy="15560"/>
            <a:chOff x="7316990" y="1882520"/>
            <a:chExt cx="114300" cy="11430"/>
          </a:xfrm>
        </p:grpSpPr>
        <p:sp>
          <p:nvSpPr>
            <p:cNvPr id="700" name="object 700"/>
            <p:cNvSpPr/>
            <p:nvPr/>
          </p:nvSpPr>
          <p:spPr>
            <a:xfrm>
              <a:off x="7317371" y="1882901"/>
              <a:ext cx="113664" cy="10795"/>
            </a:xfrm>
            <a:custGeom>
              <a:avLst/>
              <a:gdLst/>
              <a:ahLst/>
              <a:cxnLst/>
              <a:rect l="l" t="t" r="r" b="b"/>
              <a:pathLst>
                <a:path w="113665" h="10794">
                  <a:moveTo>
                    <a:pt x="113525" y="10667"/>
                  </a:moveTo>
                  <a:lnTo>
                    <a:pt x="18275" y="0"/>
                  </a:lnTo>
                  <a:lnTo>
                    <a:pt x="0" y="10667"/>
                  </a:lnTo>
                  <a:lnTo>
                    <a:pt x="113525" y="1066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01" name="object 701"/>
            <p:cNvSpPr/>
            <p:nvPr/>
          </p:nvSpPr>
          <p:spPr>
            <a:xfrm>
              <a:off x="7317371" y="1882901"/>
              <a:ext cx="113664" cy="10795"/>
            </a:xfrm>
            <a:custGeom>
              <a:avLst/>
              <a:gdLst/>
              <a:ahLst/>
              <a:cxnLst/>
              <a:rect l="l" t="t" r="r" b="b"/>
              <a:pathLst>
                <a:path w="113665" h="10794">
                  <a:moveTo>
                    <a:pt x="18275" y="0"/>
                  </a:moveTo>
                  <a:lnTo>
                    <a:pt x="0" y="10667"/>
                  </a:lnTo>
                  <a:lnTo>
                    <a:pt x="113525" y="10667"/>
                  </a:lnTo>
                  <a:lnTo>
                    <a:pt x="18275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02" name="object 702"/>
            <p:cNvSpPr/>
            <p:nvPr/>
          </p:nvSpPr>
          <p:spPr>
            <a:xfrm>
              <a:off x="7335646" y="1882901"/>
              <a:ext cx="95250" cy="10795"/>
            </a:xfrm>
            <a:custGeom>
              <a:avLst/>
              <a:gdLst/>
              <a:ahLst/>
              <a:cxnLst/>
              <a:rect l="l" t="t" r="r" b="b"/>
              <a:pathLst>
                <a:path w="95250" h="10794">
                  <a:moveTo>
                    <a:pt x="95250" y="10667"/>
                  </a:moveTo>
                  <a:lnTo>
                    <a:pt x="94500" y="0"/>
                  </a:lnTo>
                  <a:lnTo>
                    <a:pt x="0" y="0"/>
                  </a:lnTo>
                  <a:lnTo>
                    <a:pt x="95250" y="1066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03" name="object 703"/>
            <p:cNvSpPr/>
            <p:nvPr/>
          </p:nvSpPr>
          <p:spPr>
            <a:xfrm>
              <a:off x="7335646" y="1882901"/>
              <a:ext cx="95250" cy="10795"/>
            </a:xfrm>
            <a:custGeom>
              <a:avLst/>
              <a:gdLst/>
              <a:ahLst/>
              <a:cxnLst/>
              <a:rect l="l" t="t" r="r" b="b"/>
              <a:pathLst>
                <a:path w="95250" h="10794">
                  <a:moveTo>
                    <a:pt x="0" y="0"/>
                  </a:moveTo>
                  <a:lnTo>
                    <a:pt x="94500" y="0"/>
                  </a:lnTo>
                  <a:lnTo>
                    <a:pt x="95250" y="1066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704" name="object 704"/>
          <p:cNvGrpSpPr/>
          <p:nvPr/>
        </p:nvGrpSpPr>
        <p:grpSpPr>
          <a:xfrm>
            <a:off x="12130169" y="2562758"/>
            <a:ext cx="227351" cy="15560"/>
            <a:chOff x="7540243" y="1882520"/>
            <a:chExt cx="167005" cy="11430"/>
          </a:xfrm>
        </p:grpSpPr>
        <p:sp>
          <p:nvSpPr>
            <p:cNvPr id="705" name="object 705"/>
            <p:cNvSpPr/>
            <p:nvPr/>
          </p:nvSpPr>
          <p:spPr>
            <a:xfrm>
              <a:off x="7540624" y="1882901"/>
              <a:ext cx="166370" cy="10795"/>
            </a:xfrm>
            <a:custGeom>
              <a:avLst/>
              <a:gdLst/>
              <a:ahLst/>
              <a:cxnLst/>
              <a:rect l="l" t="t" r="r" b="b"/>
              <a:pathLst>
                <a:path w="166370" h="10794">
                  <a:moveTo>
                    <a:pt x="166128" y="10667"/>
                  </a:moveTo>
                  <a:lnTo>
                    <a:pt x="0" y="0"/>
                  </a:lnTo>
                  <a:lnTo>
                    <a:pt x="761" y="10667"/>
                  </a:lnTo>
                  <a:lnTo>
                    <a:pt x="166128" y="1066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06" name="object 706"/>
            <p:cNvSpPr/>
            <p:nvPr/>
          </p:nvSpPr>
          <p:spPr>
            <a:xfrm>
              <a:off x="7540624" y="1882901"/>
              <a:ext cx="166370" cy="10795"/>
            </a:xfrm>
            <a:custGeom>
              <a:avLst/>
              <a:gdLst/>
              <a:ahLst/>
              <a:cxnLst/>
              <a:rect l="l" t="t" r="r" b="b"/>
              <a:pathLst>
                <a:path w="166370" h="10794">
                  <a:moveTo>
                    <a:pt x="0" y="0"/>
                  </a:moveTo>
                  <a:lnTo>
                    <a:pt x="761" y="10667"/>
                  </a:lnTo>
                  <a:lnTo>
                    <a:pt x="166128" y="1066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07" name="object 707"/>
            <p:cNvSpPr/>
            <p:nvPr/>
          </p:nvSpPr>
          <p:spPr>
            <a:xfrm>
              <a:off x="7540624" y="1882901"/>
              <a:ext cx="166370" cy="10795"/>
            </a:xfrm>
            <a:custGeom>
              <a:avLst/>
              <a:gdLst/>
              <a:ahLst/>
              <a:cxnLst/>
              <a:rect l="l" t="t" r="r" b="b"/>
              <a:pathLst>
                <a:path w="166370" h="10794">
                  <a:moveTo>
                    <a:pt x="166128" y="10667"/>
                  </a:moveTo>
                  <a:lnTo>
                    <a:pt x="164604" y="0"/>
                  </a:lnTo>
                  <a:lnTo>
                    <a:pt x="0" y="0"/>
                  </a:lnTo>
                  <a:lnTo>
                    <a:pt x="166128" y="1066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08" name="object 708"/>
            <p:cNvSpPr/>
            <p:nvPr/>
          </p:nvSpPr>
          <p:spPr>
            <a:xfrm>
              <a:off x="7540624" y="1882901"/>
              <a:ext cx="166370" cy="10795"/>
            </a:xfrm>
            <a:custGeom>
              <a:avLst/>
              <a:gdLst/>
              <a:ahLst/>
              <a:cxnLst/>
              <a:rect l="l" t="t" r="r" b="b"/>
              <a:pathLst>
                <a:path w="166370" h="10794">
                  <a:moveTo>
                    <a:pt x="0" y="0"/>
                  </a:moveTo>
                  <a:lnTo>
                    <a:pt x="164604" y="0"/>
                  </a:lnTo>
                  <a:lnTo>
                    <a:pt x="166128" y="1066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709" name="object 709"/>
          <p:cNvGrpSpPr/>
          <p:nvPr/>
        </p:nvGrpSpPr>
        <p:grpSpPr>
          <a:xfrm>
            <a:off x="12494278" y="2562758"/>
            <a:ext cx="237725" cy="15560"/>
            <a:chOff x="7807706" y="1882520"/>
            <a:chExt cx="174625" cy="11430"/>
          </a:xfrm>
        </p:grpSpPr>
        <p:sp>
          <p:nvSpPr>
            <p:cNvPr id="710" name="object 710"/>
            <p:cNvSpPr/>
            <p:nvPr/>
          </p:nvSpPr>
          <p:spPr>
            <a:xfrm>
              <a:off x="7808087" y="1882901"/>
              <a:ext cx="170180" cy="10795"/>
            </a:xfrm>
            <a:custGeom>
              <a:avLst/>
              <a:gdLst/>
              <a:ahLst/>
              <a:cxnLst/>
              <a:rect l="l" t="t" r="r" b="b"/>
              <a:pathLst>
                <a:path w="170179" h="10794">
                  <a:moveTo>
                    <a:pt x="169926" y="10667"/>
                  </a:moveTo>
                  <a:lnTo>
                    <a:pt x="4584" y="0"/>
                  </a:lnTo>
                  <a:lnTo>
                    <a:pt x="0" y="10667"/>
                  </a:lnTo>
                  <a:lnTo>
                    <a:pt x="169926" y="1066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11" name="object 711"/>
            <p:cNvSpPr/>
            <p:nvPr/>
          </p:nvSpPr>
          <p:spPr>
            <a:xfrm>
              <a:off x="7808087" y="1882901"/>
              <a:ext cx="170180" cy="10795"/>
            </a:xfrm>
            <a:custGeom>
              <a:avLst/>
              <a:gdLst/>
              <a:ahLst/>
              <a:cxnLst/>
              <a:rect l="l" t="t" r="r" b="b"/>
              <a:pathLst>
                <a:path w="170179" h="10794">
                  <a:moveTo>
                    <a:pt x="4584" y="0"/>
                  </a:moveTo>
                  <a:lnTo>
                    <a:pt x="0" y="10667"/>
                  </a:lnTo>
                  <a:lnTo>
                    <a:pt x="169926" y="10667"/>
                  </a:lnTo>
                  <a:lnTo>
                    <a:pt x="458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12" name="object 712"/>
            <p:cNvSpPr/>
            <p:nvPr/>
          </p:nvSpPr>
          <p:spPr>
            <a:xfrm>
              <a:off x="7812672" y="1882901"/>
              <a:ext cx="169545" cy="10795"/>
            </a:xfrm>
            <a:custGeom>
              <a:avLst/>
              <a:gdLst/>
              <a:ahLst/>
              <a:cxnLst/>
              <a:rect l="l" t="t" r="r" b="b"/>
              <a:pathLst>
                <a:path w="169545" h="10794">
                  <a:moveTo>
                    <a:pt x="169151" y="0"/>
                  </a:moveTo>
                  <a:lnTo>
                    <a:pt x="0" y="0"/>
                  </a:lnTo>
                  <a:lnTo>
                    <a:pt x="165341" y="10667"/>
                  </a:lnTo>
                  <a:lnTo>
                    <a:pt x="16915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13" name="object 713"/>
            <p:cNvSpPr/>
            <p:nvPr/>
          </p:nvSpPr>
          <p:spPr>
            <a:xfrm>
              <a:off x="7812672" y="1882901"/>
              <a:ext cx="169545" cy="10795"/>
            </a:xfrm>
            <a:custGeom>
              <a:avLst/>
              <a:gdLst/>
              <a:ahLst/>
              <a:cxnLst/>
              <a:rect l="l" t="t" r="r" b="b"/>
              <a:pathLst>
                <a:path w="169545" h="10794">
                  <a:moveTo>
                    <a:pt x="0" y="0"/>
                  </a:moveTo>
                  <a:lnTo>
                    <a:pt x="169151" y="0"/>
                  </a:lnTo>
                  <a:lnTo>
                    <a:pt x="165341" y="1066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714" name="object 714"/>
          <p:cNvGrpSpPr/>
          <p:nvPr/>
        </p:nvGrpSpPr>
        <p:grpSpPr>
          <a:xfrm>
            <a:off x="12859440" y="2562758"/>
            <a:ext cx="543741" cy="15560"/>
            <a:chOff x="8075942" y="1882520"/>
            <a:chExt cx="399415" cy="11430"/>
          </a:xfrm>
        </p:grpSpPr>
        <p:sp>
          <p:nvSpPr>
            <p:cNvPr id="715" name="object 715"/>
            <p:cNvSpPr/>
            <p:nvPr/>
          </p:nvSpPr>
          <p:spPr>
            <a:xfrm>
              <a:off x="8076323" y="1882901"/>
              <a:ext cx="387985" cy="10795"/>
            </a:xfrm>
            <a:custGeom>
              <a:avLst/>
              <a:gdLst/>
              <a:ahLst/>
              <a:cxnLst/>
              <a:rect l="l" t="t" r="r" b="b"/>
              <a:pathLst>
                <a:path w="387984" h="10794">
                  <a:moveTo>
                    <a:pt x="387857" y="10667"/>
                  </a:moveTo>
                  <a:lnTo>
                    <a:pt x="0" y="0"/>
                  </a:lnTo>
                  <a:lnTo>
                    <a:pt x="749" y="10667"/>
                  </a:lnTo>
                  <a:lnTo>
                    <a:pt x="387857" y="1066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16" name="object 716"/>
            <p:cNvSpPr/>
            <p:nvPr/>
          </p:nvSpPr>
          <p:spPr>
            <a:xfrm>
              <a:off x="8076323" y="1882901"/>
              <a:ext cx="387985" cy="10795"/>
            </a:xfrm>
            <a:custGeom>
              <a:avLst/>
              <a:gdLst/>
              <a:ahLst/>
              <a:cxnLst/>
              <a:rect l="l" t="t" r="r" b="b"/>
              <a:pathLst>
                <a:path w="387984" h="10794">
                  <a:moveTo>
                    <a:pt x="0" y="0"/>
                  </a:moveTo>
                  <a:lnTo>
                    <a:pt x="749" y="10667"/>
                  </a:lnTo>
                  <a:lnTo>
                    <a:pt x="387857" y="1066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17" name="object 717"/>
            <p:cNvSpPr/>
            <p:nvPr/>
          </p:nvSpPr>
          <p:spPr>
            <a:xfrm>
              <a:off x="8076323" y="1882901"/>
              <a:ext cx="398780" cy="10795"/>
            </a:xfrm>
            <a:custGeom>
              <a:avLst/>
              <a:gdLst/>
              <a:ahLst/>
              <a:cxnLst/>
              <a:rect l="l" t="t" r="r" b="b"/>
              <a:pathLst>
                <a:path w="398779" h="10794">
                  <a:moveTo>
                    <a:pt x="398513" y="0"/>
                  </a:moveTo>
                  <a:lnTo>
                    <a:pt x="0" y="0"/>
                  </a:lnTo>
                  <a:lnTo>
                    <a:pt x="387857" y="10667"/>
                  </a:lnTo>
                  <a:lnTo>
                    <a:pt x="39851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18" name="object 718"/>
            <p:cNvSpPr/>
            <p:nvPr/>
          </p:nvSpPr>
          <p:spPr>
            <a:xfrm>
              <a:off x="8076323" y="1882901"/>
              <a:ext cx="398780" cy="10795"/>
            </a:xfrm>
            <a:custGeom>
              <a:avLst/>
              <a:gdLst/>
              <a:ahLst/>
              <a:cxnLst/>
              <a:rect l="l" t="t" r="r" b="b"/>
              <a:pathLst>
                <a:path w="398779" h="10794">
                  <a:moveTo>
                    <a:pt x="0" y="0"/>
                  </a:moveTo>
                  <a:lnTo>
                    <a:pt x="398513" y="0"/>
                  </a:lnTo>
                  <a:lnTo>
                    <a:pt x="387857" y="1066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719" name="object 719"/>
          <p:cNvGrpSpPr/>
          <p:nvPr/>
        </p:nvGrpSpPr>
        <p:grpSpPr>
          <a:xfrm>
            <a:off x="11254651" y="2577283"/>
            <a:ext cx="268845" cy="10373"/>
            <a:chOff x="6897116" y="1893189"/>
            <a:chExt cx="197485" cy="7620"/>
          </a:xfrm>
        </p:grpSpPr>
        <p:sp>
          <p:nvSpPr>
            <p:cNvPr id="720" name="object 720"/>
            <p:cNvSpPr/>
            <p:nvPr/>
          </p:nvSpPr>
          <p:spPr>
            <a:xfrm>
              <a:off x="6897497" y="1893570"/>
              <a:ext cx="196850" cy="6985"/>
            </a:xfrm>
            <a:custGeom>
              <a:avLst/>
              <a:gdLst/>
              <a:ahLst/>
              <a:cxnLst/>
              <a:rect l="l" t="t" r="r" b="b"/>
              <a:pathLst>
                <a:path w="196850" h="6985">
                  <a:moveTo>
                    <a:pt x="196608" y="6857"/>
                  </a:moveTo>
                  <a:lnTo>
                    <a:pt x="16763" y="0"/>
                  </a:lnTo>
                  <a:lnTo>
                    <a:pt x="0" y="6857"/>
                  </a:lnTo>
                  <a:lnTo>
                    <a:pt x="196608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21" name="object 721"/>
            <p:cNvSpPr/>
            <p:nvPr/>
          </p:nvSpPr>
          <p:spPr>
            <a:xfrm>
              <a:off x="6897497" y="1893570"/>
              <a:ext cx="196850" cy="6985"/>
            </a:xfrm>
            <a:custGeom>
              <a:avLst/>
              <a:gdLst/>
              <a:ahLst/>
              <a:cxnLst/>
              <a:rect l="l" t="t" r="r" b="b"/>
              <a:pathLst>
                <a:path w="196850" h="6985">
                  <a:moveTo>
                    <a:pt x="16763" y="0"/>
                  </a:moveTo>
                  <a:lnTo>
                    <a:pt x="0" y="6857"/>
                  </a:lnTo>
                  <a:lnTo>
                    <a:pt x="196608" y="6857"/>
                  </a:lnTo>
                  <a:lnTo>
                    <a:pt x="16763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22" name="object 722"/>
            <p:cNvSpPr/>
            <p:nvPr/>
          </p:nvSpPr>
          <p:spPr>
            <a:xfrm>
              <a:off x="6914261" y="1893570"/>
              <a:ext cx="180340" cy="6985"/>
            </a:xfrm>
            <a:custGeom>
              <a:avLst/>
              <a:gdLst/>
              <a:ahLst/>
              <a:cxnLst/>
              <a:rect l="l" t="t" r="r" b="b"/>
              <a:pathLst>
                <a:path w="180340" h="6985">
                  <a:moveTo>
                    <a:pt x="179844" y="6857"/>
                  </a:moveTo>
                  <a:lnTo>
                    <a:pt x="169925" y="0"/>
                  </a:lnTo>
                  <a:lnTo>
                    <a:pt x="0" y="0"/>
                  </a:lnTo>
                  <a:lnTo>
                    <a:pt x="179844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23" name="object 723"/>
            <p:cNvSpPr/>
            <p:nvPr/>
          </p:nvSpPr>
          <p:spPr>
            <a:xfrm>
              <a:off x="6914261" y="1893570"/>
              <a:ext cx="180340" cy="6985"/>
            </a:xfrm>
            <a:custGeom>
              <a:avLst/>
              <a:gdLst/>
              <a:ahLst/>
              <a:cxnLst/>
              <a:rect l="l" t="t" r="r" b="b"/>
              <a:pathLst>
                <a:path w="180340" h="6985">
                  <a:moveTo>
                    <a:pt x="0" y="0"/>
                  </a:moveTo>
                  <a:lnTo>
                    <a:pt x="169925" y="0"/>
                  </a:lnTo>
                  <a:lnTo>
                    <a:pt x="179844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724" name="object 724"/>
          <p:cNvGrpSpPr/>
          <p:nvPr/>
        </p:nvGrpSpPr>
        <p:grpSpPr>
          <a:xfrm>
            <a:off x="11809648" y="2577283"/>
            <a:ext cx="173755" cy="10373"/>
            <a:chOff x="7304799" y="1893189"/>
            <a:chExt cx="127635" cy="7620"/>
          </a:xfrm>
        </p:grpSpPr>
        <p:sp>
          <p:nvSpPr>
            <p:cNvPr id="725" name="object 725"/>
            <p:cNvSpPr/>
            <p:nvPr/>
          </p:nvSpPr>
          <p:spPr>
            <a:xfrm>
              <a:off x="7305180" y="1893570"/>
              <a:ext cx="127000" cy="6985"/>
            </a:xfrm>
            <a:custGeom>
              <a:avLst/>
              <a:gdLst/>
              <a:ahLst/>
              <a:cxnLst/>
              <a:rect l="l" t="t" r="r" b="b"/>
              <a:pathLst>
                <a:path w="127000" h="6985">
                  <a:moveTo>
                    <a:pt x="126492" y="6857"/>
                  </a:moveTo>
                  <a:lnTo>
                    <a:pt x="12192" y="0"/>
                  </a:lnTo>
                  <a:lnTo>
                    <a:pt x="0" y="6857"/>
                  </a:lnTo>
                  <a:lnTo>
                    <a:pt x="126492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26" name="object 726"/>
            <p:cNvSpPr/>
            <p:nvPr/>
          </p:nvSpPr>
          <p:spPr>
            <a:xfrm>
              <a:off x="7305180" y="1893570"/>
              <a:ext cx="127000" cy="6985"/>
            </a:xfrm>
            <a:custGeom>
              <a:avLst/>
              <a:gdLst/>
              <a:ahLst/>
              <a:cxnLst/>
              <a:rect l="l" t="t" r="r" b="b"/>
              <a:pathLst>
                <a:path w="127000" h="6985">
                  <a:moveTo>
                    <a:pt x="12192" y="0"/>
                  </a:moveTo>
                  <a:lnTo>
                    <a:pt x="0" y="6857"/>
                  </a:lnTo>
                  <a:lnTo>
                    <a:pt x="126492" y="6857"/>
                  </a:lnTo>
                  <a:lnTo>
                    <a:pt x="1219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27" name="object 727"/>
            <p:cNvSpPr/>
            <p:nvPr/>
          </p:nvSpPr>
          <p:spPr>
            <a:xfrm>
              <a:off x="7317372" y="1893570"/>
              <a:ext cx="114300" cy="6985"/>
            </a:xfrm>
            <a:custGeom>
              <a:avLst/>
              <a:gdLst/>
              <a:ahLst/>
              <a:cxnLst/>
              <a:rect l="l" t="t" r="r" b="b"/>
              <a:pathLst>
                <a:path w="114300" h="6985">
                  <a:moveTo>
                    <a:pt x="114300" y="6857"/>
                  </a:moveTo>
                  <a:lnTo>
                    <a:pt x="113525" y="0"/>
                  </a:lnTo>
                  <a:lnTo>
                    <a:pt x="0" y="0"/>
                  </a:lnTo>
                  <a:lnTo>
                    <a:pt x="114300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28" name="object 728"/>
            <p:cNvSpPr/>
            <p:nvPr/>
          </p:nvSpPr>
          <p:spPr>
            <a:xfrm>
              <a:off x="7317372" y="1893570"/>
              <a:ext cx="114300" cy="6985"/>
            </a:xfrm>
            <a:custGeom>
              <a:avLst/>
              <a:gdLst/>
              <a:ahLst/>
              <a:cxnLst/>
              <a:rect l="l" t="t" r="r" b="b"/>
              <a:pathLst>
                <a:path w="114300" h="6985">
                  <a:moveTo>
                    <a:pt x="0" y="0"/>
                  </a:moveTo>
                  <a:lnTo>
                    <a:pt x="113525" y="0"/>
                  </a:lnTo>
                  <a:lnTo>
                    <a:pt x="114300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729" name="object 729"/>
          <p:cNvGrpSpPr/>
          <p:nvPr/>
        </p:nvGrpSpPr>
        <p:grpSpPr>
          <a:xfrm>
            <a:off x="12131206" y="2577283"/>
            <a:ext cx="226487" cy="10373"/>
            <a:chOff x="7541006" y="1893189"/>
            <a:chExt cx="166370" cy="7620"/>
          </a:xfrm>
        </p:grpSpPr>
        <p:sp>
          <p:nvSpPr>
            <p:cNvPr id="730" name="object 730"/>
            <p:cNvSpPr/>
            <p:nvPr/>
          </p:nvSpPr>
          <p:spPr>
            <a:xfrm>
              <a:off x="7541387" y="1893570"/>
              <a:ext cx="165735" cy="6985"/>
            </a:xfrm>
            <a:custGeom>
              <a:avLst/>
              <a:gdLst/>
              <a:ahLst/>
              <a:cxnLst/>
              <a:rect l="l" t="t" r="r" b="b"/>
              <a:pathLst>
                <a:path w="165734" h="6985">
                  <a:moveTo>
                    <a:pt x="165366" y="6857"/>
                  </a:moveTo>
                  <a:lnTo>
                    <a:pt x="0" y="0"/>
                  </a:lnTo>
                  <a:lnTo>
                    <a:pt x="762" y="6857"/>
                  </a:lnTo>
                  <a:lnTo>
                    <a:pt x="165366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31" name="object 731"/>
            <p:cNvSpPr/>
            <p:nvPr/>
          </p:nvSpPr>
          <p:spPr>
            <a:xfrm>
              <a:off x="7541387" y="1893570"/>
              <a:ext cx="165735" cy="6985"/>
            </a:xfrm>
            <a:custGeom>
              <a:avLst/>
              <a:gdLst/>
              <a:ahLst/>
              <a:cxnLst/>
              <a:rect l="l" t="t" r="r" b="b"/>
              <a:pathLst>
                <a:path w="165734" h="6985">
                  <a:moveTo>
                    <a:pt x="0" y="0"/>
                  </a:moveTo>
                  <a:lnTo>
                    <a:pt x="762" y="6857"/>
                  </a:lnTo>
                  <a:lnTo>
                    <a:pt x="165366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32" name="object 732"/>
            <p:cNvSpPr/>
            <p:nvPr/>
          </p:nvSpPr>
          <p:spPr>
            <a:xfrm>
              <a:off x="7541387" y="1893570"/>
              <a:ext cx="165735" cy="6985"/>
            </a:xfrm>
            <a:custGeom>
              <a:avLst/>
              <a:gdLst/>
              <a:ahLst/>
              <a:cxnLst/>
              <a:rect l="l" t="t" r="r" b="b"/>
              <a:pathLst>
                <a:path w="165734" h="6985">
                  <a:moveTo>
                    <a:pt x="165366" y="6857"/>
                  </a:moveTo>
                  <a:lnTo>
                    <a:pt x="165366" y="0"/>
                  </a:lnTo>
                  <a:lnTo>
                    <a:pt x="0" y="0"/>
                  </a:lnTo>
                  <a:lnTo>
                    <a:pt x="165366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33" name="object 733"/>
            <p:cNvSpPr/>
            <p:nvPr/>
          </p:nvSpPr>
          <p:spPr>
            <a:xfrm>
              <a:off x="7541387" y="1893570"/>
              <a:ext cx="165735" cy="6985"/>
            </a:xfrm>
            <a:custGeom>
              <a:avLst/>
              <a:gdLst/>
              <a:ahLst/>
              <a:cxnLst/>
              <a:rect l="l" t="t" r="r" b="b"/>
              <a:pathLst>
                <a:path w="165734" h="6985">
                  <a:moveTo>
                    <a:pt x="0" y="0"/>
                  </a:moveTo>
                  <a:lnTo>
                    <a:pt x="165366" y="0"/>
                  </a:lnTo>
                  <a:lnTo>
                    <a:pt x="165366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734" name="object 734"/>
          <p:cNvGrpSpPr/>
          <p:nvPr/>
        </p:nvGrpSpPr>
        <p:grpSpPr>
          <a:xfrm>
            <a:off x="12489090" y="2577283"/>
            <a:ext cx="237725" cy="10373"/>
            <a:chOff x="7803895" y="1893189"/>
            <a:chExt cx="174625" cy="7620"/>
          </a:xfrm>
        </p:grpSpPr>
        <p:sp>
          <p:nvSpPr>
            <p:cNvPr id="735" name="object 735"/>
            <p:cNvSpPr/>
            <p:nvPr/>
          </p:nvSpPr>
          <p:spPr>
            <a:xfrm>
              <a:off x="7804276" y="1893570"/>
              <a:ext cx="171450" cy="6985"/>
            </a:xfrm>
            <a:custGeom>
              <a:avLst/>
              <a:gdLst/>
              <a:ahLst/>
              <a:cxnLst/>
              <a:rect l="l" t="t" r="r" b="b"/>
              <a:pathLst>
                <a:path w="171450" h="6985">
                  <a:moveTo>
                    <a:pt x="171450" y="6857"/>
                  </a:moveTo>
                  <a:lnTo>
                    <a:pt x="3809" y="0"/>
                  </a:lnTo>
                  <a:lnTo>
                    <a:pt x="0" y="6857"/>
                  </a:lnTo>
                  <a:lnTo>
                    <a:pt x="171450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36" name="object 736"/>
            <p:cNvSpPr/>
            <p:nvPr/>
          </p:nvSpPr>
          <p:spPr>
            <a:xfrm>
              <a:off x="7804276" y="1893570"/>
              <a:ext cx="171450" cy="6985"/>
            </a:xfrm>
            <a:custGeom>
              <a:avLst/>
              <a:gdLst/>
              <a:ahLst/>
              <a:cxnLst/>
              <a:rect l="l" t="t" r="r" b="b"/>
              <a:pathLst>
                <a:path w="171450" h="6985">
                  <a:moveTo>
                    <a:pt x="3809" y="0"/>
                  </a:moveTo>
                  <a:lnTo>
                    <a:pt x="0" y="6857"/>
                  </a:lnTo>
                  <a:lnTo>
                    <a:pt x="171450" y="6857"/>
                  </a:lnTo>
                  <a:lnTo>
                    <a:pt x="3809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37" name="object 737"/>
            <p:cNvSpPr/>
            <p:nvPr/>
          </p:nvSpPr>
          <p:spPr>
            <a:xfrm>
              <a:off x="7808086" y="1893570"/>
              <a:ext cx="170180" cy="6985"/>
            </a:xfrm>
            <a:custGeom>
              <a:avLst/>
              <a:gdLst/>
              <a:ahLst/>
              <a:cxnLst/>
              <a:rect l="l" t="t" r="r" b="b"/>
              <a:pathLst>
                <a:path w="170179" h="6985">
                  <a:moveTo>
                    <a:pt x="169926" y="0"/>
                  </a:moveTo>
                  <a:lnTo>
                    <a:pt x="0" y="0"/>
                  </a:lnTo>
                  <a:lnTo>
                    <a:pt x="167640" y="6857"/>
                  </a:lnTo>
                  <a:lnTo>
                    <a:pt x="16992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38" name="object 738"/>
            <p:cNvSpPr/>
            <p:nvPr/>
          </p:nvSpPr>
          <p:spPr>
            <a:xfrm>
              <a:off x="7808086" y="1893570"/>
              <a:ext cx="170180" cy="6985"/>
            </a:xfrm>
            <a:custGeom>
              <a:avLst/>
              <a:gdLst/>
              <a:ahLst/>
              <a:cxnLst/>
              <a:rect l="l" t="t" r="r" b="b"/>
              <a:pathLst>
                <a:path w="170179" h="6985">
                  <a:moveTo>
                    <a:pt x="0" y="0"/>
                  </a:moveTo>
                  <a:lnTo>
                    <a:pt x="169926" y="0"/>
                  </a:lnTo>
                  <a:lnTo>
                    <a:pt x="167640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739" name="object 739"/>
          <p:cNvGrpSpPr/>
          <p:nvPr/>
        </p:nvGrpSpPr>
        <p:grpSpPr>
          <a:xfrm>
            <a:off x="12860461" y="2577283"/>
            <a:ext cx="528181" cy="10373"/>
            <a:chOff x="8076692" y="1893189"/>
            <a:chExt cx="387985" cy="7620"/>
          </a:xfrm>
        </p:grpSpPr>
        <p:sp>
          <p:nvSpPr>
            <p:cNvPr id="740" name="object 740"/>
            <p:cNvSpPr/>
            <p:nvPr/>
          </p:nvSpPr>
          <p:spPr>
            <a:xfrm>
              <a:off x="8077073" y="1893570"/>
              <a:ext cx="379730" cy="6985"/>
            </a:xfrm>
            <a:custGeom>
              <a:avLst/>
              <a:gdLst/>
              <a:ahLst/>
              <a:cxnLst/>
              <a:rect l="l" t="t" r="r" b="b"/>
              <a:pathLst>
                <a:path w="379729" h="6985">
                  <a:moveTo>
                    <a:pt x="379475" y="6857"/>
                  </a:moveTo>
                  <a:lnTo>
                    <a:pt x="0" y="0"/>
                  </a:lnTo>
                  <a:lnTo>
                    <a:pt x="774" y="6857"/>
                  </a:lnTo>
                  <a:lnTo>
                    <a:pt x="379475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41" name="object 741"/>
            <p:cNvSpPr/>
            <p:nvPr/>
          </p:nvSpPr>
          <p:spPr>
            <a:xfrm>
              <a:off x="8077073" y="1893570"/>
              <a:ext cx="379730" cy="6985"/>
            </a:xfrm>
            <a:custGeom>
              <a:avLst/>
              <a:gdLst/>
              <a:ahLst/>
              <a:cxnLst/>
              <a:rect l="l" t="t" r="r" b="b"/>
              <a:pathLst>
                <a:path w="379729" h="6985">
                  <a:moveTo>
                    <a:pt x="0" y="0"/>
                  </a:moveTo>
                  <a:lnTo>
                    <a:pt x="774" y="6857"/>
                  </a:lnTo>
                  <a:lnTo>
                    <a:pt x="379475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42" name="object 742"/>
            <p:cNvSpPr/>
            <p:nvPr/>
          </p:nvSpPr>
          <p:spPr>
            <a:xfrm>
              <a:off x="8077073" y="1893570"/>
              <a:ext cx="387350" cy="6985"/>
            </a:xfrm>
            <a:custGeom>
              <a:avLst/>
              <a:gdLst/>
              <a:ahLst/>
              <a:cxnLst/>
              <a:rect l="l" t="t" r="r" b="b"/>
              <a:pathLst>
                <a:path w="387350" h="6985">
                  <a:moveTo>
                    <a:pt x="387108" y="0"/>
                  </a:moveTo>
                  <a:lnTo>
                    <a:pt x="0" y="0"/>
                  </a:lnTo>
                  <a:lnTo>
                    <a:pt x="379475" y="6857"/>
                  </a:lnTo>
                  <a:lnTo>
                    <a:pt x="38710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43" name="object 743"/>
            <p:cNvSpPr/>
            <p:nvPr/>
          </p:nvSpPr>
          <p:spPr>
            <a:xfrm>
              <a:off x="8077073" y="1893570"/>
              <a:ext cx="387350" cy="6985"/>
            </a:xfrm>
            <a:custGeom>
              <a:avLst/>
              <a:gdLst/>
              <a:ahLst/>
              <a:cxnLst/>
              <a:rect l="l" t="t" r="r" b="b"/>
              <a:pathLst>
                <a:path w="387350" h="6985">
                  <a:moveTo>
                    <a:pt x="0" y="0"/>
                  </a:moveTo>
                  <a:lnTo>
                    <a:pt x="387108" y="0"/>
                  </a:lnTo>
                  <a:lnTo>
                    <a:pt x="379475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744" name="object 744"/>
          <p:cNvGrpSpPr/>
          <p:nvPr/>
        </p:nvGrpSpPr>
        <p:grpSpPr>
          <a:xfrm>
            <a:off x="11233920" y="2586619"/>
            <a:ext cx="308610" cy="13831"/>
            <a:chOff x="6881888" y="1900047"/>
            <a:chExt cx="226695" cy="10160"/>
          </a:xfrm>
        </p:grpSpPr>
        <p:sp>
          <p:nvSpPr>
            <p:cNvPr id="745" name="object 745"/>
            <p:cNvSpPr/>
            <p:nvPr/>
          </p:nvSpPr>
          <p:spPr>
            <a:xfrm>
              <a:off x="6882269" y="1900428"/>
              <a:ext cx="226060" cy="9525"/>
            </a:xfrm>
            <a:custGeom>
              <a:avLst/>
              <a:gdLst/>
              <a:ahLst/>
              <a:cxnLst/>
              <a:rect l="l" t="t" r="r" b="b"/>
              <a:pathLst>
                <a:path w="226059" h="9525">
                  <a:moveTo>
                    <a:pt x="225552" y="9143"/>
                  </a:moveTo>
                  <a:lnTo>
                    <a:pt x="15227" y="0"/>
                  </a:lnTo>
                  <a:lnTo>
                    <a:pt x="0" y="9143"/>
                  </a:lnTo>
                  <a:lnTo>
                    <a:pt x="225552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46" name="object 746"/>
            <p:cNvSpPr/>
            <p:nvPr/>
          </p:nvSpPr>
          <p:spPr>
            <a:xfrm>
              <a:off x="6882269" y="1900428"/>
              <a:ext cx="226060" cy="9525"/>
            </a:xfrm>
            <a:custGeom>
              <a:avLst/>
              <a:gdLst/>
              <a:ahLst/>
              <a:cxnLst/>
              <a:rect l="l" t="t" r="r" b="b"/>
              <a:pathLst>
                <a:path w="226059" h="9525">
                  <a:moveTo>
                    <a:pt x="15227" y="0"/>
                  </a:moveTo>
                  <a:lnTo>
                    <a:pt x="0" y="9143"/>
                  </a:lnTo>
                  <a:lnTo>
                    <a:pt x="225552" y="9143"/>
                  </a:lnTo>
                  <a:lnTo>
                    <a:pt x="15227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47" name="object 747"/>
            <p:cNvSpPr/>
            <p:nvPr/>
          </p:nvSpPr>
          <p:spPr>
            <a:xfrm>
              <a:off x="6897496" y="1900428"/>
              <a:ext cx="210820" cy="9525"/>
            </a:xfrm>
            <a:custGeom>
              <a:avLst/>
              <a:gdLst/>
              <a:ahLst/>
              <a:cxnLst/>
              <a:rect l="l" t="t" r="r" b="b"/>
              <a:pathLst>
                <a:path w="210820" h="9525">
                  <a:moveTo>
                    <a:pt x="210324" y="9143"/>
                  </a:moveTo>
                  <a:lnTo>
                    <a:pt x="196608" y="0"/>
                  </a:lnTo>
                  <a:lnTo>
                    <a:pt x="0" y="0"/>
                  </a:lnTo>
                  <a:lnTo>
                    <a:pt x="210324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48" name="object 748"/>
            <p:cNvSpPr/>
            <p:nvPr/>
          </p:nvSpPr>
          <p:spPr>
            <a:xfrm>
              <a:off x="6897496" y="1900428"/>
              <a:ext cx="210820" cy="9525"/>
            </a:xfrm>
            <a:custGeom>
              <a:avLst/>
              <a:gdLst/>
              <a:ahLst/>
              <a:cxnLst/>
              <a:rect l="l" t="t" r="r" b="b"/>
              <a:pathLst>
                <a:path w="210820" h="9525">
                  <a:moveTo>
                    <a:pt x="0" y="0"/>
                  </a:moveTo>
                  <a:lnTo>
                    <a:pt x="196608" y="0"/>
                  </a:lnTo>
                  <a:lnTo>
                    <a:pt x="210324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749" name="object 749"/>
          <p:cNvGrpSpPr/>
          <p:nvPr/>
        </p:nvGrpSpPr>
        <p:grpSpPr>
          <a:xfrm>
            <a:off x="11787862" y="2586619"/>
            <a:ext cx="196231" cy="13831"/>
            <a:chOff x="7288796" y="1900047"/>
            <a:chExt cx="144145" cy="10160"/>
          </a:xfrm>
        </p:grpSpPr>
        <p:sp>
          <p:nvSpPr>
            <p:cNvPr id="750" name="object 750"/>
            <p:cNvSpPr/>
            <p:nvPr/>
          </p:nvSpPr>
          <p:spPr>
            <a:xfrm>
              <a:off x="7289177" y="1900428"/>
              <a:ext cx="143510" cy="9525"/>
            </a:xfrm>
            <a:custGeom>
              <a:avLst/>
              <a:gdLst/>
              <a:ahLst/>
              <a:cxnLst/>
              <a:rect l="l" t="t" r="r" b="b"/>
              <a:pathLst>
                <a:path w="143509" h="9525">
                  <a:moveTo>
                    <a:pt x="143243" y="9143"/>
                  </a:moveTo>
                  <a:lnTo>
                    <a:pt x="16001" y="0"/>
                  </a:lnTo>
                  <a:lnTo>
                    <a:pt x="0" y="9143"/>
                  </a:lnTo>
                  <a:lnTo>
                    <a:pt x="143243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51" name="object 751"/>
            <p:cNvSpPr/>
            <p:nvPr/>
          </p:nvSpPr>
          <p:spPr>
            <a:xfrm>
              <a:off x="7289177" y="1900428"/>
              <a:ext cx="143510" cy="9525"/>
            </a:xfrm>
            <a:custGeom>
              <a:avLst/>
              <a:gdLst/>
              <a:ahLst/>
              <a:cxnLst/>
              <a:rect l="l" t="t" r="r" b="b"/>
              <a:pathLst>
                <a:path w="143509" h="9525">
                  <a:moveTo>
                    <a:pt x="16001" y="0"/>
                  </a:moveTo>
                  <a:lnTo>
                    <a:pt x="0" y="9143"/>
                  </a:lnTo>
                  <a:lnTo>
                    <a:pt x="143243" y="9143"/>
                  </a:lnTo>
                  <a:lnTo>
                    <a:pt x="16001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52" name="object 752"/>
            <p:cNvSpPr/>
            <p:nvPr/>
          </p:nvSpPr>
          <p:spPr>
            <a:xfrm>
              <a:off x="7305179" y="1900428"/>
              <a:ext cx="127635" cy="9525"/>
            </a:xfrm>
            <a:custGeom>
              <a:avLst/>
              <a:gdLst/>
              <a:ahLst/>
              <a:cxnLst/>
              <a:rect l="l" t="t" r="r" b="b"/>
              <a:pathLst>
                <a:path w="127634" h="9525">
                  <a:moveTo>
                    <a:pt x="127241" y="9143"/>
                  </a:moveTo>
                  <a:lnTo>
                    <a:pt x="126492" y="0"/>
                  </a:lnTo>
                  <a:lnTo>
                    <a:pt x="0" y="0"/>
                  </a:lnTo>
                  <a:lnTo>
                    <a:pt x="127241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53" name="object 753"/>
            <p:cNvSpPr/>
            <p:nvPr/>
          </p:nvSpPr>
          <p:spPr>
            <a:xfrm>
              <a:off x="7305179" y="1900428"/>
              <a:ext cx="127635" cy="9525"/>
            </a:xfrm>
            <a:custGeom>
              <a:avLst/>
              <a:gdLst/>
              <a:ahLst/>
              <a:cxnLst/>
              <a:rect l="l" t="t" r="r" b="b"/>
              <a:pathLst>
                <a:path w="127634" h="9525">
                  <a:moveTo>
                    <a:pt x="0" y="0"/>
                  </a:moveTo>
                  <a:lnTo>
                    <a:pt x="126492" y="0"/>
                  </a:lnTo>
                  <a:lnTo>
                    <a:pt x="127241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754" name="object 754"/>
          <p:cNvGrpSpPr/>
          <p:nvPr/>
        </p:nvGrpSpPr>
        <p:grpSpPr>
          <a:xfrm>
            <a:off x="12132244" y="2586619"/>
            <a:ext cx="226487" cy="13831"/>
            <a:chOff x="7541768" y="1900047"/>
            <a:chExt cx="166370" cy="10160"/>
          </a:xfrm>
        </p:grpSpPr>
        <p:sp>
          <p:nvSpPr>
            <p:cNvPr id="755" name="object 755"/>
            <p:cNvSpPr/>
            <p:nvPr/>
          </p:nvSpPr>
          <p:spPr>
            <a:xfrm>
              <a:off x="7542149" y="1900428"/>
              <a:ext cx="165735" cy="9525"/>
            </a:xfrm>
            <a:custGeom>
              <a:avLst/>
              <a:gdLst/>
              <a:ahLst/>
              <a:cxnLst/>
              <a:rect l="l" t="t" r="r" b="b"/>
              <a:pathLst>
                <a:path w="165734" h="9525">
                  <a:moveTo>
                    <a:pt x="165366" y="9143"/>
                  </a:moveTo>
                  <a:lnTo>
                    <a:pt x="0" y="0"/>
                  </a:lnTo>
                  <a:lnTo>
                    <a:pt x="774" y="9143"/>
                  </a:lnTo>
                  <a:lnTo>
                    <a:pt x="165366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56" name="object 756"/>
            <p:cNvSpPr/>
            <p:nvPr/>
          </p:nvSpPr>
          <p:spPr>
            <a:xfrm>
              <a:off x="7542149" y="1900428"/>
              <a:ext cx="165735" cy="9525"/>
            </a:xfrm>
            <a:custGeom>
              <a:avLst/>
              <a:gdLst/>
              <a:ahLst/>
              <a:cxnLst/>
              <a:rect l="l" t="t" r="r" b="b"/>
              <a:pathLst>
                <a:path w="165734" h="9525">
                  <a:moveTo>
                    <a:pt x="0" y="0"/>
                  </a:moveTo>
                  <a:lnTo>
                    <a:pt x="774" y="9143"/>
                  </a:lnTo>
                  <a:lnTo>
                    <a:pt x="165366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57" name="object 757"/>
            <p:cNvSpPr/>
            <p:nvPr/>
          </p:nvSpPr>
          <p:spPr>
            <a:xfrm>
              <a:off x="7542149" y="1900428"/>
              <a:ext cx="165735" cy="9525"/>
            </a:xfrm>
            <a:custGeom>
              <a:avLst/>
              <a:gdLst/>
              <a:ahLst/>
              <a:cxnLst/>
              <a:rect l="l" t="t" r="r" b="b"/>
              <a:pathLst>
                <a:path w="165734" h="9525">
                  <a:moveTo>
                    <a:pt x="165366" y="9143"/>
                  </a:moveTo>
                  <a:lnTo>
                    <a:pt x="164604" y="0"/>
                  </a:lnTo>
                  <a:lnTo>
                    <a:pt x="0" y="0"/>
                  </a:lnTo>
                  <a:lnTo>
                    <a:pt x="165366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58" name="object 758"/>
            <p:cNvSpPr/>
            <p:nvPr/>
          </p:nvSpPr>
          <p:spPr>
            <a:xfrm>
              <a:off x="7542149" y="1900428"/>
              <a:ext cx="165735" cy="9525"/>
            </a:xfrm>
            <a:custGeom>
              <a:avLst/>
              <a:gdLst/>
              <a:ahLst/>
              <a:cxnLst/>
              <a:rect l="l" t="t" r="r" b="b"/>
              <a:pathLst>
                <a:path w="165734" h="9525">
                  <a:moveTo>
                    <a:pt x="0" y="0"/>
                  </a:moveTo>
                  <a:lnTo>
                    <a:pt x="164604" y="0"/>
                  </a:lnTo>
                  <a:lnTo>
                    <a:pt x="165366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759" name="object 759"/>
          <p:cNvGrpSpPr/>
          <p:nvPr/>
        </p:nvGrpSpPr>
        <p:grpSpPr>
          <a:xfrm>
            <a:off x="12482883" y="2586619"/>
            <a:ext cx="241183" cy="13831"/>
            <a:chOff x="7799336" y="1900047"/>
            <a:chExt cx="177165" cy="10160"/>
          </a:xfrm>
        </p:grpSpPr>
        <p:sp>
          <p:nvSpPr>
            <p:cNvPr id="760" name="object 760"/>
            <p:cNvSpPr/>
            <p:nvPr/>
          </p:nvSpPr>
          <p:spPr>
            <a:xfrm>
              <a:off x="7799717" y="1900428"/>
              <a:ext cx="173355" cy="9525"/>
            </a:xfrm>
            <a:custGeom>
              <a:avLst/>
              <a:gdLst/>
              <a:ahLst/>
              <a:cxnLst/>
              <a:rect l="l" t="t" r="r" b="b"/>
              <a:pathLst>
                <a:path w="173354" h="9525">
                  <a:moveTo>
                    <a:pt x="172974" y="9143"/>
                  </a:moveTo>
                  <a:lnTo>
                    <a:pt x="4559" y="0"/>
                  </a:lnTo>
                  <a:lnTo>
                    <a:pt x="0" y="9143"/>
                  </a:lnTo>
                  <a:lnTo>
                    <a:pt x="172974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61" name="object 761"/>
            <p:cNvSpPr/>
            <p:nvPr/>
          </p:nvSpPr>
          <p:spPr>
            <a:xfrm>
              <a:off x="7799717" y="1900428"/>
              <a:ext cx="173355" cy="9525"/>
            </a:xfrm>
            <a:custGeom>
              <a:avLst/>
              <a:gdLst/>
              <a:ahLst/>
              <a:cxnLst/>
              <a:rect l="l" t="t" r="r" b="b"/>
              <a:pathLst>
                <a:path w="173354" h="9525">
                  <a:moveTo>
                    <a:pt x="4559" y="0"/>
                  </a:moveTo>
                  <a:lnTo>
                    <a:pt x="0" y="9143"/>
                  </a:lnTo>
                  <a:lnTo>
                    <a:pt x="172974" y="9143"/>
                  </a:lnTo>
                  <a:lnTo>
                    <a:pt x="4559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62" name="object 762"/>
            <p:cNvSpPr/>
            <p:nvPr/>
          </p:nvSpPr>
          <p:spPr>
            <a:xfrm>
              <a:off x="7804276" y="1900428"/>
              <a:ext cx="171450" cy="9525"/>
            </a:xfrm>
            <a:custGeom>
              <a:avLst/>
              <a:gdLst/>
              <a:ahLst/>
              <a:cxnLst/>
              <a:rect l="l" t="t" r="r" b="b"/>
              <a:pathLst>
                <a:path w="171450" h="9525">
                  <a:moveTo>
                    <a:pt x="171450" y="0"/>
                  </a:moveTo>
                  <a:lnTo>
                    <a:pt x="0" y="0"/>
                  </a:lnTo>
                  <a:lnTo>
                    <a:pt x="168414" y="9143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63" name="object 763"/>
            <p:cNvSpPr/>
            <p:nvPr/>
          </p:nvSpPr>
          <p:spPr>
            <a:xfrm>
              <a:off x="7804276" y="1900428"/>
              <a:ext cx="171450" cy="9525"/>
            </a:xfrm>
            <a:custGeom>
              <a:avLst/>
              <a:gdLst/>
              <a:ahLst/>
              <a:cxnLst/>
              <a:rect l="l" t="t" r="r" b="b"/>
              <a:pathLst>
                <a:path w="171450" h="9525">
                  <a:moveTo>
                    <a:pt x="0" y="0"/>
                  </a:moveTo>
                  <a:lnTo>
                    <a:pt x="171450" y="0"/>
                  </a:lnTo>
                  <a:lnTo>
                    <a:pt x="168414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764" name="object 764"/>
          <p:cNvGrpSpPr/>
          <p:nvPr/>
        </p:nvGrpSpPr>
        <p:grpSpPr>
          <a:xfrm>
            <a:off x="12861514" y="2586619"/>
            <a:ext cx="516943" cy="13831"/>
            <a:chOff x="8077466" y="1900047"/>
            <a:chExt cx="379730" cy="10160"/>
          </a:xfrm>
        </p:grpSpPr>
        <p:sp>
          <p:nvSpPr>
            <p:cNvPr id="765" name="object 765"/>
            <p:cNvSpPr/>
            <p:nvPr/>
          </p:nvSpPr>
          <p:spPr>
            <a:xfrm>
              <a:off x="8077847" y="1900428"/>
              <a:ext cx="369570" cy="9525"/>
            </a:xfrm>
            <a:custGeom>
              <a:avLst/>
              <a:gdLst/>
              <a:ahLst/>
              <a:cxnLst/>
              <a:rect l="l" t="t" r="r" b="b"/>
              <a:pathLst>
                <a:path w="369570" h="9525">
                  <a:moveTo>
                    <a:pt x="369569" y="9143"/>
                  </a:moveTo>
                  <a:lnTo>
                    <a:pt x="0" y="0"/>
                  </a:lnTo>
                  <a:lnTo>
                    <a:pt x="749" y="9143"/>
                  </a:lnTo>
                  <a:lnTo>
                    <a:pt x="369569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66" name="object 766"/>
            <p:cNvSpPr/>
            <p:nvPr/>
          </p:nvSpPr>
          <p:spPr>
            <a:xfrm>
              <a:off x="8077847" y="1900428"/>
              <a:ext cx="369570" cy="9525"/>
            </a:xfrm>
            <a:custGeom>
              <a:avLst/>
              <a:gdLst/>
              <a:ahLst/>
              <a:cxnLst/>
              <a:rect l="l" t="t" r="r" b="b"/>
              <a:pathLst>
                <a:path w="369570" h="9525">
                  <a:moveTo>
                    <a:pt x="0" y="0"/>
                  </a:moveTo>
                  <a:lnTo>
                    <a:pt x="749" y="9143"/>
                  </a:lnTo>
                  <a:lnTo>
                    <a:pt x="369569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67" name="object 767"/>
            <p:cNvSpPr/>
            <p:nvPr/>
          </p:nvSpPr>
          <p:spPr>
            <a:xfrm>
              <a:off x="8077847" y="1900428"/>
              <a:ext cx="379095" cy="9525"/>
            </a:xfrm>
            <a:custGeom>
              <a:avLst/>
              <a:gdLst/>
              <a:ahLst/>
              <a:cxnLst/>
              <a:rect l="l" t="t" r="r" b="b"/>
              <a:pathLst>
                <a:path w="379095" h="9525">
                  <a:moveTo>
                    <a:pt x="378701" y="0"/>
                  </a:moveTo>
                  <a:lnTo>
                    <a:pt x="0" y="0"/>
                  </a:lnTo>
                  <a:lnTo>
                    <a:pt x="369569" y="9143"/>
                  </a:lnTo>
                  <a:lnTo>
                    <a:pt x="37870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68" name="object 768"/>
            <p:cNvSpPr/>
            <p:nvPr/>
          </p:nvSpPr>
          <p:spPr>
            <a:xfrm>
              <a:off x="8077847" y="1900428"/>
              <a:ext cx="379095" cy="9525"/>
            </a:xfrm>
            <a:custGeom>
              <a:avLst/>
              <a:gdLst/>
              <a:ahLst/>
              <a:cxnLst/>
              <a:rect l="l" t="t" r="r" b="b"/>
              <a:pathLst>
                <a:path w="379095" h="9525">
                  <a:moveTo>
                    <a:pt x="0" y="0"/>
                  </a:moveTo>
                  <a:lnTo>
                    <a:pt x="378701" y="0"/>
                  </a:lnTo>
                  <a:lnTo>
                    <a:pt x="369569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769" name="object 769"/>
          <p:cNvGrpSpPr/>
          <p:nvPr/>
        </p:nvGrpSpPr>
        <p:grpSpPr>
          <a:xfrm>
            <a:off x="11223531" y="2599067"/>
            <a:ext cx="327628" cy="6916"/>
            <a:chOff x="6874256" y="1909191"/>
            <a:chExt cx="240665" cy="5080"/>
          </a:xfrm>
        </p:grpSpPr>
        <p:sp>
          <p:nvSpPr>
            <p:cNvPr id="770" name="object 770"/>
            <p:cNvSpPr/>
            <p:nvPr/>
          </p:nvSpPr>
          <p:spPr>
            <a:xfrm>
              <a:off x="6874637" y="1909572"/>
              <a:ext cx="239395" cy="3810"/>
            </a:xfrm>
            <a:custGeom>
              <a:avLst/>
              <a:gdLst/>
              <a:ahLst/>
              <a:cxnLst/>
              <a:rect l="l" t="t" r="r" b="b"/>
              <a:pathLst>
                <a:path w="239395" h="3810">
                  <a:moveTo>
                    <a:pt x="239280" y="3809"/>
                  </a:moveTo>
                  <a:lnTo>
                    <a:pt x="7632" y="0"/>
                  </a:lnTo>
                  <a:lnTo>
                    <a:pt x="0" y="3809"/>
                  </a:lnTo>
                  <a:lnTo>
                    <a:pt x="239280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71" name="object 771"/>
            <p:cNvSpPr/>
            <p:nvPr/>
          </p:nvSpPr>
          <p:spPr>
            <a:xfrm>
              <a:off x="6874637" y="1909572"/>
              <a:ext cx="239395" cy="3810"/>
            </a:xfrm>
            <a:custGeom>
              <a:avLst/>
              <a:gdLst/>
              <a:ahLst/>
              <a:cxnLst/>
              <a:rect l="l" t="t" r="r" b="b"/>
              <a:pathLst>
                <a:path w="239395" h="3810">
                  <a:moveTo>
                    <a:pt x="7632" y="0"/>
                  </a:moveTo>
                  <a:lnTo>
                    <a:pt x="0" y="3809"/>
                  </a:lnTo>
                  <a:lnTo>
                    <a:pt x="239280" y="3809"/>
                  </a:lnTo>
                  <a:lnTo>
                    <a:pt x="763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72" name="object 772"/>
            <p:cNvSpPr/>
            <p:nvPr/>
          </p:nvSpPr>
          <p:spPr>
            <a:xfrm>
              <a:off x="6882270" y="1909572"/>
              <a:ext cx="231775" cy="3810"/>
            </a:xfrm>
            <a:custGeom>
              <a:avLst/>
              <a:gdLst/>
              <a:ahLst/>
              <a:cxnLst/>
              <a:rect l="l" t="t" r="r" b="b"/>
              <a:pathLst>
                <a:path w="231775" h="3810">
                  <a:moveTo>
                    <a:pt x="231648" y="3809"/>
                  </a:moveTo>
                  <a:lnTo>
                    <a:pt x="225552" y="0"/>
                  </a:lnTo>
                  <a:lnTo>
                    <a:pt x="0" y="0"/>
                  </a:lnTo>
                  <a:lnTo>
                    <a:pt x="231648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73" name="object 773"/>
            <p:cNvSpPr/>
            <p:nvPr/>
          </p:nvSpPr>
          <p:spPr>
            <a:xfrm>
              <a:off x="6882270" y="1909572"/>
              <a:ext cx="231775" cy="3810"/>
            </a:xfrm>
            <a:custGeom>
              <a:avLst/>
              <a:gdLst/>
              <a:ahLst/>
              <a:cxnLst/>
              <a:rect l="l" t="t" r="r" b="b"/>
              <a:pathLst>
                <a:path w="231775" h="3810">
                  <a:moveTo>
                    <a:pt x="0" y="0"/>
                  </a:moveTo>
                  <a:lnTo>
                    <a:pt x="225552" y="0"/>
                  </a:lnTo>
                  <a:lnTo>
                    <a:pt x="231648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774" name="object 774"/>
          <p:cNvGrpSpPr/>
          <p:nvPr/>
        </p:nvGrpSpPr>
        <p:grpSpPr>
          <a:xfrm>
            <a:off x="11778526" y="2599067"/>
            <a:ext cx="205740" cy="6916"/>
            <a:chOff x="7281938" y="1909191"/>
            <a:chExt cx="151130" cy="5080"/>
          </a:xfrm>
        </p:grpSpPr>
        <p:sp>
          <p:nvSpPr>
            <p:cNvPr id="775" name="object 775"/>
            <p:cNvSpPr/>
            <p:nvPr/>
          </p:nvSpPr>
          <p:spPr>
            <a:xfrm>
              <a:off x="7282319" y="1909572"/>
              <a:ext cx="150495" cy="3810"/>
            </a:xfrm>
            <a:custGeom>
              <a:avLst/>
              <a:gdLst/>
              <a:ahLst/>
              <a:cxnLst/>
              <a:rect l="l" t="t" r="r" b="b"/>
              <a:pathLst>
                <a:path w="150495" h="3810">
                  <a:moveTo>
                    <a:pt x="150101" y="3809"/>
                  </a:moveTo>
                  <a:lnTo>
                    <a:pt x="6858" y="0"/>
                  </a:lnTo>
                  <a:lnTo>
                    <a:pt x="0" y="3809"/>
                  </a:lnTo>
                  <a:lnTo>
                    <a:pt x="150101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76" name="object 776"/>
            <p:cNvSpPr/>
            <p:nvPr/>
          </p:nvSpPr>
          <p:spPr>
            <a:xfrm>
              <a:off x="7282319" y="1909572"/>
              <a:ext cx="150495" cy="3810"/>
            </a:xfrm>
            <a:custGeom>
              <a:avLst/>
              <a:gdLst/>
              <a:ahLst/>
              <a:cxnLst/>
              <a:rect l="l" t="t" r="r" b="b"/>
              <a:pathLst>
                <a:path w="150495" h="3810">
                  <a:moveTo>
                    <a:pt x="6858" y="0"/>
                  </a:moveTo>
                  <a:lnTo>
                    <a:pt x="0" y="3809"/>
                  </a:lnTo>
                  <a:lnTo>
                    <a:pt x="150101" y="3809"/>
                  </a:lnTo>
                  <a:lnTo>
                    <a:pt x="685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77" name="object 777"/>
            <p:cNvSpPr/>
            <p:nvPr/>
          </p:nvSpPr>
          <p:spPr>
            <a:xfrm>
              <a:off x="7289177" y="1909572"/>
              <a:ext cx="143510" cy="3810"/>
            </a:xfrm>
            <a:custGeom>
              <a:avLst/>
              <a:gdLst/>
              <a:ahLst/>
              <a:cxnLst/>
              <a:rect l="l" t="t" r="r" b="b"/>
              <a:pathLst>
                <a:path w="143509" h="3810">
                  <a:moveTo>
                    <a:pt x="143243" y="3809"/>
                  </a:moveTo>
                  <a:lnTo>
                    <a:pt x="143243" y="0"/>
                  </a:lnTo>
                  <a:lnTo>
                    <a:pt x="0" y="0"/>
                  </a:lnTo>
                  <a:lnTo>
                    <a:pt x="143243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78" name="object 778"/>
            <p:cNvSpPr/>
            <p:nvPr/>
          </p:nvSpPr>
          <p:spPr>
            <a:xfrm>
              <a:off x="7289177" y="1909572"/>
              <a:ext cx="143510" cy="3810"/>
            </a:xfrm>
            <a:custGeom>
              <a:avLst/>
              <a:gdLst/>
              <a:ahLst/>
              <a:cxnLst/>
              <a:rect l="l" t="t" r="r" b="b"/>
              <a:pathLst>
                <a:path w="143509" h="3810">
                  <a:moveTo>
                    <a:pt x="0" y="0"/>
                  </a:moveTo>
                  <a:lnTo>
                    <a:pt x="143243" y="0"/>
                  </a:lnTo>
                  <a:lnTo>
                    <a:pt x="143243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779" name="object 779"/>
          <p:cNvGrpSpPr/>
          <p:nvPr/>
        </p:nvGrpSpPr>
        <p:grpSpPr>
          <a:xfrm>
            <a:off x="12133297" y="2599067"/>
            <a:ext cx="226487" cy="6916"/>
            <a:chOff x="7542542" y="1909191"/>
            <a:chExt cx="166370" cy="5080"/>
          </a:xfrm>
        </p:grpSpPr>
        <p:sp>
          <p:nvSpPr>
            <p:cNvPr id="780" name="object 780"/>
            <p:cNvSpPr/>
            <p:nvPr/>
          </p:nvSpPr>
          <p:spPr>
            <a:xfrm>
              <a:off x="7542923" y="1909572"/>
              <a:ext cx="165735" cy="3810"/>
            </a:xfrm>
            <a:custGeom>
              <a:avLst/>
              <a:gdLst/>
              <a:ahLst/>
              <a:cxnLst/>
              <a:rect l="l" t="t" r="r" b="b"/>
              <a:pathLst>
                <a:path w="165734" h="3810">
                  <a:moveTo>
                    <a:pt x="165353" y="3809"/>
                  </a:moveTo>
                  <a:lnTo>
                    <a:pt x="0" y="0"/>
                  </a:lnTo>
                  <a:lnTo>
                    <a:pt x="0" y="3809"/>
                  </a:lnTo>
                  <a:lnTo>
                    <a:pt x="165353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81" name="object 781"/>
            <p:cNvSpPr/>
            <p:nvPr/>
          </p:nvSpPr>
          <p:spPr>
            <a:xfrm>
              <a:off x="7542923" y="1909572"/>
              <a:ext cx="165735" cy="3810"/>
            </a:xfrm>
            <a:custGeom>
              <a:avLst/>
              <a:gdLst/>
              <a:ahLst/>
              <a:cxnLst/>
              <a:rect l="l" t="t" r="r" b="b"/>
              <a:pathLst>
                <a:path w="165734" h="3810">
                  <a:moveTo>
                    <a:pt x="0" y="0"/>
                  </a:moveTo>
                  <a:lnTo>
                    <a:pt x="0" y="3809"/>
                  </a:lnTo>
                  <a:lnTo>
                    <a:pt x="165353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82" name="object 782"/>
            <p:cNvSpPr/>
            <p:nvPr/>
          </p:nvSpPr>
          <p:spPr>
            <a:xfrm>
              <a:off x="7542923" y="1909572"/>
              <a:ext cx="165735" cy="3810"/>
            </a:xfrm>
            <a:custGeom>
              <a:avLst/>
              <a:gdLst/>
              <a:ahLst/>
              <a:cxnLst/>
              <a:rect l="l" t="t" r="r" b="b"/>
              <a:pathLst>
                <a:path w="165734" h="3810">
                  <a:moveTo>
                    <a:pt x="165353" y="3809"/>
                  </a:moveTo>
                  <a:lnTo>
                    <a:pt x="164591" y="0"/>
                  </a:lnTo>
                  <a:lnTo>
                    <a:pt x="0" y="0"/>
                  </a:lnTo>
                  <a:lnTo>
                    <a:pt x="165353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83" name="object 783"/>
            <p:cNvSpPr/>
            <p:nvPr/>
          </p:nvSpPr>
          <p:spPr>
            <a:xfrm>
              <a:off x="7542923" y="1909572"/>
              <a:ext cx="165735" cy="3810"/>
            </a:xfrm>
            <a:custGeom>
              <a:avLst/>
              <a:gdLst/>
              <a:ahLst/>
              <a:cxnLst/>
              <a:rect l="l" t="t" r="r" b="b"/>
              <a:pathLst>
                <a:path w="165734" h="3810">
                  <a:moveTo>
                    <a:pt x="0" y="0"/>
                  </a:moveTo>
                  <a:lnTo>
                    <a:pt x="164591" y="0"/>
                  </a:lnTo>
                  <a:lnTo>
                    <a:pt x="165353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784" name="object 784"/>
          <p:cNvGrpSpPr/>
          <p:nvPr/>
        </p:nvGrpSpPr>
        <p:grpSpPr>
          <a:xfrm>
            <a:off x="12477696" y="2599067"/>
            <a:ext cx="242047" cy="6916"/>
            <a:chOff x="7795526" y="1909191"/>
            <a:chExt cx="177800" cy="5080"/>
          </a:xfrm>
        </p:grpSpPr>
        <p:sp>
          <p:nvSpPr>
            <p:cNvPr id="785" name="object 785"/>
            <p:cNvSpPr/>
            <p:nvPr/>
          </p:nvSpPr>
          <p:spPr>
            <a:xfrm>
              <a:off x="7795907" y="1909572"/>
              <a:ext cx="175260" cy="3810"/>
            </a:xfrm>
            <a:custGeom>
              <a:avLst/>
              <a:gdLst/>
              <a:ahLst/>
              <a:cxnLst/>
              <a:rect l="l" t="t" r="r" b="b"/>
              <a:pathLst>
                <a:path w="175259" h="3810">
                  <a:moveTo>
                    <a:pt x="175259" y="3809"/>
                  </a:moveTo>
                  <a:lnTo>
                    <a:pt x="3809" y="0"/>
                  </a:lnTo>
                  <a:lnTo>
                    <a:pt x="0" y="3809"/>
                  </a:lnTo>
                  <a:lnTo>
                    <a:pt x="175259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86" name="object 786"/>
            <p:cNvSpPr/>
            <p:nvPr/>
          </p:nvSpPr>
          <p:spPr>
            <a:xfrm>
              <a:off x="7795907" y="1909572"/>
              <a:ext cx="175260" cy="3810"/>
            </a:xfrm>
            <a:custGeom>
              <a:avLst/>
              <a:gdLst/>
              <a:ahLst/>
              <a:cxnLst/>
              <a:rect l="l" t="t" r="r" b="b"/>
              <a:pathLst>
                <a:path w="175259" h="3810">
                  <a:moveTo>
                    <a:pt x="3809" y="0"/>
                  </a:moveTo>
                  <a:lnTo>
                    <a:pt x="0" y="3809"/>
                  </a:lnTo>
                  <a:lnTo>
                    <a:pt x="175259" y="3809"/>
                  </a:lnTo>
                  <a:lnTo>
                    <a:pt x="3809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87" name="object 787"/>
            <p:cNvSpPr/>
            <p:nvPr/>
          </p:nvSpPr>
          <p:spPr>
            <a:xfrm>
              <a:off x="7799717" y="1909572"/>
              <a:ext cx="173355" cy="3810"/>
            </a:xfrm>
            <a:custGeom>
              <a:avLst/>
              <a:gdLst/>
              <a:ahLst/>
              <a:cxnLst/>
              <a:rect l="l" t="t" r="r" b="b"/>
              <a:pathLst>
                <a:path w="173354" h="3810">
                  <a:moveTo>
                    <a:pt x="172974" y="0"/>
                  </a:moveTo>
                  <a:lnTo>
                    <a:pt x="0" y="0"/>
                  </a:lnTo>
                  <a:lnTo>
                    <a:pt x="171450" y="3809"/>
                  </a:lnTo>
                  <a:lnTo>
                    <a:pt x="17297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88" name="object 788"/>
            <p:cNvSpPr/>
            <p:nvPr/>
          </p:nvSpPr>
          <p:spPr>
            <a:xfrm>
              <a:off x="7799717" y="1909572"/>
              <a:ext cx="173355" cy="3810"/>
            </a:xfrm>
            <a:custGeom>
              <a:avLst/>
              <a:gdLst/>
              <a:ahLst/>
              <a:cxnLst/>
              <a:rect l="l" t="t" r="r" b="b"/>
              <a:pathLst>
                <a:path w="173354" h="3810">
                  <a:moveTo>
                    <a:pt x="0" y="0"/>
                  </a:moveTo>
                  <a:lnTo>
                    <a:pt x="172974" y="0"/>
                  </a:lnTo>
                  <a:lnTo>
                    <a:pt x="171450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789" name="object 789"/>
          <p:cNvGrpSpPr/>
          <p:nvPr/>
        </p:nvGrpSpPr>
        <p:grpSpPr>
          <a:xfrm>
            <a:off x="12862535" y="2599067"/>
            <a:ext cx="503977" cy="6916"/>
            <a:chOff x="8078216" y="1909191"/>
            <a:chExt cx="370205" cy="5080"/>
          </a:xfrm>
        </p:grpSpPr>
        <p:sp>
          <p:nvSpPr>
            <p:cNvPr id="790" name="object 790"/>
            <p:cNvSpPr/>
            <p:nvPr/>
          </p:nvSpPr>
          <p:spPr>
            <a:xfrm>
              <a:off x="8078597" y="1909572"/>
              <a:ext cx="364490" cy="3810"/>
            </a:xfrm>
            <a:custGeom>
              <a:avLst/>
              <a:gdLst/>
              <a:ahLst/>
              <a:cxnLst/>
              <a:rect l="l" t="t" r="r" b="b"/>
              <a:pathLst>
                <a:path w="364490" h="3810">
                  <a:moveTo>
                    <a:pt x="364248" y="3809"/>
                  </a:moveTo>
                  <a:lnTo>
                    <a:pt x="0" y="0"/>
                  </a:lnTo>
                  <a:lnTo>
                    <a:pt x="774" y="3809"/>
                  </a:lnTo>
                  <a:lnTo>
                    <a:pt x="364248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91" name="object 791"/>
            <p:cNvSpPr/>
            <p:nvPr/>
          </p:nvSpPr>
          <p:spPr>
            <a:xfrm>
              <a:off x="8078597" y="1909572"/>
              <a:ext cx="364490" cy="3810"/>
            </a:xfrm>
            <a:custGeom>
              <a:avLst/>
              <a:gdLst/>
              <a:ahLst/>
              <a:cxnLst/>
              <a:rect l="l" t="t" r="r" b="b"/>
              <a:pathLst>
                <a:path w="364490" h="3810">
                  <a:moveTo>
                    <a:pt x="0" y="0"/>
                  </a:moveTo>
                  <a:lnTo>
                    <a:pt x="774" y="3809"/>
                  </a:lnTo>
                  <a:lnTo>
                    <a:pt x="364248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92" name="object 792"/>
            <p:cNvSpPr/>
            <p:nvPr/>
          </p:nvSpPr>
          <p:spPr>
            <a:xfrm>
              <a:off x="8078597" y="1909572"/>
              <a:ext cx="368935" cy="3810"/>
            </a:xfrm>
            <a:custGeom>
              <a:avLst/>
              <a:gdLst/>
              <a:ahLst/>
              <a:cxnLst/>
              <a:rect l="l" t="t" r="r" b="b"/>
              <a:pathLst>
                <a:path w="368934" h="3810">
                  <a:moveTo>
                    <a:pt x="368820" y="0"/>
                  </a:moveTo>
                  <a:lnTo>
                    <a:pt x="0" y="0"/>
                  </a:lnTo>
                  <a:lnTo>
                    <a:pt x="364248" y="3809"/>
                  </a:lnTo>
                  <a:lnTo>
                    <a:pt x="36882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93" name="object 793"/>
            <p:cNvSpPr/>
            <p:nvPr/>
          </p:nvSpPr>
          <p:spPr>
            <a:xfrm>
              <a:off x="8078597" y="1909572"/>
              <a:ext cx="368935" cy="3810"/>
            </a:xfrm>
            <a:custGeom>
              <a:avLst/>
              <a:gdLst/>
              <a:ahLst/>
              <a:cxnLst/>
              <a:rect l="l" t="t" r="r" b="b"/>
              <a:pathLst>
                <a:path w="368934" h="3810">
                  <a:moveTo>
                    <a:pt x="0" y="0"/>
                  </a:moveTo>
                  <a:lnTo>
                    <a:pt x="368820" y="0"/>
                  </a:lnTo>
                  <a:lnTo>
                    <a:pt x="364248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794" name="object 794"/>
          <p:cNvGrpSpPr/>
          <p:nvPr/>
        </p:nvGrpSpPr>
        <p:grpSpPr>
          <a:xfrm>
            <a:off x="11213174" y="2604254"/>
            <a:ext cx="342324" cy="7780"/>
            <a:chOff x="6866649" y="1913001"/>
            <a:chExt cx="251460" cy="5715"/>
          </a:xfrm>
        </p:grpSpPr>
        <p:sp>
          <p:nvSpPr>
            <p:cNvPr id="795" name="object 795"/>
            <p:cNvSpPr/>
            <p:nvPr/>
          </p:nvSpPr>
          <p:spPr>
            <a:xfrm>
              <a:off x="6867030" y="1913382"/>
              <a:ext cx="250825" cy="5080"/>
            </a:xfrm>
            <a:custGeom>
              <a:avLst/>
              <a:gdLst/>
              <a:ahLst/>
              <a:cxnLst/>
              <a:rect l="l" t="t" r="r" b="b"/>
              <a:pathLst>
                <a:path w="250825" h="5080">
                  <a:moveTo>
                    <a:pt x="250698" y="4572"/>
                  </a:moveTo>
                  <a:lnTo>
                    <a:pt x="7607" y="0"/>
                  </a:lnTo>
                  <a:lnTo>
                    <a:pt x="0" y="4572"/>
                  </a:lnTo>
                  <a:lnTo>
                    <a:pt x="250698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96" name="object 796"/>
            <p:cNvSpPr/>
            <p:nvPr/>
          </p:nvSpPr>
          <p:spPr>
            <a:xfrm>
              <a:off x="6867030" y="1913382"/>
              <a:ext cx="250825" cy="5080"/>
            </a:xfrm>
            <a:custGeom>
              <a:avLst/>
              <a:gdLst/>
              <a:ahLst/>
              <a:cxnLst/>
              <a:rect l="l" t="t" r="r" b="b"/>
              <a:pathLst>
                <a:path w="250825" h="5080">
                  <a:moveTo>
                    <a:pt x="7607" y="0"/>
                  </a:moveTo>
                  <a:lnTo>
                    <a:pt x="0" y="4572"/>
                  </a:lnTo>
                  <a:lnTo>
                    <a:pt x="250698" y="4572"/>
                  </a:lnTo>
                  <a:lnTo>
                    <a:pt x="7607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97" name="object 797"/>
            <p:cNvSpPr/>
            <p:nvPr/>
          </p:nvSpPr>
          <p:spPr>
            <a:xfrm>
              <a:off x="6874637" y="1913382"/>
              <a:ext cx="243204" cy="5080"/>
            </a:xfrm>
            <a:custGeom>
              <a:avLst/>
              <a:gdLst/>
              <a:ahLst/>
              <a:cxnLst/>
              <a:rect l="l" t="t" r="r" b="b"/>
              <a:pathLst>
                <a:path w="243204" h="5080">
                  <a:moveTo>
                    <a:pt x="243090" y="4572"/>
                  </a:moveTo>
                  <a:lnTo>
                    <a:pt x="239280" y="0"/>
                  </a:lnTo>
                  <a:lnTo>
                    <a:pt x="0" y="0"/>
                  </a:lnTo>
                  <a:lnTo>
                    <a:pt x="243090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798" name="object 798"/>
            <p:cNvSpPr/>
            <p:nvPr/>
          </p:nvSpPr>
          <p:spPr>
            <a:xfrm>
              <a:off x="6874637" y="1913382"/>
              <a:ext cx="243204" cy="5080"/>
            </a:xfrm>
            <a:custGeom>
              <a:avLst/>
              <a:gdLst/>
              <a:ahLst/>
              <a:cxnLst/>
              <a:rect l="l" t="t" r="r" b="b"/>
              <a:pathLst>
                <a:path w="243204" h="5080">
                  <a:moveTo>
                    <a:pt x="0" y="0"/>
                  </a:moveTo>
                  <a:lnTo>
                    <a:pt x="239280" y="0"/>
                  </a:lnTo>
                  <a:lnTo>
                    <a:pt x="243090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799" name="object 799"/>
          <p:cNvGrpSpPr/>
          <p:nvPr/>
        </p:nvGrpSpPr>
        <p:grpSpPr>
          <a:xfrm>
            <a:off x="11768137" y="2604254"/>
            <a:ext cx="216978" cy="7780"/>
            <a:chOff x="7274306" y="1913001"/>
            <a:chExt cx="159385" cy="5715"/>
          </a:xfrm>
        </p:grpSpPr>
        <p:sp>
          <p:nvSpPr>
            <p:cNvPr id="800" name="object 800"/>
            <p:cNvSpPr/>
            <p:nvPr/>
          </p:nvSpPr>
          <p:spPr>
            <a:xfrm>
              <a:off x="7274687" y="1913382"/>
              <a:ext cx="158750" cy="5080"/>
            </a:xfrm>
            <a:custGeom>
              <a:avLst/>
              <a:gdLst/>
              <a:ahLst/>
              <a:cxnLst/>
              <a:rect l="l" t="t" r="r" b="b"/>
              <a:pathLst>
                <a:path w="158750" h="5080">
                  <a:moveTo>
                    <a:pt x="158508" y="4572"/>
                  </a:moveTo>
                  <a:lnTo>
                    <a:pt x="7632" y="0"/>
                  </a:lnTo>
                  <a:lnTo>
                    <a:pt x="0" y="4572"/>
                  </a:lnTo>
                  <a:lnTo>
                    <a:pt x="158508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01" name="object 801"/>
            <p:cNvSpPr/>
            <p:nvPr/>
          </p:nvSpPr>
          <p:spPr>
            <a:xfrm>
              <a:off x="7274687" y="1913382"/>
              <a:ext cx="158750" cy="5080"/>
            </a:xfrm>
            <a:custGeom>
              <a:avLst/>
              <a:gdLst/>
              <a:ahLst/>
              <a:cxnLst/>
              <a:rect l="l" t="t" r="r" b="b"/>
              <a:pathLst>
                <a:path w="158750" h="5080">
                  <a:moveTo>
                    <a:pt x="7632" y="0"/>
                  </a:moveTo>
                  <a:lnTo>
                    <a:pt x="0" y="4572"/>
                  </a:lnTo>
                  <a:lnTo>
                    <a:pt x="158508" y="4572"/>
                  </a:lnTo>
                  <a:lnTo>
                    <a:pt x="763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02" name="object 802"/>
            <p:cNvSpPr/>
            <p:nvPr/>
          </p:nvSpPr>
          <p:spPr>
            <a:xfrm>
              <a:off x="7282320" y="1913382"/>
              <a:ext cx="151130" cy="5080"/>
            </a:xfrm>
            <a:custGeom>
              <a:avLst/>
              <a:gdLst/>
              <a:ahLst/>
              <a:cxnLst/>
              <a:rect l="l" t="t" r="r" b="b"/>
              <a:pathLst>
                <a:path w="151129" h="5080">
                  <a:moveTo>
                    <a:pt x="150876" y="4572"/>
                  </a:moveTo>
                  <a:lnTo>
                    <a:pt x="150101" y="0"/>
                  </a:lnTo>
                  <a:lnTo>
                    <a:pt x="0" y="0"/>
                  </a:lnTo>
                  <a:lnTo>
                    <a:pt x="150876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03" name="object 803"/>
            <p:cNvSpPr/>
            <p:nvPr/>
          </p:nvSpPr>
          <p:spPr>
            <a:xfrm>
              <a:off x="7282320" y="1913382"/>
              <a:ext cx="151130" cy="5080"/>
            </a:xfrm>
            <a:custGeom>
              <a:avLst/>
              <a:gdLst/>
              <a:ahLst/>
              <a:cxnLst/>
              <a:rect l="l" t="t" r="r" b="b"/>
              <a:pathLst>
                <a:path w="151129" h="5080">
                  <a:moveTo>
                    <a:pt x="0" y="0"/>
                  </a:moveTo>
                  <a:lnTo>
                    <a:pt x="150101" y="0"/>
                  </a:lnTo>
                  <a:lnTo>
                    <a:pt x="150876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804" name="object 804"/>
          <p:cNvGrpSpPr/>
          <p:nvPr/>
        </p:nvGrpSpPr>
        <p:grpSpPr>
          <a:xfrm>
            <a:off x="12133297" y="2604254"/>
            <a:ext cx="226487" cy="7780"/>
            <a:chOff x="7542542" y="1913001"/>
            <a:chExt cx="166370" cy="5715"/>
          </a:xfrm>
        </p:grpSpPr>
        <p:sp>
          <p:nvSpPr>
            <p:cNvPr id="805" name="object 805"/>
            <p:cNvSpPr/>
            <p:nvPr/>
          </p:nvSpPr>
          <p:spPr>
            <a:xfrm>
              <a:off x="7542923" y="1913382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165353" y="4572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165353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06" name="object 806"/>
            <p:cNvSpPr/>
            <p:nvPr/>
          </p:nvSpPr>
          <p:spPr>
            <a:xfrm>
              <a:off x="7542923" y="1913382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0" y="0"/>
                  </a:moveTo>
                  <a:lnTo>
                    <a:pt x="0" y="4572"/>
                  </a:lnTo>
                  <a:lnTo>
                    <a:pt x="165353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07" name="object 807"/>
            <p:cNvSpPr/>
            <p:nvPr/>
          </p:nvSpPr>
          <p:spPr>
            <a:xfrm>
              <a:off x="7542923" y="1913382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165353" y="4572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5353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08" name="object 808"/>
            <p:cNvSpPr/>
            <p:nvPr/>
          </p:nvSpPr>
          <p:spPr>
            <a:xfrm>
              <a:off x="7542923" y="1913382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0" y="0"/>
                  </a:moveTo>
                  <a:lnTo>
                    <a:pt x="165353" y="0"/>
                  </a:lnTo>
                  <a:lnTo>
                    <a:pt x="165353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809" name="object 809"/>
          <p:cNvGrpSpPr/>
          <p:nvPr/>
        </p:nvGrpSpPr>
        <p:grpSpPr>
          <a:xfrm>
            <a:off x="12471456" y="2604254"/>
            <a:ext cx="246369" cy="7780"/>
            <a:chOff x="7790942" y="1913001"/>
            <a:chExt cx="180975" cy="5715"/>
          </a:xfrm>
        </p:grpSpPr>
        <p:sp>
          <p:nvSpPr>
            <p:cNvPr id="810" name="object 810"/>
            <p:cNvSpPr/>
            <p:nvPr/>
          </p:nvSpPr>
          <p:spPr>
            <a:xfrm>
              <a:off x="7791323" y="1913382"/>
              <a:ext cx="178435" cy="5080"/>
            </a:xfrm>
            <a:custGeom>
              <a:avLst/>
              <a:gdLst/>
              <a:ahLst/>
              <a:cxnLst/>
              <a:rect l="l" t="t" r="r" b="b"/>
              <a:pathLst>
                <a:path w="178434" h="5080">
                  <a:moveTo>
                    <a:pt x="178320" y="4572"/>
                  </a:moveTo>
                  <a:lnTo>
                    <a:pt x="4584" y="0"/>
                  </a:lnTo>
                  <a:lnTo>
                    <a:pt x="0" y="4572"/>
                  </a:lnTo>
                  <a:lnTo>
                    <a:pt x="178320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11" name="object 811"/>
            <p:cNvSpPr/>
            <p:nvPr/>
          </p:nvSpPr>
          <p:spPr>
            <a:xfrm>
              <a:off x="7791323" y="1913382"/>
              <a:ext cx="178435" cy="5080"/>
            </a:xfrm>
            <a:custGeom>
              <a:avLst/>
              <a:gdLst/>
              <a:ahLst/>
              <a:cxnLst/>
              <a:rect l="l" t="t" r="r" b="b"/>
              <a:pathLst>
                <a:path w="178434" h="5080">
                  <a:moveTo>
                    <a:pt x="4584" y="0"/>
                  </a:moveTo>
                  <a:lnTo>
                    <a:pt x="0" y="4572"/>
                  </a:lnTo>
                  <a:lnTo>
                    <a:pt x="178320" y="4572"/>
                  </a:lnTo>
                  <a:lnTo>
                    <a:pt x="458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12" name="object 812"/>
            <p:cNvSpPr/>
            <p:nvPr/>
          </p:nvSpPr>
          <p:spPr>
            <a:xfrm>
              <a:off x="7795907" y="1913382"/>
              <a:ext cx="175260" cy="5080"/>
            </a:xfrm>
            <a:custGeom>
              <a:avLst/>
              <a:gdLst/>
              <a:ahLst/>
              <a:cxnLst/>
              <a:rect l="l" t="t" r="r" b="b"/>
              <a:pathLst>
                <a:path w="175259" h="5080">
                  <a:moveTo>
                    <a:pt x="175259" y="0"/>
                  </a:moveTo>
                  <a:lnTo>
                    <a:pt x="0" y="0"/>
                  </a:lnTo>
                  <a:lnTo>
                    <a:pt x="173735" y="4572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13" name="object 813"/>
            <p:cNvSpPr/>
            <p:nvPr/>
          </p:nvSpPr>
          <p:spPr>
            <a:xfrm>
              <a:off x="7795907" y="1913382"/>
              <a:ext cx="175260" cy="5080"/>
            </a:xfrm>
            <a:custGeom>
              <a:avLst/>
              <a:gdLst/>
              <a:ahLst/>
              <a:cxnLst/>
              <a:rect l="l" t="t" r="r" b="b"/>
              <a:pathLst>
                <a:path w="175259" h="5080">
                  <a:moveTo>
                    <a:pt x="0" y="0"/>
                  </a:moveTo>
                  <a:lnTo>
                    <a:pt x="175259" y="0"/>
                  </a:lnTo>
                  <a:lnTo>
                    <a:pt x="173735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814" name="object 814"/>
          <p:cNvGrpSpPr/>
          <p:nvPr/>
        </p:nvGrpSpPr>
        <p:grpSpPr>
          <a:xfrm>
            <a:off x="12863588" y="2604254"/>
            <a:ext cx="496196" cy="7780"/>
            <a:chOff x="8078990" y="1913001"/>
            <a:chExt cx="364490" cy="5715"/>
          </a:xfrm>
        </p:grpSpPr>
        <p:sp>
          <p:nvSpPr>
            <p:cNvPr id="815" name="object 815"/>
            <p:cNvSpPr/>
            <p:nvPr/>
          </p:nvSpPr>
          <p:spPr>
            <a:xfrm>
              <a:off x="8079371" y="1913382"/>
              <a:ext cx="359410" cy="5080"/>
            </a:xfrm>
            <a:custGeom>
              <a:avLst/>
              <a:gdLst/>
              <a:ahLst/>
              <a:cxnLst/>
              <a:rect l="l" t="t" r="r" b="b"/>
              <a:pathLst>
                <a:path w="359409" h="5080">
                  <a:moveTo>
                    <a:pt x="358901" y="4572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358901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16" name="object 816"/>
            <p:cNvSpPr/>
            <p:nvPr/>
          </p:nvSpPr>
          <p:spPr>
            <a:xfrm>
              <a:off x="8079371" y="1913382"/>
              <a:ext cx="359410" cy="5080"/>
            </a:xfrm>
            <a:custGeom>
              <a:avLst/>
              <a:gdLst/>
              <a:ahLst/>
              <a:cxnLst/>
              <a:rect l="l" t="t" r="r" b="b"/>
              <a:pathLst>
                <a:path w="359409" h="5080">
                  <a:moveTo>
                    <a:pt x="0" y="0"/>
                  </a:moveTo>
                  <a:lnTo>
                    <a:pt x="0" y="4572"/>
                  </a:lnTo>
                  <a:lnTo>
                    <a:pt x="358901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17" name="object 817"/>
            <p:cNvSpPr/>
            <p:nvPr/>
          </p:nvSpPr>
          <p:spPr>
            <a:xfrm>
              <a:off x="8079371" y="1913382"/>
              <a:ext cx="363855" cy="5080"/>
            </a:xfrm>
            <a:custGeom>
              <a:avLst/>
              <a:gdLst/>
              <a:ahLst/>
              <a:cxnLst/>
              <a:rect l="l" t="t" r="r" b="b"/>
              <a:pathLst>
                <a:path w="363854" h="5080">
                  <a:moveTo>
                    <a:pt x="363474" y="0"/>
                  </a:moveTo>
                  <a:lnTo>
                    <a:pt x="0" y="0"/>
                  </a:lnTo>
                  <a:lnTo>
                    <a:pt x="358901" y="4572"/>
                  </a:lnTo>
                  <a:lnTo>
                    <a:pt x="36347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18" name="object 818"/>
            <p:cNvSpPr/>
            <p:nvPr/>
          </p:nvSpPr>
          <p:spPr>
            <a:xfrm>
              <a:off x="8079371" y="1913382"/>
              <a:ext cx="363855" cy="5080"/>
            </a:xfrm>
            <a:custGeom>
              <a:avLst/>
              <a:gdLst/>
              <a:ahLst/>
              <a:cxnLst/>
              <a:rect l="l" t="t" r="r" b="b"/>
              <a:pathLst>
                <a:path w="363854" h="5080">
                  <a:moveTo>
                    <a:pt x="0" y="0"/>
                  </a:moveTo>
                  <a:lnTo>
                    <a:pt x="363474" y="0"/>
                  </a:lnTo>
                  <a:lnTo>
                    <a:pt x="358901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819" name="object 819"/>
          <p:cNvGrpSpPr/>
          <p:nvPr/>
        </p:nvGrpSpPr>
        <p:grpSpPr>
          <a:xfrm>
            <a:off x="11206949" y="2610478"/>
            <a:ext cx="352696" cy="4322"/>
            <a:chOff x="6862076" y="1917573"/>
            <a:chExt cx="259079" cy="3175"/>
          </a:xfrm>
        </p:grpSpPr>
        <p:sp>
          <p:nvSpPr>
            <p:cNvPr id="820" name="object 820"/>
            <p:cNvSpPr/>
            <p:nvPr/>
          </p:nvSpPr>
          <p:spPr>
            <a:xfrm>
              <a:off x="6862457" y="1917954"/>
              <a:ext cx="258445" cy="2540"/>
            </a:xfrm>
            <a:custGeom>
              <a:avLst/>
              <a:gdLst/>
              <a:ahLst/>
              <a:cxnLst/>
              <a:rect l="l" t="t" r="r" b="b"/>
              <a:pathLst>
                <a:path w="258445" h="2539">
                  <a:moveTo>
                    <a:pt x="258305" y="2285"/>
                  </a:moveTo>
                  <a:lnTo>
                    <a:pt x="4572" y="0"/>
                  </a:lnTo>
                  <a:lnTo>
                    <a:pt x="0" y="2285"/>
                  </a:lnTo>
                  <a:lnTo>
                    <a:pt x="258305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21" name="object 821"/>
            <p:cNvSpPr/>
            <p:nvPr/>
          </p:nvSpPr>
          <p:spPr>
            <a:xfrm>
              <a:off x="6862457" y="1917954"/>
              <a:ext cx="258445" cy="2540"/>
            </a:xfrm>
            <a:custGeom>
              <a:avLst/>
              <a:gdLst/>
              <a:ahLst/>
              <a:cxnLst/>
              <a:rect l="l" t="t" r="r" b="b"/>
              <a:pathLst>
                <a:path w="258445" h="2539">
                  <a:moveTo>
                    <a:pt x="-380" y="1142"/>
                  </a:moveTo>
                  <a:lnTo>
                    <a:pt x="258686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22" name="object 822"/>
            <p:cNvSpPr/>
            <p:nvPr/>
          </p:nvSpPr>
          <p:spPr>
            <a:xfrm>
              <a:off x="6867029" y="1917954"/>
              <a:ext cx="254000" cy="2540"/>
            </a:xfrm>
            <a:custGeom>
              <a:avLst/>
              <a:gdLst/>
              <a:ahLst/>
              <a:cxnLst/>
              <a:rect l="l" t="t" r="r" b="b"/>
              <a:pathLst>
                <a:path w="254000" h="2539">
                  <a:moveTo>
                    <a:pt x="253733" y="2285"/>
                  </a:moveTo>
                  <a:lnTo>
                    <a:pt x="250698" y="0"/>
                  </a:lnTo>
                  <a:lnTo>
                    <a:pt x="0" y="0"/>
                  </a:lnTo>
                  <a:lnTo>
                    <a:pt x="253733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23" name="object 823"/>
            <p:cNvSpPr/>
            <p:nvPr/>
          </p:nvSpPr>
          <p:spPr>
            <a:xfrm>
              <a:off x="6867029" y="1917954"/>
              <a:ext cx="254000" cy="2540"/>
            </a:xfrm>
            <a:custGeom>
              <a:avLst/>
              <a:gdLst/>
              <a:ahLst/>
              <a:cxnLst/>
              <a:rect l="l" t="t" r="r" b="b"/>
              <a:pathLst>
                <a:path w="254000" h="2539">
                  <a:moveTo>
                    <a:pt x="-380" y="1142"/>
                  </a:moveTo>
                  <a:lnTo>
                    <a:pt x="254114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824" name="object 824"/>
          <p:cNvGrpSpPr/>
          <p:nvPr/>
        </p:nvGrpSpPr>
        <p:grpSpPr>
          <a:xfrm>
            <a:off x="11761928" y="2610478"/>
            <a:ext cx="223029" cy="4322"/>
            <a:chOff x="7269746" y="1917573"/>
            <a:chExt cx="163830" cy="3175"/>
          </a:xfrm>
        </p:grpSpPr>
        <p:sp>
          <p:nvSpPr>
            <p:cNvPr id="825" name="object 825"/>
            <p:cNvSpPr/>
            <p:nvPr/>
          </p:nvSpPr>
          <p:spPr>
            <a:xfrm>
              <a:off x="7270127" y="1917954"/>
              <a:ext cx="163195" cy="2540"/>
            </a:xfrm>
            <a:custGeom>
              <a:avLst/>
              <a:gdLst/>
              <a:ahLst/>
              <a:cxnLst/>
              <a:rect l="l" t="t" r="r" b="b"/>
              <a:pathLst>
                <a:path w="163195" h="2539">
                  <a:moveTo>
                    <a:pt x="163068" y="2285"/>
                  </a:moveTo>
                  <a:lnTo>
                    <a:pt x="4559" y="0"/>
                  </a:lnTo>
                  <a:lnTo>
                    <a:pt x="0" y="2285"/>
                  </a:lnTo>
                  <a:lnTo>
                    <a:pt x="163068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26" name="object 826"/>
            <p:cNvSpPr/>
            <p:nvPr/>
          </p:nvSpPr>
          <p:spPr>
            <a:xfrm>
              <a:off x="7270127" y="1917954"/>
              <a:ext cx="163195" cy="2540"/>
            </a:xfrm>
            <a:custGeom>
              <a:avLst/>
              <a:gdLst/>
              <a:ahLst/>
              <a:cxnLst/>
              <a:rect l="l" t="t" r="r" b="b"/>
              <a:pathLst>
                <a:path w="163195" h="2539">
                  <a:moveTo>
                    <a:pt x="4559" y="0"/>
                  </a:moveTo>
                  <a:lnTo>
                    <a:pt x="0" y="2285"/>
                  </a:lnTo>
                  <a:lnTo>
                    <a:pt x="163068" y="2285"/>
                  </a:lnTo>
                  <a:lnTo>
                    <a:pt x="4559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27" name="object 827"/>
            <p:cNvSpPr/>
            <p:nvPr/>
          </p:nvSpPr>
          <p:spPr>
            <a:xfrm>
              <a:off x="7274687" y="1917954"/>
              <a:ext cx="158750" cy="2540"/>
            </a:xfrm>
            <a:custGeom>
              <a:avLst/>
              <a:gdLst/>
              <a:ahLst/>
              <a:cxnLst/>
              <a:rect l="l" t="t" r="r" b="b"/>
              <a:pathLst>
                <a:path w="158750" h="2539">
                  <a:moveTo>
                    <a:pt x="158508" y="2285"/>
                  </a:moveTo>
                  <a:lnTo>
                    <a:pt x="158508" y="0"/>
                  </a:lnTo>
                  <a:lnTo>
                    <a:pt x="0" y="0"/>
                  </a:lnTo>
                  <a:lnTo>
                    <a:pt x="158508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28" name="object 828"/>
            <p:cNvSpPr/>
            <p:nvPr/>
          </p:nvSpPr>
          <p:spPr>
            <a:xfrm>
              <a:off x="7274687" y="1917954"/>
              <a:ext cx="158750" cy="2540"/>
            </a:xfrm>
            <a:custGeom>
              <a:avLst/>
              <a:gdLst/>
              <a:ahLst/>
              <a:cxnLst/>
              <a:rect l="l" t="t" r="r" b="b"/>
              <a:pathLst>
                <a:path w="158750" h="2539">
                  <a:moveTo>
                    <a:pt x="0" y="0"/>
                  </a:moveTo>
                  <a:lnTo>
                    <a:pt x="158508" y="0"/>
                  </a:lnTo>
                  <a:lnTo>
                    <a:pt x="158508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829" name="object 829"/>
          <p:cNvGrpSpPr/>
          <p:nvPr/>
        </p:nvGrpSpPr>
        <p:grpSpPr>
          <a:xfrm>
            <a:off x="12133298" y="2610478"/>
            <a:ext cx="227351" cy="4322"/>
            <a:chOff x="7542542" y="1917573"/>
            <a:chExt cx="167005" cy="3175"/>
          </a:xfrm>
        </p:grpSpPr>
        <p:sp>
          <p:nvSpPr>
            <p:cNvPr id="830" name="object 830"/>
            <p:cNvSpPr/>
            <p:nvPr/>
          </p:nvSpPr>
          <p:spPr>
            <a:xfrm>
              <a:off x="7542923" y="1917954"/>
              <a:ext cx="166370" cy="2540"/>
            </a:xfrm>
            <a:custGeom>
              <a:avLst/>
              <a:gdLst/>
              <a:ahLst/>
              <a:cxnLst/>
              <a:rect l="l" t="t" r="r" b="b"/>
              <a:pathLst>
                <a:path w="166370" h="2539">
                  <a:moveTo>
                    <a:pt x="166103" y="2285"/>
                  </a:moveTo>
                  <a:lnTo>
                    <a:pt x="0" y="0"/>
                  </a:lnTo>
                  <a:lnTo>
                    <a:pt x="749" y="2285"/>
                  </a:lnTo>
                  <a:lnTo>
                    <a:pt x="166103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31" name="object 831"/>
            <p:cNvSpPr/>
            <p:nvPr/>
          </p:nvSpPr>
          <p:spPr>
            <a:xfrm>
              <a:off x="7542923" y="1917954"/>
              <a:ext cx="166370" cy="2540"/>
            </a:xfrm>
            <a:custGeom>
              <a:avLst/>
              <a:gdLst/>
              <a:ahLst/>
              <a:cxnLst/>
              <a:rect l="l" t="t" r="r" b="b"/>
              <a:pathLst>
                <a:path w="166370" h="2539">
                  <a:moveTo>
                    <a:pt x="0" y="0"/>
                  </a:moveTo>
                  <a:lnTo>
                    <a:pt x="749" y="2285"/>
                  </a:lnTo>
                  <a:lnTo>
                    <a:pt x="166103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32" name="object 832"/>
            <p:cNvSpPr/>
            <p:nvPr/>
          </p:nvSpPr>
          <p:spPr>
            <a:xfrm>
              <a:off x="7542923" y="1917954"/>
              <a:ext cx="166370" cy="2540"/>
            </a:xfrm>
            <a:custGeom>
              <a:avLst/>
              <a:gdLst/>
              <a:ahLst/>
              <a:cxnLst/>
              <a:rect l="l" t="t" r="r" b="b"/>
              <a:pathLst>
                <a:path w="166370" h="2539">
                  <a:moveTo>
                    <a:pt x="166103" y="2285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6103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33" name="object 833"/>
            <p:cNvSpPr/>
            <p:nvPr/>
          </p:nvSpPr>
          <p:spPr>
            <a:xfrm>
              <a:off x="7542923" y="1917954"/>
              <a:ext cx="166370" cy="2540"/>
            </a:xfrm>
            <a:custGeom>
              <a:avLst/>
              <a:gdLst/>
              <a:ahLst/>
              <a:cxnLst/>
              <a:rect l="l" t="t" r="r" b="b"/>
              <a:pathLst>
                <a:path w="166370" h="2539">
                  <a:moveTo>
                    <a:pt x="0" y="0"/>
                  </a:moveTo>
                  <a:lnTo>
                    <a:pt x="165353" y="0"/>
                  </a:lnTo>
                  <a:lnTo>
                    <a:pt x="166103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834" name="object 834"/>
          <p:cNvGrpSpPr/>
          <p:nvPr/>
        </p:nvGrpSpPr>
        <p:grpSpPr>
          <a:xfrm>
            <a:off x="12467306" y="2610478"/>
            <a:ext cx="248098" cy="4322"/>
            <a:chOff x="7787893" y="1917573"/>
            <a:chExt cx="182245" cy="3175"/>
          </a:xfrm>
        </p:grpSpPr>
        <p:sp>
          <p:nvSpPr>
            <p:cNvPr id="835" name="object 835"/>
            <p:cNvSpPr/>
            <p:nvPr/>
          </p:nvSpPr>
          <p:spPr>
            <a:xfrm>
              <a:off x="7788274" y="1917954"/>
              <a:ext cx="180340" cy="2540"/>
            </a:xfrm>
            <a:custGeom>
              <a:avLst/>
              <a:gdLst/>
              <a:ahLst/>
              <a:cxnLst/>
              <a:rect l="l" t="t" r="r" b="b"/>
              <a:pathLst>
                <a:path w="180340" h="2539">
                  <a:moveTo>
                    <a:pt x="179844" y="2285"/>
                  </a:moveTo>
                  <a:lnTo>
                    <a:pt x="3048" y="0"/>
                  </a:lnTo>
                  <a:lnTo>
                    <a:pt x="0" y="2285"/>
                  </a:lnTo>
                  <a:lnTo>
                    <a:pt x="179844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36" name="object 836"/>
            <p:cNvSpPr/>
            <p:nvPr/>
          </p:nvSpPr>
          <p:spPr>
            <a:xfrm>
              <a:off x="7788274" y="1917954"/>
              <a:ext cx="180340" cy="2540"/>
            </a:xfrm>
            <a:custGeom>
              <a:avLst/>
              <a:gdLst/>
              <a:ahLst/>
              <a:cxnLst/>
              <a:rect l="l" t="t" r="r" b="b"/>
              <a:pathLst>
                <a:path w="180340" h="2539">
                  <a:moveTo>
                    <a:pt x="3048" y="0"/>
                  </a:moveTo>
                  <a:lnTo>
                    <a:pt x="0" y="2285"/>
                  </a:lnTo>
                  <a:lnTo>
                    <a:pt x="179844" y="2285"/>
                  </a:lnTo>
                  <a:lnTo>
                    <a:pt x="304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37" name="object 837"/>
            <p:cNvSpPr/>
            <p:nvPr/>
          </p:nvSpPr>
          <p:spPr>
            <a:xfrm>
              <a:off x="7791322" y="1917954"/>
              <a:ext cx="178435" cy="2540"/>
            </a:xfrm>
            <a:custGeom>
              <a:avLst/>
              <a:gdLst/>
              <a:ahLst/>
              <a:cxnLst/>
              <a:rect l="l" t="t" r="r" b="b"/>
              <a:pathLst>
                <a:path w="178434" h="2539">
                  <a:moveTo>
                    <a:pt x="178320" y="0"/>
                  </a:moveTo>
                  <a:lnTo>
                    <a:pt x="0" y="0"/>
                  </a:lnTo>
                  <a:lnTo>
                    <a:pt x="176796" y="2285"/>
                  </a:lnTo>
                  <a:lnTo>
                    <a:pt x="17832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38" name="object 838"/>
            <p:cNvSpPr/>
            <p:nvPr/>
          </p:nvSpPr>
          <p:spPr>
            <a:xfrm>
              <a:off x="7791322" y="1917954"/>
              <a:ext cx="178435" cy="2540"/>
            </a:xfrm>
            <a:custGeom>
              <a:avLst/>
              <a:gdLst/>
              <a:ahLst/>
              <a:cxnLst/>
              <a:rect l="l" t="t" r="r" b="b"/>
              <a:pathLst>
                <a:path w="178434" h="2539">
                  <a:moveTo>
                    <a:pt x="0" y="0"/>
                  </a:moveTo>
                  <a:lnTo>
                    <a:pt x="178320" y="0"/>
                  </a:lnTo>
                  <a:lnTo>
                    <a:pt x="176796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839" name="object 839"/>
          <p:cNvGrpSpPr/>
          <p:nvPr/>
        </p:nvGrpSpPr>
        <p:grpSpPr>
          <a:xfrm>
            <a:off x="12863589" y="2610478"/>
            <a:ext cx="490145" cy="4322"/>
            <a:chOff x="8078990" y="1917573"/>
            <a:chExt cx="360045" cy="3175"/>
          </a:xfrm>
        </p:grpSpPr>
        <p:sp>
          <p:nvSpPr>
            <p:cNvPr id="840" name="object 840"/>
            <p:cNvSpPr/>
            <p:nvPr/>
          </p:nvSpPr>
          <p:spPr>
            <a:xfrm>
              <a:off x="8079371" y="1917954"/>
              <a:ext cx="356235" cy="2540"/>
            </a:xfrm>
            <a:custGeom>
              <a:avLst/>
              <a:gdLst/>
              <a:ahLst/>
              <a:cxnLst/>
              <a:rect l="l" t="t" r="r" b="b"/>
              <a:pathLst>
                <a:path w="356234" h="2539">
                  <a:moveTo>
                    <a:pt x="355841" y="2285"/>
                  </a:moveTo>
                  <a:lnTo>
                    <a:pt x="0" y="0"/>
                  </a:lnTo>
                  <a:lnTo>
                    <a:pt x="0" y="2285"/>
                  </a:lnTo>
                  <a:lnTo>
                    <a:pt x="355841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41" name="object 841"/>
            <p:cNvSpPr/>
            <p:nvPr/>
          </p:nvSpPr>
          <p:spPr>
            <a:xfrm>
              <a:off x="8079371" y="1917954"/>
              <a:ext cx="356235" cy="2540"/>
            </a:xfrm>
            <a:custGeom>
              <a:avLst/>
              <a:gdLst/>
              <a:ahLst/>
              <a:cxnLst/>
              <a:rect l="l" t="t" r="r" b="b"/>
              <a:pathLst>
                <a:path w="356234" h="2539">
                  <a:moveTo>
                    <a:pt x="-380" y="1142"/>
                  </a:moveTo>
                  <a:lnTo>
                    <a:pt x="356222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42" name="object 842"/>
            <p:cNvSpPr/>
            <p:nvPr/>
          </p:nvSpPr>
          <p:spPr>
            <a:xfrm>
              <a:off x="8079371" y="1917954"/>
              <a:ext cx="359410" cy="2540"/>
            </a:xfrm>
            <a:custGeom>
              <a:avLst/>
              <a:gdLst/>
              <a:ahLst/>
              <a:cxnLst/>
              <a:rect l="l" t="t" r="r" b="b"/>
              <a:pathLst>
                <a:path w="359409" h="2539">
                  <a:moveTo>
                    <a:pt x="358901" y="0"/>
                  </a:moveTo>
                  <a:lnTo>
                    <a:pt x="0" y="0"/>
                  </a:lnTo>
                  <a:lnTo>
                    <a:pt x="355841" y="2285"/>
                  </a:lnTo>
                  <a:lnTo>
                    <a:pt x="35890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43" name="object 843"/>
            <p:cNvSpPr/>
            <p:nvPr/>
          </p:nvSpPr>
          <p:spPr>
            <a:xfrm>
              <a:off x="8079371" y="1917954"/>
              <a:ext cx="359410" cy="2540"/>
            </a:xfrm>
            <a:custGeom>
              <a:avLst/>
              <a:gdLst/>
              <a:ahLst/>
              <a:cxnLst/>
              <a:rect l="l" t="t" r="r" b="b"/>
              <a:pathLst>
                <a:path w="359409" h="2539">
                  <a:moveTo>
                    <a:pt x="-380" y="1142"/>
                  </a:moveTo>
                  <a:lnTo>
                    <a:pt x="359282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844" name="object 844"/>
          <p:cNvGrpSpPr/>
          <p:nvPr/>
        </p:nvGrpSpPr>
        <p:grpSpPr>
          <a:xfrm>
            <a:off x="11179978" y="2613589"/>
            <a:ext cx="395920" cy="18154"/>
            <a:chOff x="6842264" y="1919858"/>
            <a:chExt cx="290830" cy="13335"/>
          </a:xfrm>
        </p:grpSpPr>
        <p:sp>
          <p:nvSpPr>
            <p:cNvPr id="845" name="object 845"/>
            <p:cNvSpPr/>
            <p:nvPr/>
          </p:nvSpPr>
          <p:spPr>
            <a:xfrm>
              <a:off x="6842645" y="1920239"/>
              <a:ext cx="289560" cy="12700"/>
            </a:xfrm>
            <a:custGeom>
              <a:avLst/>
              <a:gdLst/>
              <a:ahLst/>
              <a:cxnLst/>
              <a:rect l="l" t="t" r="r" b="b"/>
              <a:pathLst>
                <a:path w="289559" h="12700">
                  <a:moveTo>
                    <a:pt x="289559" y="12192"/>
                  </a:moveTo>
                  <a:lnTo>
                    <a:pt x="19811" y="0"/>
                  </a:lnTo>
                  <a:lnTo>
                    <a:pt x="0" y="12192"/>
                  </a:lnTo>
                  <a:lnTo>
                    <a:pt x="289559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46" name="object 846"/>
            <p:cNvSpPr/>
            <p:nvPr/>
          </p:nvSpPr>
          <p:spPr>
            <a:xfrm>
              <a:off x="6842645" y="1920239"/>
              <a:ext cx="289560" cy="12700"/>
            </a:xfrm>
            <a:custGeom>
              <a:avLst/>
              <a:gdLst/>
              <a:ahLst/>
              <a:cxnLst/>
              <a:rect l="l" t="t" r="r" b="b"/>
              <a:pathLst>
                <a:path w="289559" h="12700">
                  <a:moveTo>
                    <a:pt x="19811" y="0"/>
                  </a:moveTo>
                  <a:lnTo>
                    <a:pt x="0" y="12192"/>
                  </a:lnTo>
                  <a:lnTo>
                    <a:pt x="289559" y="12192"/>
                  </a:lnTo>
                  <a:lnTo>
                    <a:pt x="19811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47" name="object 847"/>
            <p:cNvSpPr/>
            <p:nvPr/>
          </p:nvSpPr>
          <p:spPr>
            <a:xfrm>
              <a:off x="6862457" y="1920239"/>
              <a:ext cx="269875" cy="12700"/>
            </a:xfrm>
            <a:custGeom>
              <a:avLst/>
              <a:gdLst/>
              <a:ahLst/>
              <a:cxnLst/>
              <a:rect l="l" t="t" r="r" b="b"/>
              <a:pathLst>
                <a:path w="269875" h="12700">
                  <a:moveTo>
                    <a:pt x="269748" y="12192"/>
                  </a:moveTo>
                  <a:lnTo>
                    <a:pt x="258305" y="0"/>
                  </a:lnTo>
                  <a:lnTo>
                    <a:pt x="0" y="0"/>
                  </a:lnTo>
                  <a:lnTo>
                    <a:pt x="269748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48" name="object 848"/>
            <p:cNvSpPr/>
            <p:nvPr/>
          </p:nvSpPr>
          <p:spPr>
            <a:xfrm>
              <a:off x="6862457" y="1920239"/>
              <a:ext cx="269875" cy="12700"/>
            </a:xfrm>
            <a:custGeom>
              <a:avLst/>
              <a:gdLst/>
              <a:ahLst/>
              <a:cxnLst/>
              <a:rect l="l" t="t" r="r" b="b"/>
              <a:pathLst>
                <a:path w="269875" h="12700">
                  <a:moveTo>
                    <a:pt x="0" y="0"/>
                  </a:moveTo>
                  <a:lnTo>
                    <a:pt x="258305" y="0"/>
                  </a:lnTo>
                  <a:lnTo>
                    <a:pt x="269748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849" name="object 849"/>
          <p:cNvGrpSpPr/>
          <p:nvPr/>
        </p:nvGrpSpPr>
        <p:grpSpPr>
          <a:xfrm>
            <a:off x="11761928" y="2613589"/>
            <a:ext cx="224758" cy="18154"/>
            <a:chOff x="7269746" y="1919858"/>
            <a:chExt cx="165100" cy="13335"/>
          </a:xfrm>
        </p:grpSpPr>
        <p:sp>
          <p:nvSpPr>
            <p:cNvPr id="850" name="object 850"/>
            <p:cNvSpPr/>
            <p:nvPr/>
          </p:nvSpPr>
          <p:spPr>
            <a:xfrm>
              <a:off x="7270127" y="1920239"/>
              <a:ext cx="163830" cy="12700"/>
            </a:xfrm>
            <a:custGeom>
              <a:avLst/>
              <a:gdLst/>
              <a:ahLst/>
              <a:cxnLst/>
              <a:rect l="l" t="t" r="r" b="b"/>
              <a:pathLst>
                <a:path w="163829" h="12700">
                  <a:moveTo>
                    <a:pt x="163829" y="12192"/>
                  </a:moveTo>
                  <a:lnTo>
                    <a:pt x="0" y="0"/>
                  </a:lnTo>
                  <a:lnTo>
                    <a:pt x="749" y="12192"/>
                  </a:lnTo>
                  <a:lnTo>
                    <a:pt x="163829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51" name="object 851"/>
            <p:cNvSpPr/>
            <p:nvPr/>
          </p:nvSpPr>
          <p:spPr>
            <a:xfrm>
              <a:off x="7270127" y="1920239"/>
              <a:ext cx="163830" cy="12700"/>
            </a:xfrm>
            <a:custGeom>
              <a:avLst/>
              <a:gdLst/>
              <a:ahLst/>
              <a:cxnLst/>
              <a:rect l="l" t="t" r="r" b="b"/>
              <a:pathLst>
                <a:path w="163829" h="12700">
                  <a:moveTo>
                    <a:pt x="0" y="0"/>
                  </a:moveTo>
                  <a:lnTo>
                    <a:pt x="749" y="12192"/>
                  </a:lnTo>
                  <a:lnTo>
                    <a:pt x="163829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52" name="object 852"/>
            <p:cNvSpPr/>
            <p:nvPr/>
          </p:nvSpPr>
          <p:spPr>
            <a:xfrm>
              <a:off x="7270127" y="1920239"/>
              <a:ext cx="163830" cy="12700"/>
            </a:xfrm>
            <a:custGeom>
              <a:avLst/>
              <a:gdLst/>
              <a:ahLst/>
              <a:cxnLst/>
              <a:rect l="l" t="t" r="r" b="b"/>
              <a:pathLst>
                <a:path w="163829" h="12700">
                  <a:moveTo>
                    <a:pt x="163829" y="12192"/>
                  </a:moveTo>
                  <a:lnTo>
                    <a:pt x="163068" y="0"/>
                  </a:lnTo>
                  <a:lnTo>
                    <a:pt x="0" y="0"/>
                  </a:lnTo>
                  <a:lnTo>
                    <a:pt x="163829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53" name="object 853"/>
            <p:cNvSpPr/>
            <p:nvPr/>
          </p:nvSpPr>
          <p:spPr>
            <a:xfrm>
              <a:off x="7270127" y="1920239"/>
              <a:ext cx="163830" cy="12700"/>
            </a:xfrm>
            <a:custGeom>
              <a:avLst/>
              <a:gdLst/>
              <a:ahLst/>
              <a:cxnLst/>
              <a:rect l="l" t="t" r="r" b="b"/>
              <a:pathLst>
                <a:path w="163829" h="12700">
                  <a:moveTo>
                    <a:pt x="0" y="0"/>
                  </a:moveTo>
                  <a:lnTo>
                    <a:pt x="163068" y="0"/>
                  </a:lnTo>
                  <a:lnTo>
                    <a:pt x="163829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854" name="object 854"/>
          <p:cNvGrpSpPr/>
          <p:nvPr/>
        </p:nvGrpSpPr>
        <p:grpSpPr>
          <a:xfrm>
            <a:off x="12134319" y="2613589"/>
            <a:ext cx="227351" cy="18154"/>
            <a:chOff x="7543292" y="1919858"/>
            <a:chExt cx="167005" cy="13335"/>
          </a:xfrm>
        </p:grpSpPr>
        <p:sp>
          <p:nvSpPr>
            <p:cNvPr id="855" name="object 855"/>
            <p:cNvSpPr/>
            <p:nvPr/>
          </p:nvSpPr>
          <p:spPr>
            <a:xfrm>
              <a:off x="7543673" y="1920239"/>
              <a:ext cx="166370" cy="12700"/>
            </a:xfrm>
            <a:custGeom>
              <a:avLst/>
              <a:gdLst/>
              <a:ahLst/>
              <a:cxnLst/>
              <a:rect l="l" t="t" r="r" b="b"/>
              <a:pathLst>
                <a:path w="166370" h="12700">
                  <a:moveTo>
                    <a:pt x="166116" y="12192"/>
                  </a:moveTo>
                  <a:lnTo>
                    <a:pt x="0" y="0"/>
                  </a:lnTo>
                  <a:lnTo>
                    <a:pt x="774" y="12192"/>
                  </a:lnTo>
                  <a:lnTo>
                    <a:pt x="166116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56" name="object 856"/>
            <p:cNvSpPr/>
            <p:nvPr/>
          </p:nvSpPr>
          <p:spPr>
            <a:xfrm>
              <a:off x="7543673" y="1920239"/>
              <a:ext cx="166370" cy="12700"/>
            </a:xfrm>
            <a:custGeom>
              <a:avLst/>
              <a:gdLst/>
              <a:ahLst/>
              <a:cxnLst/>
              <a:rect l="l" t="t" r="r" b="b"/>
              <a:pathLst>
                <a:path w="166370" h="12700">
                  <a:moveTo>
                    <a:pt x="0" y="0"/>
                  </a:moveTo>
                  <a:lnTo>
                    <a:pt x="774" y="12192"/>
                  </a:lnTo>
                  <a:lnTo>
                    <a:pt x="166116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57" name="object 857"/>
            <p:cNvSpPr/>
            <p:nvPr/>
          </p:nvSpPr>
          <p:spPr>
            <a:xfrm>
              <a:off x="7543673" y="1920239"/>
              <a:ext cx="166370" cy="12700"/>
            </a:xfrm>
            <a:custGeom>
              <a:avLst/>
              <a:gdLst/>
              <a:ahLst/>
              <a:cxnLst/>
              <a:rect l="l" t="t" r="r" b="b"/>
              <a:pathLst>
                <a:path w="166370" h="12700">
                  <a:moveTo>
                    <a:pt x="166116" y="12192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6116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58" name="object 858"/>
            <p:cNvSpPr/>
            <p:nvPr/>
          </p:nvSpPr>
          <p:spPr>
            <a:xfrm>
              <a:off x="7543673" y="1920239"/>
              <a:ext cx="166370" cy="12700"/>
            </a:xfrm>
            <a:custGeom>
              <a:avLst/>
              <a:gdLst/>
              <a:ahLst/>
              <a:cxnLst/>
              <a:rect l="l" t="t" r="r" b="b"/>
              <a:pathLst>
                <a:path w="166370" h="12700">
                  <a:moveTo>
                    <a:pt x="0" y="0"/>
                  </a:moveTo>
                  <a:lnTo>
                    <a:pt x="165353" y="0"/>
                  </a:lnTo>
                  <a:lnTo>
                    <a:pt x="166116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859" name="object 859"/>
          <p:cNvGrpSpPr/>
          <p:nvPr/>
        </p:nvGrpSpPr>
        <p:grpSpPr>
          <a:xfrm>
            <a:off x="12452800" y="2613589"/>
            <a:ext cx="261065" cy="18154"/>
            <a:chOff x="7777238" y="1919858"/>
            <a:chExt cx="191770" cy="13335"/>
          </a:xfrm>
        </p:grpSpPr>
        <p:sp>
          <p:nvSpPr>
            <p:cNvPr id="860" name="object 860"/>
            <p:cNvSpPr/>
            <p:nvPr/>
          </p:nvSpPr>
          <p:spPr>
            <a:xfrm>
              <a:off x="7777619" y="1920239"/>
              <a:ext cx="182880" cy="12700"/>
            </a:xfrm>
            <a:custGeom>
              <a:avLst/>
              <a:gdLst/>
              <a:ahLst/>
              <a:cxnLst/>
              <a:rect l="l" t="t" r="r" b="b"/>
              <a:pathLst>
                <a:path w="182879" h="12700">
                  <a:moveTo>
                    <a:pt x="182867" y="12192"/>
                  </a:moveTo>
                  <a:lnTo>
                    <a:pt x="10655" y="0"/>
                  </a:lnTo>
                  <a:lnTo>
                    <a:pt x="0" y="12192"/>
                  </a:lnTo>
                  <a:lnTo>
                    <a:pt x="182867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61" name="object 861"/>
            <p:cNvSpPr/>
            <p:nvPr/>
          </p:nvSpPr>
          <p:spPr>
            <a:xfrm>
              <a:off x="7777619" y="1920239"/>
              <a:ext cx="182880" cy="12700"/>
            </a:xfrm>
            <a:custGeom>
              <a:avLst/>
              <a:gdLst/>
              <a:ahLst/>
              <a:cxnLst/>
              <a:rect l="l" t="t" r="r" b="b"/>
              <a:pathLst>
                <a:path w="182879" h="12700">
                  <a:moveTo>
                    <a:pt x="10655" y="0"/>
                  </a:moveTo>
                  <a:lnTo>
                    <a:pt x="0" y="12192"/>
                  </a:lnTo>
                  <a:lnTo>
                    <a:pt x="182867" y="12192"/>
                  </a:lnTo>
                  <a:lnTo>
                    <a:pt x="10655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62" name="object 862"/>
            <p:cNvSpPr/>
            <p:nvPr/>
          </p:nvSpPr>
          <p:spPr>
            <a:xfrm>
              <a:off x="7788274" y="1920239"/>
              <a:ext cx="180340" cy="12700"/>
            </a:xfrm>
            <a:custGeom>
              <a:avLst/>
              <a:gdLst/>
              <a:ahLst/>
              <a:cxnLst/>
              <a:rect l="l" t="t" r="r" b="b"/>
              <a:pathLst>
                <a:path w="180340" h="12700">
                  <a:moveTo>
                    <a:pt x="179844" y="0"/>
                  </a:moveTo>
                  <a:lnTo>
                    <a:pt x="0" y="0"/>
                  </a:lnTo>
                  <a:lnTo>
                    <a:pt x="172211" y="12192"/>
                  </a:lnTo>
                  <a:lnTo>
                    <a:pt x="17984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63" name="object 863"/>
            <p:cNvSpPr/>
            <p:nvPr/>
          </p:nvSpPr>
          <p:spPr>
            <a:xfrm>
              <a:off x="7788274" y="1920239"/>
              <a:ext cx="180340" cy="12700"/>
            </a:xfrm>
            <a:custGeom>
              <a:avLst/>
              <a:gdLst/>
              <a:ahLst/>
              <a:cxnLst/>
              <a:rect l="l" t="t" r="r" b="b"/>
              <a:pathLst>
                <a:path w="180340" h="12700">
                  <a:moveTo>
                    <a:pt x="0" y="0"/>
                  </a:moveTo>
                  <a:lnTo>
                    <a:pt x="179844" y="0"/>
                  </a:lnTo>
                  <a:lnTo>
                    <a:pt x="172211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864" name="object 864"/>
          <p:cNvGrpSpPr/>
          <p:nvPr/>
        </p:nvGrpSpPr>
        <p:grpSpPr>
          <a:xfrm>
            <a:off x="12863588" y="2613589"/>
            <a:ext cx="485823" cy="18154"/>
            <a:chOff x="8078990" y="1919858"/>
            <a:chExt cx="356870" cy="13335"/>
          </a:xfrm>
        </p:grpSpPr>
        <p:sp>
          <p:nvSpPr>
            <p:cNvPr id="865" name="object 865"/>
            <p:cNvSpPr/>
            <p:nvPr/>
          </p:nvSpPr>
          <p:spPr>
            <a:xfrm>
              <a:off x="8079371" y="1920239"/>
              <a:ext cx="344170" cy="12700"/>
            </a:xfrm>
            <a:custGeom>
              <a:avLst/>
              <a:gdLst/>
              <a:ahLst/>
              <a:cxnLst/>
              <a:rect l="l" t="t" r="r" b="b"/>
              <a:pathLst>
                <a:path w="344170" h="12700">
                  <a:moveTo>
                    <a:pt x="343661" y="12192"/>
                  </a:moveTo>
                  <a:lnTo>
                    <a:pt x="0" y="0"/>
                  </a:lnTo>
                  <a:lnTo>
                    <a:pt x="749" y="12192"/>
                  </a:lnTo>
                  <a:lnTo>
                    <a:pt x="343661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66" name="object 866"/>
            <p:cNvSpPr/>
            <p:nvPr/>
          </p:nvSpPr>
          <p:spPr>
            <a:xfrm>
              <a:off x="8079371" y="1920239"/>
              <a:ext cx="344170" cy="12700"/>
            </a:xfrm>
            <a:custGeom>
              <a:avLst/>
              <a:gdLst/>
              <a:ahLst/>
              <a:cxnLst/>
              <a:rect l="l" t="t" r="r" b="b"/>
              <a:pathLst>
                <a:path w="344170" h="12700">
                  <a:moveTo>
                    <a:pt x="0" y="0"/>
                  </a:moveTo>
                  <a:lnTo>
                    <a:pt x="749" y="12192"/>
                  </a:lnTo>
                  <a:lnTo>
                    <a:pt x="343661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67" name="object 867"/>
            <p:cNvSpPr/>
            <p:nvPr/>
          </p:nvSpPr>
          <p:spPr>
            <a:xfrm>
              <a:off x="8079371" y="1920239"/>
              <a:ext cx="356235" cy="12700"/>
            </a:xfrm>
            <a:custGeom>
              <a:avLst/>
              <a:gdLst/>
              <a:ahLst/>
              <a:cxnLst/>
              <a:rect l="l" t="t" r="r" b="b"/>
              <a:pathLst>
                <a:path w="356234" h="12700">
                  <a:moveTo>
                    <a:pt x="355841" y="0"/>
                  </a:moveTo>
                  <a:lnTo>
                    <a:pt x="0" y="0"/>
                  </a:lnTo>
                  <a:lnTo>
                    <a:pt x="343661" y="12192"/>
                  </a:lnTo>
                  <a:lnTo>
                    <a:pt x="35584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68" name="object 868"/>
            <p:cNvSpPr/>
            <p:nvPr/>
          </p:nvSpPr>
          <p:spPr>
            <a:xfrm>
              <a:off x="8079371" y="1920239"/>
              <a:ext cx="356235" cy="12700"/>
            </a:xfrm>
            <a:custGeom>
              <a:avLst/>
              <a:gdLst/>
              <a:ahLst/>
              <a:cxnLst/>
              <a:rect l="l" t="t" r="r" b="b"/>
              <a:pathLst>
                <a:path w="356234" h="12700">
                  <a:moveTo>
                    <a:pt x="0" y="0"/>
                  </a:moveTo>
                  <a:lnTo>
                    <a:pt x="355841" y="0"/>
                  </a:lnTo>
                  <a:lnTo>
                    <a:pt x="343661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869" name="object 869"/>
          <p:cNvGrpSpPr/>
          <p:nvPr/>
        </p:nvGrpSpPr>
        <p:grpSpPr>
          <a:xfrm>
            <a:off x="11179442" y="2630187"/>
            <a:ext cx="396784" cy="1729"/>
            <a:chOff x="6841870" y="1932051"/>
            <a:chExt cx="291465" cy="1270"/>
          </a:xfrm>
        </p:grpSpPr>
        <p:sp>
          <p:nvSpPr>
            <p:cNvPr id="870" name="object 870"/>
            <p:cNvSpPr/>
            <p:nvPr/>
          </p:nvSpPr>
          <p:spPr>
            <a:xfrm>
              <a:off x="6841870" y="1932432"/>
              <a:ext cx="291465" cy="0"/>
            </a:xfrm>
            <a:custGeom>
              <a:avLst/>
              <a:gdLst/>
              <a:ahLst/>
              <a:cxnLst/>
              <a:rect l="l" t="t" r="r" b="b"/>
              <a:pathLst>
                <a:path w="291465">
                  <a:moveTo>
                    <a:pt x="291096" y="0"/>
                  </a:moveTo>
                  <a:lnTo>
                    <a:pt x="774" y="0"/>
                  </a:lnTo>
                  <a:lnTo>
                    <a:pt x="0" y="0"/>
                  </a:lnTo>
                  <a:lnTo>
                    <a:pt x="29109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71" name="object 871"/>
            <p:cNvSpPr/>
            <p:nvPr/>
          </p:nvSpPr>
          <p:spPr>
            <a:xfrm>
              <a:off x="6841870" y="1932432"/>
              <a:ext cx="291465" cy="0"/>
            </a:xfrm>
            <a:custGeom>
              <a:avLst/>
              <a:gdLst/>
              <a:ahLst/>
              <a:cxnLst/>
              <a:rect l="l" t="t" r="r" b="b"/>
              <a:pathLst>
                <a:path w="291465">
                  <a:moveTo>
                    <a:pt x="0" y="0"/>
                  </a:moveTo>
                  <a:lnTo>
                    <a:pt x="291096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72" name="object 872"/>
            <p:cNvSpPr/>
            <p:nvPr/>
          </p:nvSpPr>
          <p:spPr>
            <a:xfrm>
              <a:off x="6842645" y="1932432"/>
              <a:ext cx="290830" cy="0"/>
            </a:xfrm>
            <a:custGeom>
              <a:avLst/>
              <a:gdLst/>
              <a:ahLst/>
              <a:cxnLst/>
              <a:rect l="l" t="t" r="r" b="b"/>
              <a:pathLst>
                <a:path w="290829">
                  <a:moveTo>
                    <a:pt x="290321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73" name="object 873"/>
            <p:cNvSpPr/>
            <p:nvPr/>
          </p:nvSpPr>
          <p:spPr>
            <a:xfrm>
              <a:off x="6842645" y="1932432"/>
              <a:ext cx="290830" cy="0"/>
            </a:xfrm>
            <a:custGeom>
              <a:avLst/>
              <a:gdLst/>
              <a:ahLst/>
              <a:cxnLst/>
              <a:rect l="l" t="t" r="r" b="b"/>
              <a:pathLst>
                <a:path w="290829">
                  <a:moveTo>
                    <a:pt x="0" y="0"/>
                  </a:moveTo>
                  <a:lnTo>
                    <a:pt x="290321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874" name="object 874"/>
          <p:cNvGrpSpPr/>
          <p:nvPr/>
        </p:nvGrpSpPr>
        <p:grpSpPr>
          <a:xfrm>
            <a:off x="11763468" y="2630187"/>
            <a:ext cx="222165" cy="1729"/>
            <a:chOff x="7270877" y="1932051"/>
            <a:chExt cx="163195" cy="1270"/>
          </a:xfrm>
        </p:grpSpPr>
        <p:sp>
          <p:nvSpPr>
            <p:cNvPr id="875" name="object 875"/>
            <p:cNvSpPr/>
            <p:nvPr/>
          </p:nvSpPr>
          <p:spPr>
            <a:xfrm>
              <a:off x="7270877" y="1932432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163080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76" name="object 876"/>
            <p:cNvSpPr/>
            <p:nvPr/>
          </p:nvSpPr>
          <p:spPr>
            <a:xfrm>
              <a:off x="7270877" y="1932432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0" y="0"/>
                  </a:moveTo>
                  <a:lnTo>
                    <a:pt x="163080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77" name="object 877"/>
            <p:cNvSpPr/>
            <p:nvPr/>
          </p:nvSpPr>
          <p:spPr>
            <a:xfrm>
              <a:off x="7270877" y="1932432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163080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78" name="object 878"/>
            <p:cNvSpPr/>
            <p:nvPr/>
          </p:nvSpPr>
          <p:spPr>
            <a:xfrm>
              <a:off x="7270877" y="1932432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0" y="0"/>
                  </a:moveTo>
                  <a:lnTo>
                    <a:pt x="163080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879" name="object 879"/>
          <p:cNvGrpSpPr/>
          <p:nvPr/>
        </p:nvGrpSpPr>
        <p:grpSpPr>
          <a:xfrm>
            <a:off x="12135893" y="2630187"/>
            <a:ext cx="225622" cy="1729"/>
            <a:chOff x="7544448" y="1932051"/>
            <a:chExt cx="165735" cy="1270"/>
          </a:xfrm>
        </p:grpSpPr>
        <p:sp>
          <p:nvSpPr>
            <p:cNvPr id="880" name="object 880"/>
            <p:cNvSpPr/>
            <p:nvPr/>
          </p:nvSpPr>
          <p:spPr>
            <a:xfrm>
              <a:off x="7544448" y="1932432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4">
                  <a:moveTo>
                    <a:pt x="165341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81" name="object 881"/>
            <p:cNvSpPr/>
            <p:nvPr/>
          </p:nvSpPr>
          <p:spPr>
            <a:xfrm>
              <a:off x="7544448" y="1932432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4">
                  <a:moveTo>
                    <a:pt x="0" y="0"/>
                  </a:moveTo>
                  <a:lnTo>
                    <a:pt x="165341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82" name="object 882"/>
            <p:cNvSpPr/>
            <p:nvPr/>
          </p:nvSpPr>
          <p:spPr>
            <a:xfrm>
              <a:off x="7544448" y="1932432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4">
                  <a:moveTo>
                    <a:pt x="165341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83" name="object 883"/>
            <p:cNvSpPr/>
            <p:nvPr/>
          </p:nvSpPr>
          <p:spPr>
            <a:xfrm>
              <a:off x="7544448" y="1932432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4">
                  <a:moveTo>
                    <a:pt x="0" y="0"/>
                  </a:moveTo>
                  <a:lnTo>
                    <a:pt x="165341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884" name="object 884"/>
          <p:cNvGrpSpPr/>
          <p:nvPr/>
        </p:nvGrpSpPr>
        <p:grpSpPr>
          <a:xfrm>
            <a:off x="12452281" y="2630187"/>
            <a:ext cx="250692" cy="1729"/>
            <a:chOff x="7776857" y="1932051"/>
            <a:chExt cx="184150" cy="1270"/>
          </a:xfrm>
        </p:grpSpPr>
        <p:sp>
          <p:nvSpPr>
            <p:cNvPr id="885" name="object 885"/>
            <p:cNvSpPr/>
            <p:nvPr/>
          </p:nvSpPr>
          <p:spPr>
            <a:xfrm>
              <a:off x="7776857" y="1932432"/>
              <a:ext cx="184150" cy="0"/>
            </a:xfrm>
            <a:custGeom>
              <a:avLst/>
              <a:gdLst/>
              <a:ahLst/>
              <a:cxnLst/>
              <a:rect l="l" t="t" r="r" b="b"/>
              <a:pathLst>
                <a:path w="184150">
                  <a:moveTo>
                    <a:pt x="183629" y="0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18362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86" name="object 886"/>
            <p:cNvSpPr/>
            <p:nvPr/>
          </p:nvSpPr>
          <p:spPr>
            <a:xfrm>
              <a:off x="7776857" y="1932432"/>
              <a:ext cx="184150" cy="0"/>
            </a:xfrm>
            <a:custGeom>
              <a:avLst/>
              <a:gdLst/>
              <a:ahLst/>
              <a:cxnLst/>
              <a:rect l="l" t="t" r="r" b="b"/>
              <a:pathLst>
                <a:path w="184150">
                  <a:moveTo>
                    <a:pt x="0" y="0"/>
                  </a:moveTo>
                  <a:lnTo>
                    <a:pt x="183629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87" name="object 887"/>
            <p:cNvSpPr/>
            <p:nvPr/>
          </p:nvSpPr>
          <p:spPr>
            <a:xfrm>
              <a:off x="7777619" y="1932432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182867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88" name="object 888"/>
            <p:cNvSpPr/>
            <p:nvPr/>
          </p:nvSpPr>
          <p:spPr>
            <a:xfrm>
              <a:off x="7777619" y="1932432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867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889" name="object 889"/>
          <p:cNvGrpSpPr/>
          <p:nvPr/>
        </p:nvGrpSpPr>
        <p:grpSpPr>
          <a:xfrm>
            <a:off x="12865127" y="2630187"/>
            <a:ext cx="467669" cy="1729"/>
            <a:chOff x="8080120" y="1932051"/>
            <a:chExt cx="343535" cy="1270"/>
          </a:xfrm>
        </p:grpSpPr>
        <p:sp>
          <p:nvSpPr>
            <p:cNvPr id="890" name="object 890"/>
            <p:cNvSpPr/>
            <p:nvPr/>
          </p:nvSpPr>
          <p:spPr>
            <a:xfrm>
              <a:off x="8080120" y="1932432"/>
              <a:ext cx="343535" cy="0"/>
            </a:xfrm>
            <a:custGeom>
              <a:avLst/>
              <a:gdLst/>
              <a:ahLst/>
              <a:cxnLst/>
              <a:rect l="l" t="t" r="r" b="b"/>
              <a:pathLst>
                <a:path w="343534">
                  <a:moveTo>
                    <a:pt x="342912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91" name="object 891"/>
            <p:cNvSpPr/>
            <p:nvPr/>
          </p:nvSpPr>
          <p:spPr>
            <a:xfrm>
              <a:off x="8080120" y="1932432"/>
              <a:ext cx="343535" cy="0"/>
            </a:xfrm>
            <a:custGeom>
              <a:avLst/>
              <a:gdLst/>
              <a:ahLst/>
              <a:cxnLst/>
              <a:rect l="l" t="t" r="r" b="b"/>
              <a:pathLst>
                <a:path w="343534">
                  <a:moveTo>
                    <a:pt x="0" y="0"/>
                  </a:moveTo>
                  <a:lnTo>
                    <a:pt x="342912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92" name="object 892"/>
            <p:cNvSpPr/>
            <p:nvPr/>
          </p:nvSpPr>
          <p:spPr>
            <a:xfrm>
              <a:off x="8080120" y="1932432"/>
              <a:ext cx="343535" cy="0"/>
            </a:xfrm>
            <a:custGeom>
              <a:avLst/>
              <a:gdLst/>
              <a:ahLst/>
              <a:cxnLst/>
              <a:rect l="l" t="t" r="r" b="b"/>
              <a:pathLst>
                <a:path w="343534">
                  <a:moveTo>
                    <a:pt x="342912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93" name="object 893"/>
            <p:cNvSpPr/>
            <p:nvPr/>
          </p:nvSpPr>
          <p:spPr>
            <a:xfrm>
              <a:off x="8080120" y="1932432"/>
              <a:ext cx="343535" cy="0"/>
            </a:xfrm>
            <a:custGeom>
              <a:avLst/>
              <a:gdLst/>
              <a:ahLst/>
              <a:cxnLst/>
              <a:rect l="l" t="t" r="r" b="b"/>
              <a:pathLst>
                <a:path w="343534">
                  <a:moveTo>
                    <a:pt x="0" y="0"/>
                  </a:moveTo>
                  <a:lnTo>
                    <a:pt x="342912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894" name="object 894"/>
          <p:cNvGrpSpPr/>
          <p:nvPr/>
        </p:nvGrpSpPr>
        <p:grpSpPr>
          <a:xfrm>
            <a:off x="11150917" y="2630188"/>
            <a:ext cx="440007" cy="18154"/>
            <a:chOff x="6820916" y="1932051"/>
            <a:chExt cx="323215" cy="13335"/>
          </a:xfrm>
        </p:grpSpPr>
        <p:sp>
          <p:nvSpPr>
            <p:cNvPr id="895" name="object 895"/>
            <p:cNvSpPr/>
            <p:nvPr/>
          </p:nvSpPr>
          <p:spPr>
            <a:xfrm>
              <a:off x="6821297" y="1932432"/>
              <a:ext cx="322580" cy="12700"/>
            </a:xfrm>
            <a:custGeom>
              <a:avLst/>
              <a:gdLst/>
              <a:ahLst/>
              <a:cxnLst/>
              <a:rect l="l" t="t" r="r" b="b"/>
              <a:pathLst>
                <a:path w="322579" h="12700">
                  <a:moveTo>
                    <a:pt x="322325" y="12192"/>
                  </a:moveTo>
                  <a:lnTo>
                    <a:pt x="20574" y="0"/>
                  </a:lnTo>
                  <a:lnTo>
                    <a:pt x="0" y="12192"/>
                  </a:lnTo>
                  <a:lnTo>
                    <a:pt x="322325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96" name="object 896"/>
            <p:cNvSpPr/>
            <p:nvPr/>
          </p:nvSpPr>
          <p:spPr>
            <a:xfrm>
              <a:off x="6821297" y="1932432"/>
              <a:ext cx="322580" cy="12700"/>
            </a:xfrm>
            <a:custGeom>
              <a:avLst/>
              <a:gdLst/>
              <a:ahLst/>
              <a:cxnLst/>
              <a:rect l="l" t="t" r="r" b="b"/>
              <a:pathLst>
                <a:path w="322579" h="12700">
                  <a:moveTo>
                    <a:pt x="20574" y="0"/>
                  </a:moveTo>
                  <a:lnTo>
                    <a:pt x="0" y="12192"/>
                  </a:lnTo>
                  <a:lnTo>
                    <a:pt x="322325" y="12192"/>
                  </a:lnTo>
                  <a:lnTo>
                    <a:pt x="2057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97" name="object 897"/>
            <p:cNvSpPr/>
            <p:nvPr/>
          </p:nvSpPr>
          <p:spPr>
            <a:xfrm>
              <a:off x="6841871" y="1932432"/>
              <a:ext cx="302260" cy="12700"/>
            </a:xfrm>
            <a:custGeom>
              <a:avLst/>
              <a:gdLst/>
              <a:ahLst/>
              <a:cxnLst/>
              <a:rect l="l" t="t" r="r" b="b"/>
              <a:pathLst>
                <a:path w="302259" h="12700">
                  <a:moveTo>
                    <a:pt x="301751" y="12192"/>
                  </a:moveTo>
                  <a:lnTo>
                    <a:pt x="291096" y="0"/>
                  </a:lnTo>
                  <a:lnTo>
                    <a:pt x="0" y="0"/>
                  </a:lnTo>
                  <a:lnTo>
                    <a:pt x="301751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898" name="object 898"/>
            <p:cNvSpPr/>
            <p:nvPr/>
          </p:nvSpPr>
          <p:spPr>
            <a:xfrm>
              <a:off x="6841871" y="1932432"/>
              <a:ext cx="302260" cy="12700"/>
            </a:xfrm>
            <a:custGeom>
              <a:avLst/>
              <a:gdLst/>
              <a:ahLst/>
              <a:cxnLst/>
              <a:rect l="l" t="t" r="r" b="b"/>
              <a:pathLst>
                <a:path w="302259" h="12700">
                  <a:moveTo>
                    <a:pt x="0" y="0"/>
                  </a:moveTo>
                  <a:lnTo>
                    <a:pt x="291096" y="0"/>
                  </a:lnTo>
                  <a:lnTo>
                    <a:pt x="301751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899" name="object 899"/>
          <p:cNvGrpSpPr/>
          <p:nvPr/>
        </p:nvGrpSpPr>
        <p:grpSpPr>
          <a:xfrm>
            <a:off x="11762948" y="2630188"/>
            <a:ext cx="224758" cy="18154"/>
            <a:chOff x="7270495" y="1932051"/>
            <a:chExt cx="165100" cy="13335"/>
          </a:xfrm>
        </p:grpSpPr>
        <p:sp>
          <p:nvSpPr>
            <p:cNvPr id="900" name="object 900"/>
            <p:cNvSpPr/>
            <p:nvPr/>
          </p:nvSpPr>
          <p:spPr>
            <a:xfrm>
              <a:off x="7270876" y="1932432"/>
              <a:ext cx="164465" cy="12700"/>
            </a:xfrm>
            <a:custGeom>
              <a:avLst/>
              <a:gdLst/>
              <a:ahLst/>
              <a:cxnLst/>
              <a:rect l="l" t="t" r="r" b="b"/>
              <a:pathLst>
                <a:path w="164465" h="12700">
                  <a:moveTo>
                    <a:pt x="163842" y="12192"/>
                  </a:moveTo>
                  <a:lnTo>
                    <a:pt x="0" y="0"/>
                  </a:lnTo>
                  <a:lnTo>
                    <a:pt x="762" y="12192"/>
                  </a:lnTo>
                  <a:lnTo>
                    <a:pt x="163842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01" name="object 901"/>
            <p:cNvSpPr/>
            <p:nvPr/>
          </p:nvSpPr>
          <p:spPr>
            <a:xfrm>
              <a:off x="7270876" y="1932432"/>
              <a:ext cx="164465" cy="12700"/>
            </a:xfrm>
            <a:custGeom>
              <a:avLst/>
              <a:gdLst/>
              <a:ahLst/>
              <a:cxnLst/>
              <a:rect l="l" t="t" r="r" b="b"/>
              <a:pathLst>
                <a:path w="164465" h="12700">
                  <a:moveTo>
                    <a:pt x="0" y="0"/>
                  </a:moveTo>
                  <a:lnTo>
                    <a:pt x="762" y="12192"/>
                  </a:lnTo>
                  <a:lnTo>
                    <a:pt x="163842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02" name="object 902"/>
            <p:cNvSpPr/>
            <p:nvPr/>
          </p:nvSpPr>
          <p:spPr>
            <a:xfrm>
              <a:off x="7270876" y="1932432"/>
              <a:ext cx="164465" cy="12700"/>
            </a:xfrm>
            <a:custGeom>
              <a:avLst/>
              <a:gdLst/>
              <a:ahLst/>
              <a:cxnLst/>
              <a:rect l="l" t="t" r="r" b="b"/>
              <a:pathLst>
                <a:path w="164465" h="12700">
                  <a:moveTo>
                    <a:pt x="163842" y="12192"/>
                  </a:moveTo>
                  <a:lnTo>
                    <a:pt x="163080" y="0"/>
                  </a:lnTo>
                  <a:lnTo>
                    <a:pt x="0" y="0"/>
                  </a:lnTo>
                  <a:lnTo>
                    <a:pt x="163842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03" name="object 903"/>
            <p:cNvSpPr/>
            <p:nvPr/>
          </p:nvSpPr>
          <p:spPr>
            <a:xfrm>
              <a:off x="7270876" y="1932432"/>
              <a:ext cx="164465" cy="12700"/>
            </a:xfrm>
            <a:custGeom>
              <a:avLst/>
              <a:gdLst/>
              <a:ahLst/>
              <a:cxnLst/>
              <a:rect l="l" t="t" r="r" b="b"/>
              <a:pathLst>
                <a:path w="164465" h="12700">
                  <a:moveTo>
                    <a:pt x="0" y="0"/>
                  </a:moveTo>
                  <a:lnTo>
                    <a:pt x="163080" y="0"/>
                  </a:lnTo>
                  <a:lnTo>
                    <a:pt x="163842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904" name="object 904"/>
          <p:cNvGrpSpPr/>
          <p:nvPr/>
        </p:nvGrpSpPr>
        <p:grpSpPr>
          <a:xfrm>
            <a:off x="12135373" y="2630188"/>
            <a:ext cx="227351" cy="18154"/>
            <a:chOff x="7544066" y="1932051"/>
            <a:chExt cx="167005" cy="13335"/>
          </a:xfrm>
        </p:grpSpPr>
        <p:sp>
          <p:nvSpPr>
            <p:cNvPr id="905" name="object 905"/>
            <p:cNvSpPr/>
            <p:nvPr/>
          </p:nvSpPr>
          <p:spPr>
            <a:xfrm>
              <a:off x="7544447" y="1932432"/>
              <a:ext cx="166370" cy="12700"/>
            </a:xfrm>
            <a:custGeom>
              <a:avLst/>
              <a:gdLst/>
              <a:ahLst/>
              <a:cxnLst/>
              <a:rect l="l" t="t" r="r" b="b"/>
              <a:pathLst>
                <a:path w="166370" h="12700">
                  <a:moveTo>
                    <a:pt x="166103" y="12192"/>
                  </a:moveTo>
                  <a:lnTo>
                    <a:pt x="0" y="0"/>
                  </a:lnTo>
                  <a:lnTo>
                    <a:pt x="749" y="12192"/>
                  </a:lnTo>
                  <a:lnTo>
                    <a:pt x="166103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06" name="object 906"/>
            <p:cNvSpPr/>
            <p:nvPr/>
          </p:nvSpPr>
          <p:spPr>
            <a:xfrm>
              <a:off x="7544447" y="1932432"/>
              <a:ext cx="166370" cy="12700"/>
            </a:xfrm>
            <a:custGeom>
              <a:avLst/>
              <a:gdLst/>
              <a:ahLst/>
              <a:cxnLst/>
              <a:rect l="l" t="t" r="r" b="b"/>
              <a:pathLst>
                <a:path w="166370" h="12700">
                  <a:moveTo>
                    <a:pt x="0" y="0"/>
                  </a:moveTo>
                  <a:lnTo>
                    <a:pt x="749" y="12192"/>
                  </a:lnTo>
                  <a:lnTo>
                    <a:pt x="166103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07" name="object 907"/>
            <p:cNvSpPr/>
            <p:nvPr/>
          </p:nvSpPr>
          <p:spPr>
            <a:xfrm>
              <a:off x="7544447" y="1932432"/>
              <a:ext cx="166370" cy="12700"/>
            </a:xfrm>
            <a:custGeom>
              <a:avLst/>
              <a:gdLst/>
              <a:ahLst/>
              <a:cxnLst/>
              <a:rect l="l" t="t" r="r" b="b"/>
              <a:pathLst>
                <a:path w="166370" h="12700">
                  <a:moveTo>
                    <a:pt x="166103" y="12192"/>
                  </a:moveTo>
                  <a:lnTo>
                    <a:pt x="165341" y="0"/>
                  </a:lnTo>
                  <a:lnTo>
                    <a:pt x="0" y="0"/>
                  </a:lnTo>
                  <a:lnTo>
                    <a:pt x="166103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08" name="object 908"/>
            <p:cNvSpPr/>
            <p:nvPr/>
          </p:nvSpPr>
          <p:spPr>
            <a:xfrm>
              <a:off x="7544447" y="1932432"/>
              <a:ext cx="166370" cy="12700"/>
            </a:xfrm>
            <a:custGeom>
              <a:avLst/>
              <a:gdLst/>
              <a:ahLst/>
              <a:cxnLst/>
              <a:rect l="l" t="t" r="r" b="b"/>
              <a:pathLst>
                <a:path w="166370" h="12700">
                  <a:moveTo>
                    <a:pt x="0" y="0"/>
                  </a:moveTo>
                  <a:lnTo>
                    <a:pt x="165341" y="0"/>
                  </a:lnTo>
                  <a:lnTo>
                    <a:pt x="166103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909" name="object 909"/>
          <p:cNvGrpSpPr/>
          <p:nvPr/>
        </p:nvGrpSpPr>
        <p:grpSpPr>
          <a:xfrm>
            <a:off x="12423738" y="2630188"/>
            <a:ext cx="279217" cy="18154"/>
            <a:chOff x="7755890" y="1932051"/>
            <a:chExt cx="205104" cy="13335"/>
          </a:xfrm>
        </p:grpSpPr>
        <p:sp>
          <p:nvSpPr>
            <p:cNvPr id="910" name="object 910"/>
            <p:cNvSpPr/>
            <p:nvPr/>
          </p:nvSpPr>
          <p:spPr>
            <a:xfrm>
              <a:off x="7756271" y="1932432"/>
              <a:ext cx="197485" cy="12700"/>
            </a:xfrm>
            <a:custGeom>
              <a:avLst/>
              <a:gdLst/>
              <a:ahLst/>
              <a:cxnLst/>
              <a:rect l="l" t="t" r="r" b="b"/>
              <a:pathLst>
                <a:path w="197484" h="12700">
                  <a:moveTo>
                    <a:pt x="197370" y="12192"/>
                  </a:moveTo>
                  <a:lnTo>
                    <a:pt x="20586" y="0"/>
                  </a:lnTo>
                  <a:lnTo>
                    <a:pt x="0" y="12192"/>
                  </a:lnTo>
                  <a:lnTo>
                    <a:pt x="197370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11" name="object 911"/>
            <p:cNvSpPr/>
            <p:nvPr/>
          </p:nvSpPr>
          <p:spPr>
            <a:xfrm>
              <a:off x="7756271" y="1932432"/>
              <a:ext cx="197485" cy="12700"/>
            </a:xfrm>
            <a:custGeom>
              <a:avLst/>
              <a:gdLst/>
              <a:ahLst/>
              <a:cxnLst/>
              <a:rect l="l" t="t" r="r" b="b"/>
              <a:pathLst>
                <a:path w="197484" h="12700">
                  <a:moveTo>
                    <a:pt x="20586" y="0"/>
                  </a:moveTo>
                  <a:lnTo>
                    <a:pt x="0" y="12192"/>
                  </a:lnTo>
                  <a:lnTo>
                    <a:pt x="197370" y="12192"/>
                  </a:lnTo>
                  <a:lnTo>
                    <a:pt x="20586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12" name="object 912"/>
            <p:cNvSpPr/>
            <p:nvPr/>
          </p:nvSpPr>
          <p:spPr>
            <a:xfrm>
              <a:off x="7776857" y="1932432"/>
              <a:ext cx="184150" cy="12700"/>
            </a:xfrm>
            <a:custGeom>
              <a:avLst/>
              <a:gdLst/>
              <a:ahLst/>
              <a:cxnLst/>
              <a:rect l="l" t="t" r="r" b="b"/>
              <a:pathLst>
                <a:path w="184150" h="12700">
                  <a:moveTo>
                    <a:pt x="183629" y="0"/>
                  </a:moveTo>
                  <a:lnTo>
                    <a:pt x="0" y="0"/>
                  </a:lnTo>
                  <a:lnTo>
                    <a:pt x="176783" y="12192"/>
                  </a:lnTo>
                  <a:lnTo>
                    <a:pt x="18362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13" name="object 913"/>
            <p:cNvSpPr/>
            <p:nvPr/>
          </p:nvSpPr>
          <p:spPr>
            <a:xfrm>
              <a:off x="7776857" y="1932432"/>
              <a:ext cx="184150" cy="12700"/>
            </a:xfrm>
            <a:custGeom>
              <a:avLst/>
              <a:gdLst/>
              <a:ahLst/>
              <a:cxnLst/>
              <a:rect l="l" t="t" r="r" b="b"/>
              <a:pathLst>
                <a:path w="184150" h="12700">
                  <a:moveTo>
                    <a:pt x="0" y="0"/>
                  </a:moveTo>
                  <a:lnTo>
                    <a:pt x="183629" y="0"/>
                  </a:lnTo>
                  <a:lnTo>
                    <a:pt x="176783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914" name="object 914"/>
          <p:cNvGrpSpPr/>
          <p:nvPr/>
        </p:nvGrpSpPr>
        <p:grpSpPr>
          <a:xfrm>
            <a:off x="12864609" y="2630188"/>
            <a:ext cx="468534" cy="18154"/>
            <a:chOff x="8079740" y="1932051"/>
            <a:chExt cx="344170" cy="13335"/>
          </a:xfrm>
        </p:grpSpPr>
        <p:sp>
          <p:nvSpPr>
            <p:cNvPr id="915" name="object 915"/>
            <p:cNvSpPr/>
            <p:nvPr/>
          </p:nvSpPr>
          <p:spPr>
            <a:xfrm>
              <a:off x="8080121" y="1932432"/>
              <a:ext cx="322580" cy="12700"/>
            </a:xfrm>
            <a:custGeom>
              <a:avLst/>
              <a:gdLst/>
              <a:ahLst/>
              <a:cxnLst/>
              <a:rect l="l" t="t" r="r" b="b"/>
              <a:pathLst>
                <a:path w="322579" h="12700">
                  <a:moveTo>
                    <a:pt x="322325" y="12192"/>
                  </a:moveTo>
                  <a:lnTo>
                    <a:pt x="0" y="0"/>
                  </a:lnTo>
                  <a:lnTo>
                    <a:pt x="774" y="12192"/>
                  </a:lnTo>
                  <a:lnTo>
                    <a:pt x="322325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16" name="object 916"/>
            <p:cNvSpPr/>
            <p:nvPr/>
          </p:nvSpPr>
          <p:spPr>
            <a:xfrm>
              <a:off x="8080121" y="1932432"/>
              <a:ext cx="322580" cy="12700"/>
            </a:xfrm>
            <a:custGeom>
              <a:avLst/>
              <a:gdLst/>
              <a:ahLst/>
              <a:cxnLst/>
              <a:rect l="l" t="t" r="r" b="b"/>
              <a:pathLst>
                <a:path w="322579" h="12700">
                  <a:moveTo>
                    <a:pt x="0" y="0"/>
                  </a:moveTo>
                  <a:lnTo>
                    <a:pt x="774" y="12192"/>
                  </a:lnTo>
                  <a:lnTo>
                    <a:pt x="322325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17" name="object 917"/>
            <p:cNvSpPr/>
            <p:nvPr/>
          </p:nvSpPr>
          <p:spPr>
            <a:xfrm>
              <a:off x="8080121" y="1932432"/>
              <a:ext cx="343535" cy="12700"/>
            </a:xfrm>
            <a:custGeom>
              <a:avLst/>
              <a:gdLst/>
              <a:ahLst/>
              <a:cxnLst/>
              <a:rect l="l" t="t" r="r" b="b"/>
              <a:pathLst>
                <a:path w="343534" h="12700">
                  <a:moveTo>
                    <a:pt x="342912" y="0"/>
                  </a:moveTo>
                  <a:lnTo>
                    <a:pt x="0" y="0"/>
                  </a:lnTo>
                  <a:lnTo>
                    <a:pt x="322325" y="12192"/>
                  </a:lnTo>
                  <a:lnTo>
                    <a:pt x="34291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18" name="object 918"/>
            <p:cNvSpPr/>
            <p:nvPr/>
          </p:nvSpPr>
          <p:spPr>
            <a:xfrm>
              <a:off x="8080121" y="1932432"/>
              <a:ext cx="343535" cy="12700"/>
            </a:xfrm>
            <a:custGeom>
              <a:avLst/>
              <a:gdLst/>
              <a:ahLst/>
              <a:cxnLst/>
              <a:rect l="l" t="t" r="r" b="b"/>
              <a:pathLst>
                <a:path w="343534" h="12700">
                  <a:moveTo>
                    <a:pt x="0" y="0"/>
                  </a:moveTo>
                  <a:lnTo>
                    <a:pt x="342912" y="0"/>
                  </a:lnTo>
                  <a:lnTo>
                    <a:pt x="322325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919" name="object 919"/>
          <p:cNvGrpSpPr/>
          <p:nvPr/>
        </p:nvGrpSpPr>
        <p:grpSpPr>
          <a:xfrm>
            <a:off x="11122908" y="2646783"/>
            <a:ext cx="479772" cy="17289"/>
            <a:chOff x="6800342" y="1944242"/>
            <a:chExt cx="352425" cy="12700"/>
          </a:xfrm>
        </p:grpSpPr>
        <p:sp>
          <p:nvSpPr>
            <p:cNvPr id="920" name="object 920"/>
            <p:cNvSpPr/>
            <p:nvPr/>
          </p:nvSpPr>
          <p:spPr>
            <a:xfrm>
              <a:off x="6800723" y="1944623"/>
              <a:ext cx="351790" cy="11430"/>
            </a:xfrm>
            <a:custGeom>
              <a:avLst/>
              <a:gdLst/>
              <a:ahLst/>
              <a:cxnLst/>
              <a:rect l="l" t="t" r="r" b="b"/>
              <a:pathLst>
                <a:path w="351790" h="11430">
                  <a:moveTo>
                    <a:pt x="351294" y="11429"/>
                  </a:moveTo>
                  <a:lnTo>
                    <a:pt x="20574" y="0"/>
                  </a:lnTo>
                  <a:lnTo>
                    <a:pt x="0" y="11429"/>
                  </a:lnTo>
                  <a:lnTo>
                    <a:pt x="351294" y="1142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21" name="object 921"/>
            <p:cNvSpPr/>
            <p:nvPr/>
          </p:nvSpPr>
          <p:spPr>
            <a:xfrm>
              <a:off x="6800723" y="1944623"/>
              <a:ext cx="351790" cy="11430"/>
            </a:xfrm>
            <a:custGeom>
              <a:avLst/>
              <a:gdLst/>
              <a:ahLst/>
              <a:cxnLst/>
              <a:rect l="l" t="t" r="r" b="b"/>
              <a:pathLst>
                <a:path w="351790" h="11430">
                  <a:moveTo>
                    <a:pt x="20574" y="0"/>
                  </a:moveTo>
                  <a:lnTo>
                    <a:pt x="0" y="11429"/>
                  </a:lnTo>
                  <a:lnTo>
                    <a:pt x="351294" y="11429"/>
                  </a:lnTo>
                  <a:lnTo>
                    <a:pt x="2057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22" name="object 922"/>
            <p:cNvSpPr/>
            <p:nvPr/>
          </p:nvSpPr>
          <p:spPr>
            <a:xfrm>
              <a:off x="6821297" y="1944623"/>
              <a:ext cx="330835" cy="11430"/>
            </a:xfrm>
            <a:custGeom>
              <a:avLst/>
              <a:gdLst/>
              <a:ahLst/>
              <a:cxnLst/>
              <a:rect l="l" t="t" r="r" b="b"/>
              <a:pathLst>
                <a:path w="330834" h="11430">
                  <a:moveTo>
                    <a:pt x="330720" y="11429"/>
                  </a:moveTo>
                  <a:lnTo>
                    <a:pt x="322325" y="0"/>
                  </a:lnTo>
                  <a:lnTo>
                    <a:pt x="0" y="0"/>
                  </a:lnTo>
                  <a:lnTo>
                    <a:pt x="330720" y="1142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23" name="object 923"/>
            <p:cNvSpPr/>
            <p:nvPr/>
          </p:nvSpPr>
          <p:spPr>
            <a:xfrm>
              <a:off x="6821297" y="1944623"/>
              <a:ext cx="330835" cy="11430"/>
            </a:xfrm>
            <a:custGeom>
              <a:avLst/>
              <a:gdLst/>
              <a:ahLst/>
              <a:cxnLst/>
              <a:rect l="l" t="t" r="r" b="b"/>
              <a:pathLst>
                <a:path w="330834" h="11430">
                  <a:moveTo>
                    <a:pt x="0" y="0"/>
                  </a:moveTo>
                  <a:lnTo>
                    <a:pt x="322325" y="0"/>
                  </a:lnTo>
                  <a:lnTo>
                    <a:pt x="330720" y="1142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924" name="object 924"/>
          <p:cNvGrpSpPr/>
          <p:nvPr/>
        </p:nvGrpSpPr>
        <p:grpSpPr>
          <a:xfrm>
            <a:off x="11763986" y="2646783"/>
            <a:ext cx="225622" cy="17289"/>
            <a:chOff x="7271257" y="1944242"/>
            <a:chExt cx="165735" cy="12700"/>
          </a:xfrm>
        </p:grpSpPr>
        <p:sp>
          <p:nvSpPr>
            <p:cNvPr id="925" name="object 925"/>
            <p:cNvSpPr/>
            <p:nvPr/>
          </p:nvSpPr>
          <p:spPr>
            <a:xfrm>
              <a:off x="7271638" y="1944623"/>
              <a:ext cx="165100" cy="11430"/>
            </a:xfrm>
            <a:custGeom>
              <a:avLst/>
              <a:gdLst/>
              <a:ahLst/>
              <a:cxnLst/>
              <a:rect l="l" t="t" r="r" b="b"/>
              <a:pathLst>
                <a:path w="165100" h="11430">
                  <a:moveTo>
                    <a:pt x="164604" y="11429"/>
                  </a:moveTo>
                  <a:lnTo>
                    <a:pt x="0" y="0"/>
                  </a:lnTo>
                  <a:lnTo>
                    <a:pt x="761" y="11429"/>
                  </a:lnTo>
                  <a:lnTo>
                    <a:pt x="164604" y="1142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26" name="object 926"/>
            <p:cNvSpPr/>
            <p:nvPr/>
          </p:nvSpPr>
          <p:spPr>
            <a:xfrm>
              <a:off x="7271638" y="1944623"/>
              <a:ext cx="165100" cy="11430"/>
            </a:xfrm>
            <a:custGeom>
              <a:avLst/>
              <a:gdLst/>
              <a:ahLst/>
              <a:cxnLst/>
              <a:rect l="l" t="t" r="r" b="b"/>
              <a:pathLst>
                <a:path w="165100" h="11430">
                  <a:moveTo>
                    <a:pt x="0" y="0"/>
                  </a:moveTo>
                  <a:lnTo>
                    <a:pt x="761" y="11429"/>
                  </a:lnTo>
                  <a:lnTo>
                    <a:pt x="164604" y="1142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27" name="object 927"/>
            <p:cNvSpPr/>
            <p:nvPr/>
          </p:nvSpPr>
          <p:spPr>
            <a:xfrm>
              <a:off x="7271638" y="1944623"/>
              <a:ext cx="165100" cy="11430"/>
            </a:xfrm>
            <a:custGeom>
              <a:avLst/>
              <a:gdLst/>
              <a:ahLst/>
              <a:cxnLst/>
              <a:rect l="l" t="t" r="r" b="b"/>
              <a:pathLst>
                <a:path w="165100" h="11430">
                  <a:moveTo>
                    <a:pt x="164604" y="11429"/>
                  </a:moveTo>
                  <a:lnTo>
                    <a:pt x="163080" y="0"/>
                  </a:lnTo>
                  <a:lnTo>
                    <a:pt x="0" y="0"/>
                  </a:lnTo>
                  <a:lnTo>
                    <a:pt x="164604" y="1142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28" name="object 928"/>
            <p:cNvSpPr/>
            <p:nvPr/>
          </p:nvSpPr>
          <p:spPr>
            <a:xfrm>
              <a:off x="7271638" y="1944623"/>
              <a:ext cx="165100" cy="11430"/>
            </a:xfrm>
            <a:custGeom>
              <a:avLst/>
              <a:gdLst/>
              <a:ahLst/>
              <a:cxnLst/>
              <a:rect l="l" t="t" r="r" b="b"/>
              <a:pathLst>
                <a:path w="165100" h="11430">
                  <a:moveTo>
                    <a:pt x="0" y="0"/>
                  </a:moveTo>
                  <a:lnTo>
                    <a:pt x="163080" y="0"/>
                  </a:lnTo>
                  <a:lnTo>
                    <a:pt x="164604" y="1142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929" name="object 929"/>
          <p:cNvGrpSpPr/>
          <p:nvPr/>
        </p:nvGrpSpPr>
        <p:grpSpPr>
          <a:xfrm>
            <a:off x="12136394" y="2646783"/>
            <a:ext cx="557573" cy="17289"/>
            <a:chOff x="7544816" y="1944242"/>
            <a:chExt cx="409575" cy="12700"/>
          </a:xfrm>
        </p:grpSpPr>
        <p:sp>
          <p:nvSpPr>
            <p:cNvPr id="930" name="object 930"/>
            <p:cNvSpPr/>
            <p:nvPr/>
          </p:nvSpPr>
          <p:spPr>
            <a:xfrm>
              <a:off x="7545197" y="1944623"/>
              <a:ext cx="166370" cy="11430"/>
            </a:xfrm>
            <a:custGeom>
              <a:avLst/>
              <a:gdLst/>
              <a:ahLst/>
              <a:cxnLst/>
              <a:rect l="l" t="t" r="r" b="b"/>
              <a:pathLst>
                <a:path w="166370" h="11430">
                  <a:moveTo>
                    <a:pt x="166116" y="11429"/>
                  </a:moveTo>
                  <a:lnTo>
                    <a:pt x="0" y="0"/>
                  </a:lnTo>
                  <a:lnTo>
                    <a:pt x="774" y="11429"/>
                  </a:lnTo>
                  <a:lnTo>
                    <a:pt x="166116" y="1142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31" name="object 931"/>
            <p:cNvSpPr/>
            <p:nvPr/>
          </p:nvSpPr>
          <p:spPr>
            <a:xfrm>
              <a:off x="7545197" y="1944623"/>
              <a:ext cx="166370" cy="11430"/>
            </a:xfrm>
            <a:custGeom>
              <a:avLst/>
              <a:gdLst/>
              <a:ahLst/>
              <a:cxnLst/>
              <a:rect l="l" t="t" r="r" b="b"/>
              <a:pathLst>
                <a:path w="166370" h="11430">
                  <a:moveTo>
                    <a:pt x="0" y="0"/>
                  </a:moveTo>
                  <a:lnTo>
                    <a:pt x="774" y="11429"/>
                  </a:lnTo>
                  <a:lnTo>
                    <a:pt x="166116" y="1142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32" name="object 932"/>
            <p:cNvSpPr/>
            <p:nvPr/>
          </p:nvSpPr>
          <p:spPr>
            <a:xfrm>
              <a:off x="7545197" y="1944623"/>
              <a:ext cx="166370" cy="11430"/>
            </a:xfrm>
            <a:custGeom>
              <a:avLst/>
              <a:gdLst/>
              <a:ahLst/>
              <a:cxnLst/>
              <a:rect l="l" t="t" r="r" b="b"/>
              <a:pathLst>
                <a:path w="166370" h="11430">
                  <a:moveTo>
                    <a:pt x="166116" y="11429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6116" y="1142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33" name="object 933"/>
            <p:cNvSpPr/>
            <p:nvPr/>
          </p:nvSpPr>
          <p:spPr>
            <a:xfrm>
              <a:off x="7545197" y="1944623"/>
              <a:ext cx="166370" cy="11430"/>
            </a:xfrm>
            <a:custGeom>
              <a:avLst/>
              <a:gdLst/>
              <a:ahLst/>
              <a:cxnLst/>
              <a:rect l="l" t="t" r="r" b="b"/>
              <a:pathLst>
                <a:path w="166370" h="11430">
                  <a:moveTo>
                    <a:pt x="0" y="0"/>
                  </a:moveTo>
                  <a:lnTo>
                    <a:pt x="165353" y="0"/>
                  </a:lnTo>
                  <a:lnTo>
                    <a:pt x="166116" y="1142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34" name="object 934"/>
            <p:cNvSpPr/>
            <p:nvPr/>
          </p:nvSpPr>
          <p:spPr>
            <a:xfrm>
              <a:off x="7734173" y="1944623"/>
              <a:ext cx="211454" cy="11430"/>
            </a:xfrm>
            <a:custGeom>
              <a:avLst/>
              <a:gdLst/>
              <a:ahLst/>
              <a:cxnLst/>
              <a:rect l="l" t="t" r="r" b="b"/>
              <a:pathLst>
                <a:path w="211454" h="11430">
                  <a:moveTo>
                    <a:pt x="211074" y="11429"/>
                  </a:moveTo>
                  <a:lnTo>
                    <a:pt x="22098" y="0"/>
                  </a:lnTo>
                  <a:lnTo>
                    <a:pt x="0" y="11429"/>
                  </a:lnTo>
                  <a:lnTo>
                    <a:pt x="211074" y="1142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35" name="object 935"/>
            <p:cNvSpPr/>
            <p:nvPr/>
          </p:nvSpPr>
          <p:spPr>
            <a:xfrm>
              <a:off x="7734173" y="1944623"/>
              <a:ext cx="211454" cy="11430"/>
            </a:xfrm>
            <a:custGeom>
              <a:avLst/>
              <a:gdLst/>
              <a:ahLst/>
              <a:cxnLst/>
              <a:rect l="l" t="t" r="r" b="b"/>
              <a:pathLst>
                <a:path w="211454" h="11430">
                  <a:moveTo>
                    <a:pt x="22098" y="0"/>
                  </a:moveTo>
                  <a:lnTo>
                    <a:pt x="0" y="11429"/>
                  </a:lnTo>
                  <a:lnTo>
                    <a:pt x="211074" y="11429"/>
                  </a:lnTo>
                  <a:lnTo>
                    <a:pt x="2209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36" name="object 936"/>
            <p:cNvSpPr/>
            <p:nvPr/>
          </p:nvSpPr>
          <p:spPr>
            <a:xfrm>
              <a:off x="7756271" y="1944623"/>
              <a:ext cx="197485" cy="11430"/>
            </a:xfrm>
            <a:custGeom>
              <a:avLst/>
              <a:gdLst/>
              <a:ahLst/>
              <a:cxnLst/>
              <a:rect l="l" t="t" r="r" b="b"/>
              <a:pathLst>
                <a:path w="197484" h="11430">
                  <a:moveTo>
                    <a:pt x="197370" y="0"/>
                  </a:moveTo>
                  <a:lnTo>
                    <a:pt x="0" y="0"/>
                  </a:lnTo>
                  <a:lnTo>
                    <a:pt x="188975" y="11429"/>
                  </a:lnTo>
                  <a:lnTo>
                    <a:pt x="19737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37" name="object 937"/>
            <p:cNvSpPr/>
            <p:nvPr/>
          </p:nvSpPr>
          <p:spPr>
            <a:xfrm>
              <a:off x="7756271" y="1944623"/>
              <a:ext cx="197485" cy="11430"/>
            </a:xfrm>
            <a:custGeom>
              <a:avLst/>
              <a:gdLst/>
              <a:ahLst/>
              <a:cxnLst/>
              <a:rect l="l" t="t" r="r" b="b"/>
              <a:pathLst>
                <a:path w="197484" h="11430">
                  <a:moveTo>
                    <a:pt x="0" y="0"/>
                  </a:moveTo>
                  <a:lnTo>
                    <a:pt x="197370" y="0"/>
                  </a:lnTo>
                  <a:lnTo>
                    <a:pt x="188975" y="1142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938" name="object 938"/>
          <p:cNvGrpSpPr/>
          <p:nvPr/>
        </p:nvGrpSpPr>
        <p:grpSpPr>
          <a:xfrm>
            <a:off x="12865663" y="2646783"/>
            <a:ext cx="439143" cy="17289"/>
            <a:chOff x="8080514" y="1944242"/>
            <a:chExt cx="322580" cy="12700"/>
          </a:xfrm>
        </p:grpSpPr>
        <p:sp>
          <p:nvSpPr>
            <p:cNvPr id="939" name="object 939"/>
            <p:cNvSpPr/>
            <p:nvPr/>
          </p:nvSpPr>
          <p:spPr>
            <a:xfrm>
              <a:off x="8080895" y="1944623"/>
              <a:ext cx="300990" cy="11430"/>
            </a:xfrm>
            <a:custGeom>
              <a:avLst/>
              <a:gdLst/>
              <a:ahLst/>
              <a:cxnLst/>
              <a:rect l="l" t="t" r="r" b="b"/>
              <a:pathLst>
                <a:path w="300990" h="11430">
                  <a:moveTo>
                    <a:pt x="300977" y="11429"/>
                  </a:moveTo>
                  <a:lnTo>
                    <a:pt x="0" y="0"/>
                  </a:lnTo>
                  <a:lnTo>
                    <a:pt x="1523" y="11429"/>
                  </a:lnTo>
                  <a:lnTo>
                    <a:pt x="300977" y="1142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40" name="object 940"/>
            <p:cNvSpPr/>
            <p:nvPr/>
          </p:nvSpPr>
          <p:spPr>
            <a:xfrm>
              <a:off x="8080895" y="1944623"/>
              <a:ext cx="300990" cy="11430"/>
            </a:xfrm>
            <a:custGeom>
              <a:avLst/>
              <a:gdLst/>
              <a:ahLst/>
              <a:cxnLst/>
              <a:rect l="l" t="t" r="r" b="b"/>
              <a:pathLst>
                <a:path w="300990" h="11430">
                  <a:moveTo>
                    <a:pt x="0" y="0"/>
                  </a:moveTo>
                  <a:lnTo>
                    <a:pt x="1523" y="11429"/>
                  </a:lnTo>
                  <a:lnTo>
                    <a:pt x="300977" y="1142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41" name="object 941"/>
            <p:cNvSpPr/>
            <p:nvPr/>
          </p:nvSpPr>
          <p:spPr>
            <a:xfrm>
              <a:off x="8080895" y="1944623"/>
              <a:ext cx="321945" cy="11430"/>
            </a:xfrm>
            <a:custGeom>
              <a:avLst/>
              <a:gdLst/>
              <a:ahLst/>
              <a:cxnLst/>
              <a:rect l="l" t="t" r="r" b="b"/>
              <a:pathLst>
                <a:path w="321945" h="11430">
                  <a:moveTo>
                    <a:pt x="321551" y="0"/>
                  </a:moveTo>
                  <a:lnTo>
                    <a:pt x="0" y="0"/>
                  </a:lnTo>
                  <a:lnTo>
                    <a:pt x="300977" y="11429"/>
                  </a:lnTo>
                  <a:lnTo>
                    <a:pt x="32155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42" name="object 942"/>
            <p:cNvSpPr/>
            <p:nvPr/>
          </p:nvSpPr>
          <p:spPr>
            <a:xfrm>
              <a:off x="8080895" y="1944623"/>
              <a:ext cx="321945" cy="11430"/>
            </a:xfrm>
            <a:custGeom>
              <a:avLst/>
              <a:gdLst/>
              <a:ahLst/>
              <a:cxnLst/>
              <a:rect l="l" t="t" r="r" b="b"/>
              <a:pathLst>
                <a:path w="321945" h="11430">
                  <a:moveTo>
                    <a:pt x="0" y="0"/>
                  </a:moveTo>
                  <a:lnTo>
                    <a:pt x="321551" y="0"/>
                  </a:lnTo>
                  <a:lnTo>
                    <a:pt x="300977" y="1142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943" name="object 943"/>
          <p:cNvGrpSpPr/>
          <p:nvPr/>
        </p:nvGrpSpPr>
        <p:grpSpPr>
          <a:xfrm>
            <a:off x="11093862" y="2662345"/>
            <a:ext cx="518672" cy="18154"/>
            <a:chOff x="6779006" y="1955673"/>
            <a:chExt cx="381000" cy="13335"/>
          </a:xfrm>
        </p:grpSpPr>
        <p:sp>
          <p:nvSpPr>
            <p:cNvPr id="944" name="object 944"/>
            <p:cNvSpPr/>
            <p:nvPr/>
          </p:nvSpPr>
          <p:spPr>
            <a:xfrm>
              <a:off x="6779387" y="1956054"/>
              <a:ext cx="380365" cy="12700"/>
            </a:xfrm>
            <a:custGeom>
              <a:avLst/>
              <a:gdLst/>
              <a:ahLst/>
              <a:cxnLst/>
              <a:rect l="l" t="t" r="r" b="b"/>
              <a:pathLst>
                <a:path w="380365" h="12700">
                  <a:moveTo>
                    <a:pt x="380238" y="12191"/>
                  </a:moveTo>
                  <a:lnTo>
                    <a:pt x="21336" y="0"/>
                  </a:lnTo>
                  <a:lnTo>
                    <a:pt x="0" y="12191"/>
                  </a:lnTo>
                  <a:lnTo>
                    <a:pt x="380238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45" name="object 945"/>
            <p:cNvSpPr/>
            <p:nvPr/>
          </p:nvSpPr>
          <p:spPr>
            <a:xfrm>
              <a:off x="6779387" y="1956054"/>
              <a:ext cx="380365" cy="12700"/>
            </a:xfrm>
            <a:custGeom>
              <a:avLst/>
              <a:gdLst/>
              <a:ahLst/>
              <a:cxnLst/>
              <a:rect l="l" t="t" r="r" b="b"/>
              <a:pathLst>
                <a:path w="380365" h="12700">
                  <a:moveTo>
                    <a:pt x="21336" y="0"/>
                  </a:moveTo>
                  <a:lnTo>
                    <a:pt x="0" y="12191"/>
                  </a:lnTo>
                  <a:lnTo>
                    <a:pt x="380238" y="12191"/>
                  </a:lnTo>
                  <a:lnTo>
                    <a:pt x="21336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46" name="object 946"/>
            <p:cNvSpPr/>
            <p:nvPr/>
          </p:nvSpPr>
          <p:spPr>
            <a:xfrm>
              <a:off x="6800723" y="1956054"/>
              <a:ext cx="359410" cy="12700"/>
            </a:xfrm>
            <a:custGeom>
              <a:avLst/>
              <a:gdLst/>
              <a:ahLst/>
              <a:cxnLst/>
              <a:rect l="l" t="t" r="r" b="b"/>
              <a:pathLst>
                <a:path w="359409" h="12700">
                  <a:moveTo>
                    <a:pt x="358901" y="12191"/>
                  </a:moveTo>
                  <a:lnTo>
                    <a:pt x="351294" y="0"/>
                  </a:lnTo>
                  <a:lnTo>
                    <a:pt x="0" y="0"/>
                  </a:lnTo>
                  <a:lnTo>
                    <a:pt x="358901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47" name="object 947"/>
            <p:cNvSpPr/>
            <p:nvPr/>
          </p:nvSpPr>
          <p:spPr>
            <a:xfrm>
              <a:off x="6800723" y="1956054"/>
              <a:ext cx="359410" cy="12700"/>
            </a:xfrm>
            <a:custGeom>
              <a:avLst/>
              <a:gdLst/>
              <a:ahLst/>
              <a:cxnLst/>
              <a:rect l="l" t="t" r="r" b="b"/>
              <a:pathLst>
                <a:path w="359409" h="12700">
                  <a:moveTo>
                    <a:pt x="0" y="0"/>
                  </a:moveTo>
                  <a:lnTo>
                    <a:pt x="351294" y="0"/>
                  </a:lnTo>
                  <a:lnTo>
                    <a:pt x="358901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948" name="object 948"/>
          <p:cNvGrpSpPr/>
          <p:nvPr/>
        </p:nvGrpSpPr>
        <p:grpSpPr>
          <a:xfrm>
            <a:off x="11765023" y="2662345"/>
            <a:ext cx="225622" cy="18154"/>
            <a:chOff x="7272019" y="1955673"/>
            <a:chExt cx="165735" cy="13335"/>
          </a:xfrm>
        </p:grpSpPr>
        <p:sp>
          <p:nvSpPr>
            <p:cNvPr id="949" name="object 949"/>
            <p:cNvSpPr/>
            <p:nvPr/>
          </p:nvSpPr>
          <p:spPr>
            <a:xfrm>
              <a:off x="7272400" y="1956054"/>
              <a:ext cx="165100" cy="12700"/>
            </a:xfrm>
            <a:custGeom>
              <a:avLst/>
              <a:gdLst/>
              <a:ahLst/>
              <a:cxnLst/>
              <a:rect l="l" t="t" r="r" b="b"/>
              <a:pathLst>
                <a:path w="165100" h="12700">
                  <a:moveTo>
                    <a:pt x="164604" y="12191"/>
                  </a:moveTo>
                  <a:lnTo>
                    <a:pt x="0" y="0"/>
                  </a:lnTo>
                  <a:lnTo>
                    <a:pt x="762" y="12191"/>
                  </a:lnTo>
                  <a:lnTo>
                    <a:pt x="164604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50" name="object 950"/>
            <p:cNvSpPr/>
            <p:nvPr/>
          </p:nvSpPr>
          <p:spPr>
            <a:xfrm>
              <a:off x="7272400" y="1956054"/>
              <a:ext cx="165100" cy="12700"/>
            </a:xfrm>
            <a:custGeom>
              <a:avLst/>
              <a:gdLst/>
              <a:ahLst/>
              <a:cxnLst/>
              <a:rect l="l" t="t" r="r" b="b"/>
              <a:pathLst>
                <a:path w="165100" h="12700">
                  <a:moveTo>
                    <a:pt x="0" y="0"/>
                  </a:moveTo>
                  <a:lnTo>
                    <a:pt x="762" y="12191"/>
                  </a:lnTo>
                  <a:lnTo>
                    <a:pt x="164604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51" name="object 951"/>
            <p:cNvSpPr/>
            <p:nvPr/>
          </p:nvSpPr>
          <p:spPr>
            <a:xfrm>
              <a:off x="7272400" y="1956054"/>
              <a:ext cx="165100" cy="12700"/>
            </a:xfrm>
            <a:custGeom>
              <a:avLst/>
              <a:gdLst/>
              <a:ahLst/>
              <a:cxnLst/>
              <a:rect l="l" t="t" r="r" b="b"/>
              <a:pathLst>
                <a:path w="165100" h="12700">
                  <a:moveTo>
                    <a:pt x="164604" y="12191"/>
                  </a:moveTo>
                  <a:lnTo>
                    <a:pt x="163842" y="0"/>
                  </a:lnTo>
                  <a:lnTo>
                    <a:pt x="0" y="0"/>
                  </a:lnTo>
                  <a:lnTo>
                    <a:pt x="164604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52" name="object 952"/>
            <p:cNvSpPr/>
            <p:nvPr/>
          </p:nvSpPr>
          <p:spPr>
            <a:xfrm>
              <a:off x="7272400" y="1956054"/>
              <a:ext cx="165100" cy="12700"/>
            </a:xfrm>
            <a:custGeom>
              <a:avLst/>
              <a:gdLst/>
              <a:ahLst/>
              <a:cxnLst/>
              <a:rect l="l" t="t" r="r" b="b"/>
              <a:pathLst>
                <a:path w="165100" h="12700">
                  <a:moveTo>
                    <a:pt x="0" y="0"/>
                  </a:moveTo>
                  <a:lnTo>
                    <a:pt x="163842" y="0"/>
                  </a:lnTo>
                  <a:lnTo>
                    <a:pt x="164604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953" name="object 953"/>
          <p:cNvGrpSpPr/>
          <p:nvPr/>
        </p:nvGrpSpPr>
        <p:grpSpPr>
          <a:xfrm>
            <a:off x="12137447" y="2662345"/>
            <a:ext cx="544606" cy="18154"/>
            <a:chOff x="7545590" y="1955673"/>
            <a:chExt cx="400050" cy="13335"/>
          </a:xfrm>
        </p:grpSpPr>
        <p:sp>
          <p:nvSpPr>
            <p:cNvPr id="954" name="object 954"/>
            <p:cNvSpPr/>
            <p:nvPr/>
          </p:nvSpPr>
          <p:spPr>
            <a:xfrm>
              <a:off x="7545971" y="1956054"/>
              <a:ext cx="167005" cy="12700"/>
            </a:xfrm>
            <a:custGeom>
              <a:avLst/>
              <a:gdLst/>
              <a:ahLst/>
              <a:cxnLst/>
              <a:rect l="l" t="t" r="r" b="b"/>
              <a:pathLst>
                <a:path w="167004" h="12700">
                  <a:moveTo>
                    <a:pt x="166865" y="12191"/>
                  </a:moveTo>
                  <a:lnTo>
                    <a:pt x="0" y="0"/>
                  </a:lnTo>
                  <a:lnTo>
                    <a:pt x="749" y="12191"/>
                  </a:lnTo>
                  <a:lnTo>
                    <a:pt x="166865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55" name="object 955"/>
            <p:cNvSpPr/>
            <p:nvPr/>
          </p:nvSpPr>
          <p:spPr>
            <a:xfrm>
              <a:off x="7545971" y="1956054"/>
              <a:ext cx="167005" cy="12700"/>
            </a:xfrm>
            <a:custGeom>
              <a:avLst/>
              <a:gdLst/>
              <a:ahLst/>
              <a:cxnLst/>
              <a:rect l="l" t="t" r="r" b="b"/>
              <a:pathLst>
                <a:path w="167004" h="12700">
                  <a:moveTo>
                    <a:pt x="0" y="0"/>
                  </a:moveTo>
                  <a:lnTo>
                    <a:pt x="749" y="12191"/>
                  </a:lnTo>
                  <a:lnTo>
                    <a:pt x="166865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56" name="object 956"/>
            <p:cNvSpPr/>
            <p:nvPr/>
          </p:nvSpPr>
          <p:spPr>
            <a:xfrm>
              <a:off x="7545971" y="1956054"/>
              <a:ext cx="167005" cy="12700"/>
            </a:xfrm>
            <a:custGeom>
              <a:avLst/>
              <a:gdLst/>
              <a:ahLst/>
              <a:cxnLst/>
              <a:rect l="l" t="t" r="r" b="b"/>
              <a:pathLst>
                <a:path w="167004" h="12700">
                  <a:moveTo>
                    <a:pt x="166865" y="12191"/>
                  </a:moveTo>
                  <a:lnTo>
                    <a:pt x="165341" y="0"/>
                  </a:lnTo>
                  <a:lnTo>
                    <a:pt x="0" y="0"/>
                  </a:lnTo>
                  <a:lnTo>
                    <a:pt x="166865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57" name="object 957"/>
            <p:cNvSpPr/>
            <p:nvPr/>
          </p:nvSpPr>
          <p:spPr>
            <a:xfrm>
              <a:off x="7545971" y="1956054"/>
              <a:ext cx="167005" cy="12700"/>
            </a:xfrm>
            <a:custGeom>
              <a:avLst/>
              <a:gdLst/>
              <a:ahLst/>
              <a:cxnLst/>
              <a:rect l="l" t="t" r="r" b="b"/>
              <a:pathLst>
                <a:path w="167004" h="12700">
                  <a:moveTo>
                    <a:pt x="0" y="0"/>
                  </a:moveTo>
                  <a:lnTo>
                    <a:pt x="165341" y="0"/>
                  </a:lnTo>
                  <a:lnTo>
                    <a:pt x="166865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58" name="object 958"/>
            <p:cNvSpPr/>
            <p:nvPr/>
          </p:nvSpPr>
          <p:spPr>
            <a:xfrm>
              <a:off x="7712836" y="1956054"/>
              <a:ext cx="223520" cy="12700"/>
            </a:xfrm>
            <a:custGeom>
              <a:avLst/>
              <a:gdLst/>
              <a:ahLst/>
              <a:cxnLst/>
              <a:rect l="l" t="t" r="r" b="b"/>
              <a:pathLst>
                <a:path w="223520" h="12700">
                  <a:moveTo>
                    <a:pt x="223278" y="12191"/>
                  </a:moveTo>
                  <a:lnTo>
                    <a:pt x="21336" y="0"/>
                  </a:lnTo>
                  <a:lnTo>
                    <a:pt x="0" y="12191"/>
                  </a:lnTo>
                  <a:lnTo>
                    <a:pt x="223278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59" name="object 959"/>
            <p:cNvSpPr/>
            <p:nvPr/>
          </p:nvSpPr>
          <p:spPr>
            <a:xfrm>
              <a:off x="7712836" y="1956054"/>
              <a:ext cx="223520" cy="12700"/>
            </a:xfrm>
            <a:custGeom>
              <a:avLst/>
              <a:gdLst/>
              <a:ahLst/>
              <a:cxnLst/>
              <a:rect l="l" t="t" r="r" b="b"/>
              <a:pathLst>
                <a:path w="223520" h="12700">
                  <a:moveTo>
                    <a:pt x="21336" y="0"/>
                  </a:moveTo>
                  <a:lnTo>
                    <a:pt x="0" y="12191"/>
                  </a:lnTo>
                  <a:lnTo>
                    <a:pt x="223278" y="12191"/>
                  </a:lnTo>
                  <a:lnTo>
                    <a:pt x="21336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60" name="object 960"/>
            <p:cNvSpPr/>
            <p:nvPr/>
          </p:nvSpPr>
          <p:spPr>
            <a:xfrm>
              <a:off x="7734172" y="1956054"/>
              <a:ext cx="211454" cy="12700"/>
            </a:xfrm>
            <a:custGeom>
              <a:avLst/>
              <a:gdLst/>
              <a:ahLst/>
              <a:cxnLst/>
              <a:rect l="l" t="t" r="r" b="b"/>
              <a:pathLst>
                <a:path w="211454" h="12700">
                  <a:moveTo>
                    <a:pt x="211074" y="0"/>
                  </a:moveTo>
                  <a:lnTo>
                    <a:pt x="0" y="0"/>
                  </a:lnTo>
                  <a:lnTo>
                    <a:pt x="201942" y="12191"/>
                  </a:lnTo>
                  <a:lnTo>
                    <a:pt x="21107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61" name="object 961"/>
            <p:cNvSpPr/>
            <p:nvPr/>
          </p:nvSpPr>
          <p:spPr>
            <a:xfrm>
              <a:off x="7734172" y="1956054"/>
              <a:ext cx="211454" cy="12700"/>
            </a:xfrm>
            <a:custGeom>
              <a:avLst/>
              <a:gdLst/>
              <a:ahLst/>
              <a:cxnLst/>
              <a:rect l="l" t="t" r="r" b="b"/>
              <a:pathLst>
                <a:path w="211454" h="12700">
                  <a:moveTo>
                    <a:pt x="0" y="0"/>
                  </a:moveTo>
                  <a:lnTo>
                    <a:pt x="211074" y="0"/>
                  </a:lnTo>
                  <a:lnTo>
                    <a:pt x="201942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962" name="object 962"/>
          <p:cNvGrpSpPr/>
          <p:nvPr/>
        </p:nvGrpSpPr>
        <p:grpSpPr>
          <a:xfrm>
            <a:off x="12867738" y="2662345"/>
            <a:ext cx="408887" cy="18154"/>
            <a:chOff x="8082038" y="1955673"/>
            <a:chExt cx="300355" cy="13335"/>
          </a:xfrm>
        </p:grpSpPr>
        <p:sp>
          <p:nvSpPr>
            <p:cNvPr id="963" name="object 963"/>
            <p:cNvSpPr/>
            <p:nvPr/>
          </p:nvSpPr>
          <p:spPr>
            <a:xfrm>
              <a:off x="8082419" y="1956054"/>
              <a:ext cx="278130" cy="12700"/>
            </a:xfrm>
            <a:custGeom>
              <a:avLst/>
              <a:gdLst/>
              <a:ahLst/>
              <a:cxnLst/>
              <a:rect l="l" t="t" r="r" b="b"/>
              <a:pathLst>
                <a:path w="278129" h="12700">
                  <a:moveTo>
                    <a:pt x="278117" y="12191"/>
                  </a:moveTo>
                  <a:lnTo>
                    <a:pt x="0" y="0"/>
                  </a:lnTo>
                  <a:lnTo>
                    <a:pt x="762" y="12191"/>
                  </a:lnTo>
                  <a:lnTo>
                    <a:pt x="278117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64" name="object 964"/>
            <p:cNvSpPr/>
            <p:nvPr/>
          </p:nvSpPr>
          <p:spPr>
            <a:xfrm>
              <a:off x="8082419" y="1956054"/>
              <a:ext cx="278130" cy="12700"/>
            </a:xfrm>
            <a:custGeom>
              <a:avLst/>
              <a:gdLst/>
              <a:ahLst/>
              <a:cxnLst/>
              <a:rect l="l" t="t" r="r" b="b"/>
              <a:pathLst>
                <a:path w="278129" h="12700">
                  <a:moveTo>
                    <a:pt x="0" y="0"/>
                  </a:moveTo>
                  <a:lnTo>
                    <a:pt x="762" y="12191"/>
                  </a:lnTo>
                  <a:lnTo>
                    <a:pt x="278117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65" name="object 965"/>
            <p:cNvSpPr/>
            <p:nvPr/>
          </p:nvSpPr>
          <p:spPr>
            <a:xfrm>
              <a:off x="8082419" y="1956054"/>
              <a:ext cx="299720" cy="12700"/>
            </a:xfrm>
            <a:custGeom>
              <a:avLst/>
              <a:gdLst/>
              <a:ahLst/>
              <a:cxnLst/>
              <a:rect l="l" t="t" r="r" b="b"/>
              <a:pathLst>
                <a:path w="299720" h="12700">
                  <a:moveTo>
                    <a:pt x="299453" y="0"/>
                  </a:moveTo>
                  <a:lnTo>
                    <a:pt x="0" y="0"/>
                  </a:lnTo>
                  <a:lnTo>
                    <a:pt x="278117" y="12191"/>
                  </a:lnTo>
                  <a:lnTo>
                    <a:pt x="29945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66" name="object 966"/>
            <p:cNvSpPr/>
            <p:nvPr/>
          </p:nvSpPr>
          <p:spPr>
            <a:xfrm>
              <a:off x="8082419" y="1956054"/>
              <a:ext cx="299720" cy="12700"/>
            </a:xfrm>
            <a:custGeom>
              <a:avLst/>
              <a:gdLst/>
              <a:ahLst/>
              <a:cxnLst/>
              <a:rect l="l" t="t" r="r" b="b"/>
              <a:pathLst>
                <a:path w="299720" h="12700">
                  <a:moveTo>
                    <a:pt x="0" y="0"/>
                  </a:moveTo>
                  <a:lnTo>
                    <a:pt x="299453" y="0"/>
                  </a:lnTo>
                  <a:lnTo>
                    <a:pt x="278117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967" name="object 967"/>
          <p:cNvGrpSpPr/>
          <p:nvPr/>
        </p:nvGrpSpPr>
        <p:grpSpPr>
          <a:xfrm>
            <a:off x="11060684" y="2678941"/>
            <a:ext cx="564488" cy="20747"/>
            <a:chOff x="6754634" y="1967864"/>
            <a:chExt cx="414655" cy="15240"/>
          </a:xfrm>
        </p:grpSpPr>
        <p:sp>
          <p:nvSpPr>
            <p:cNvPr id="968" name="object 968"/>
            <p:cNvSpPr/>
            <p:nvPr/>
          </p:nvSpPr>
          <p:spPr>
            <a:xfrm>
              <a:off x="6755015" y="1968245"/>
              <a:ext cx="414020" cy="14604"/>
            </a:xfrm>
            <a:custGeom>
              <a:avLst/>
              <a:gdLst/>
              <a:ahLst/>
              <a:cxnLst/>
              <a:rect l="l" t="t" r="r" b="b"/>
              <a:pathLst>
                <a:path w="414020" h="14605">
                  <a:moveTo>
                    <a:pt x="413766" y="14478"/>
                  </a:moveTo>
                  <a:lnTo>
                    <a:pt x="24371" y="0"/>
                  </a:lnTo>
                  <a:lnTo>
                    <a:pt x="0" y="14478"/>
                  </a:lnTo>
                  <a:lnTo>
                    <a:pt x="413766" y="1447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69" name="object 969"/>
            <p:cNvSpPr/>
            <p:nvPr/>
          </p:nvSpPr>
          <p:spPr>
            <a:xfrm>
              <a:off x="6755015" y="1968245"/>
              <a:ext cx="414020" cy="14604"/>
            </a:xfrm>
            <a:custGeom>
              <a:avLst/>
              <a:gdLst/>
              <a:ahLst/>
              <a:cxnLst/>
              <a:rect l="l" t="t" r="r" b="b"/>
              <a:pathLst>
                <a:path w="414020" h="14605">
                  <a:moveTo>
                    <a:pt x="24371" y="0"/>
                  </a:moveTo>
                  <a:lnTo>
                    <a:pt x="0" y="14478"/>
                  </a:lnTo>
                  <a:lnTo>
                    <a:pt x="413766" y="14478"/>
                  </a:lnTo>
                  <a:lnTo>
                    <a:pt x="24371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70" name="object 970"/>
            <p:cNvSpPr/>
            <p:nvPr/>
          </p:nvSpPr>
          <p:spPr>
            <a:xfrm>
              <a:off x="6779387" y="1968245"/>
              <a:ext cx="389890" cy="14604"/>
            </a:xfrm>
            <a:custGeom>
              <a:avLst/>
              <a:gdLst/>
              <a:ahLst/>
              <a:cxnLst/>
              <a:rect l="l" t="t" r="r" b="b"/>
              <a:pathLst>
                <a:path w="389890" h="14605">
                  <a:moveTo>
                    <a:pt x="389394" y="14478"/>
                  </a:moveTo>
                  <a:lnTo>
                    <a:pt x="380238" y="0"/>
                  </a:lnTo>
                  <a:lnTo>
                    <a:pt x="0" y="0"/>
                  </a:lnTo>
                  <a:lnTo>
                    <a:pt x="389394" y="1447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71" name="object 971"/>
            <p:cNvSpPr/>
            <p:nvPr/>
          </p:nvSpPr>
          <p:spPr>
            <a:xfrm>
              <a:off x="6779387" y="1968245"/>
              <a:ext cx="389890" cy="14604"/>
            </a:xfrm>
            <a:custGeom>
              <a:avLst/>
              <a:gdLst/>
              <a:ahLst/>
              <a:cxnLst/>
              <a:rect l="l" t="t" r="r" b="b"/>
              <a:pathLst>
                <a:path w="389890" h="14605">
                  <a:moveTo>
                    <a:pt x="0" y="0"/>
                  </a:moveTo>
                  <a:lnTo>
                    <a:pt x="380238" y="0"/>
                  </a:lnTo>
                  <a:lnTo>
                    <a:pt x="389394" y="1447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972" name="object 972"/>
          <p:cNvGrpSpPr/>
          <p:nvPr/>
        </p:nvGrpSpPr>
        <p:grpSpPr>
          <a:xfrm>
            <a:off x="11766061" y="2678941"/>
            <a:ext cx="225622" cy="20747"/>
            <a:chOff x="7272781" y="1967864"/>
            <a:chExt cx="165735" cy="15240"/>
          </a:xfrm>
        </p:grpSpPr>
        <p:sp>
          <p:nvSpPr>
            <p:cNvPr id="973" name="object 973"/>
            <p:cNvSpPr/>
            <p:nvPr/>
          </p:nvSpPr>
          <p:spPr>
            <a:xfrm>
              <a:off x="7273162" y="1968245"/>
              <a:ext cx="165100" cy="14604"/>
            </a:xfrm>
            <a:custGeom>
              <a:avLst/>
              <a:gdLst/>
              <a:ahLst/>
              <a:cxnLst/>
              <a:rect l="l" t="t" r="r" b="b"/>
              <a:pathLst>
                <a:path w="165100" h="14605">
                  <a:moveTo>
                    <a:pt x="164604" y="14478"/>
                  </a:moveTo>
                  <a:lnTo>
                    <a:pt x="0" y="0"/>
                  </a:lnTo>
                  <a:lnTo>
                    <a:pt x="1523" y="14478"/>
                  </a:lnTo>
                  <a:lnTo>
                    <a:pt x="164604" y="1447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74" name="object 974"/>
            <p:cNvSpPr/>
            <p:nvPr/>
          </p:nvSpPr>
          <p:spPr>
            <a:xfrm>
              <a:off x="7273162" y="1968245"/>
              <a:ext cx="165100" cy="14604"/>
            </a:xfrm>
            <a:custGeom>
              <a:avLst/>
              <a:gdLst/>
              <a:ahLst/>
              <a:cxnLst/>
              <a:rect l="l" t="t" r="r" b="b"/>
              <a:pathLst>
                <a:path w="165100" h="14605">
                  <a:moveTo>
                    <a:pt x="0" y="0"/>
                  </a:moveTo>
                  <a:lnTo>
                    <a:pt x="1523" y="14478"/>
                  </a:lnTo>
                  <a:lnTo>
                    <a:pt x="164604" y="1447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75" name="object 975"/>
            <p:cNvSpPr/>
            <p:nvPr/>
          </p:nvSpPr>
          <p:spPr>
            <a:xfrm>
              <a:off x="7273162" y="1968245"/>
              <a:ext cx="165100" cy="14604"/>
            </a:xfrm>
            <a:custGeom>
              <a:avLst/>
              <a:gdLst/>
              <a:ahLst/>
              <a:cxnLst/>
              <a:rect l="l" t="t" r="r" b="b"/>
              <a:pathLst>
                <a:path w="165100" h="14605">
                  <a:moveTo>
                    <a:pt x="164604" y="14478"/>
                  </a:moveTo>
                  <a:lnTo>
                    <a:pt x="163842" y="0"/>
                  </a:lnTo>
                  <a:lnTo>
                    <a:pt x="0" y="0"/>
                  </a:lnTo>
                  <a:lnTo>
                    <a:pt x="164604" y="1447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76" name="object 976"/>
            <p:cNvSpPr/>
            <p:nvPr/>
          </p:nvSpPr>
          <p:spPr>
            <a:xfrm>
              <a:off x="7273162" y="1968245"/>
              <a:ext cx="165100" cy="14604"/>
            </a:xfrm>
            <a:custGeom>
              <a:avLst/>
              <a:gdLst/>
              <a:ahLst/>
              <a:cxnLst/>
              <a:rect l="l" t="t" r="r" b="b"/>
              <a:pathLst>
                <a:path w="165100" h="14605">
                  <a:moveTo>
                    <a:pt x="0" y="0"/>
                  </a:moveTo>
                  <a:lnTo>
                    <a:pt x="163842" y="0"/>
                  </a:lnTo>
                  <a:lnTo>
                    <a:pt x="164604" y="1447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977" name="object 977"/>
          <p:cNvGrpSpPr/>
          <p:nvPr/>
        </p:nvGrpSpPr>
        <p:grpSpPr>
          <a:xfrm>
            <a:off x="12138469" y="2678941"/>
            <a:ext cx="531639" cy="20747"/>
            <a:chOff x="7546340" y="1967864"/>
            <a:chExt cx="390525" cy="15240"/>
          </a:xfrm>
        </p:grpSpPr>
        <p:sp>
          <p:nvSpPr>
            <p:cNvPr id="978" name="object 978"/>
            <p:cNvSpPr/>
            <p:nvPr/>
          </p:nvSpPr>
          <p:spPr>
            <a:xfrm>
              <a:off x="7546721" y="1968245"/>
              <a:ext cx="378460" cy="14604"/>
            </a:xfrm>
            <a:custGeom>
              <a:avLst/>
              <a:gdLst/>
              <a:ahLst/>
              <a:cxnLst/>
              <a:rect l="l" t="t" r="r" b="b"/>
              <a:pathLst>
                <a:path w="378459" h="14605">
                  <a:moveTo>
                    <a:pt x="377951" y="14478"/>
                  </a:moveTo>
                  <a:lnTo>
                    <a:pt x="0" y="0"/>
                  </a:lnTo>
                  <a:lnTo>
                    <a:pt x="1536" y="14478"/>
                  </a:lnTo>
                  <a:lnTo>
                    <a:pt x="377951" y="1447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79" name="object 979"/>
            <p:cNvSpPr/>
            <p:nvPr/>
          </p:nvSpPr>
          <p:spPr>
            <a:xfrm>
              <a:off x="7546721" y="1968245"/>
              <a:ext cx="378460" cy="14604"/>
            </a:xfrm>
            <a:custGeom>
              <a:avLst/>
              <a:gdLst/>
              <a:ahLst/>
              <a:cxnLst/>
              <a:rect l="l" t="t" r="r" b="b"/>
              <a:pathLst>
                <a:path w="378459" h="14605">
                  <a:moveTo>
                    <a:pt x="0" y="0"/>
                  </a:moveTo>
                  <a:lnTo>
                    <a:pt x="1536" y="14478"/>
                  </a:lnTo>
                  <a:lnTo>
                    <a:pt x="377951" y="1447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80" name="object 980"/>
            <p:cNvSpPr/>
            <p:nvPr/>
          </p:nvSpPr>
          <p:spPr>
            <a:xfrm>
              <a:off x="7546721" y="1968245"/>
              <a:ext cx="389890" cy="14604"/>
            </a:xfrm>
            <a:custGeom>
              <a:avLst/>
              <a:gdLst/>
              <a:ahLst/>
              <a:cxnLst/>
              <a:rect l="l" t="t" r="r" b="b"/>
              <a:pathLst>
                <a:path w="389890" h="14605">
                  <a:moveTo>
                    <a:pt x="389394" y="0"/>
                  </a:moveTo>
                  <a:lnTo>
                    <a:pt x="0" y="0"/>
                  </a:lnTo>
                  <a:lnTo>
                    <a:pt x="377951" y="14478"/>
                  </a:lnTo>
                  <a:lnTo>
                    <a:pt x="38939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81" name="object 981"/>
            <p:cNvSpPr/>
            <p:nvPr/>
          </p:nvSpPr>
          <p:spPr>
            <a:xfrm>
              <a:off x="7546721" y="1968245"/>
              <a:ext cx="389890" cy="14604"/>
            </a:xfrm>
            <a:custGeom>
              <a:avLst/>
              <a:gdLst/>
              <a:ahLst/>
              <a:cxnLst/>
              <a:rect l="l" t="t" r="r" b="b"/>
              <a:pathLst>
                <a:path w="389890" h="14605">
                  <a:moveTo>
                    <a:pt x="0" y="0"/>
                  </a:moveTo>
                  <a:lnTo>
                    <a:pt x="389394" y="0"/>
                  </a:lnTo>
                  <a:lnTo>
                    <a:pt x="377951" y="1447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982" name="object 982"/>
          <p:cNvGrpSpPr/>
          <p:nvPr/>
        </p:nvGrpSpPr>
        <p:grpSpPr>
          <a:xfrm>
            <a:off x="12868775" y="2678941"/>
            <a:ext cx="378631" cy="20747"/>
            <a:chOff x="8082800" y="1967864"/>
            <a:chExt cx="278130" cy="15240"/>
          </a:xfrm>
        </p:grpSpPr>
        <p:sp>
          <p:nvSpPr>
            <p:cNvPr id="983" name="object 983"/>
            <p:cNvSpPr/>
            <p:nvPr/>
          </p:nvSpPr>
          <p:spPr>
            <a:xfrm>
              <a:off x="8083181" y="1968245"/>
              <a:ext cx="253365" cy="14604"/>
            </a:xfrm>
            <a:custGeom>
              <a:avLst/>
              <a:gdLst/>
              <a:ahLst/>
              <a:cxnLst/>
              <a:rect l="l" t="t" r="r" b="b"/>
              <a:pathLst>
                <a:path w="253365" h="14605">
                  <a:moveTo>
                    <a:pt x="252983" y="14478"/>
                  </a:moveTo>
                  <a:lnTo>
                    <a:pt x="0" y="0"/>
                  </a:lnTo>
                  <a:lnTo>
                    <a:pt x="1524" y="14478"/>
                  </a:lnTo>
                  <a:lnTo>
                    <a:pt x="252983" y="1447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84" name="object 984"/>
            <p:cNvSpPr/>
            <p:nvPr/>
          </p:nvSpPr>
          <p:spPr>
            <a:xfrm>
              <a:off x="8083181" y="1968245"/>
              <a:ext cx="253365" cy="14604"/>
            </a:xfrm>
            <a:custGeom>
              <a:avLst/>
              <a:gdLst/>
              <a:ahLst/>
              <a:cxnLst/>
              <a:rect l="l" t="t" r="r" b="b"/>
              <a:pathLst>
                <a:path w="253365" h="14605">
                  <a:moveTo>
                    <a:pt x="0" y="0"/>
                  </a:moveTo>
                  <a:lnTo>
                    <a:pt x="1524" y="14478"/>
                  </a:lnTo>
                  <a:lnTo>
                    <a:pt x="252983" y="1447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85" name="object 985"/>
            <p:cNvSpPr/>
            <p:nvPr/>
          </p:nvSpPr>
          <p:spPr>
            <a:xfrm>
              <a:off x="8083181" y="1968245"/>
              <a:ext cx="277495" cy="14604"/>
            </a:xfrm>
            <a:custGeom>
              <a:avLst/>
              <a:gdLst/>
              <a:ahLst/>
              <a:cxnLst/>
              <a:rect l="l" t="t" r="r" b="b"/>
              <a:pathLst>
                <a:path w="277495" h="14605">
                  <a:moveTo>
                    <a:pt x="277355" y="0"/>
                  </a:moveTo>
                  <a:lnTo>
                    <a:pt x="0" y="0"/>
                  </a:lnTo>
                  <a:lnTo>
                    <a:pt x="252983" y="14478"/>
                  </a:lnTo>
                  <a:lnTo>
                    <a:pt x="27735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86" name="object 986"/>
            <p:cNvSpPr/>
            <p:nvPr/>
          </p:nvSpPr>
          <p:spPr>
            <a:xfrm>
              <a:off x="8083181" y="1968245"/>
              <a:ext cx="277495" cy="14604"/>
            </a:xfrm>
            <a:custGeom>
              <a:avLst/>
              <a:gdLst/>
              <a:ahLst/>
              <a:cxnLst/>
              <a:rect l="l" t="t" r="r" b="b"/>
              <a:pathLst>
                <a:path w="277495" h="14605">
                  <a:moveTo>
                    <a:pt x="0" y="0"/>
                  </a:moveTo>
                  <a:lnTo>
                    <a:pt x="277355" y="0"/>
                  </a:lnTo>
                  <a:lnTo>
                    <a:pt x="252983" y="1447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987" name="object 987"/>
          <p:cNvGrpSpPr/>
          <p:nvPr/>
        </p:nvGrpSpPr>
        <p:grpSpPr>
          <a:xfrm>
            <a:off x="11040956" y="2698651"/>
            <a:ext cx="588692" cy="12967"/>
            <a:chOff x="6740143" y="1982342"/>
            <a:chExt cx="432434" cy="9525"/>
          </a:xfrm>
        </p:grpSpPr>
        <p:sp>
          <p:nvSpPr>
            <p:cNvPr id="988" name="object 988"/>
            <p:cNvSpPr/>
            <p:nvPr/>
          </p:nvSpPr>
          <p:spPr>
            <a:xfrm>
              <a:off x="6740524" y="1982723"/>
              <a:ext cx="431800" cy="8890"/>
            </a:xfrm>
            <a:custGeom>
              <a:avLst/>
              <a:gdLst/>
              <a:ahLst/>
              <a:cxnLst/>
              <a:rect l="l" t="t" r="r" b="b"/>
              <a:pathLst>
                <a:path w="431800" h="8889">
                  <a:moveTo>
                    <a:pt x="431304" y="8381"/>
                  </a:moveTo>
                  <a:lnTo>
                    <a:pt x="14490" y="0"/>
                  </a:lnTo>
                  <a:lnTo>
                    <a:pt x="0" y="8381"/>
                  </a:lnTo>
                  <a:lnTo>
                    <a:pt x="431304" y="838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89" name="object 989"/>
            <p:cNvSpPr/>
            <p:nvPr/>
          </p:nvSpPr>
          <p:spPr>
            <a:xfrm>
              <a:off x="6740524" y="1982723"/>
              <a:ext cx="431800" cy="8890"/>
            </a:xfrm>
            <a:custGeom>
              <a:avLst/>
              <a:gdLst/>
              <a:ahLst/>
              <a:cxnLst/>
              <a:rect l="l" t="t" r="r" b="b"/>
              <a:pathLst>
                <a:path w="431800" h="8889">
                  <a:moveTo>
                    <a:pt x="14490" y="0"/>
                  </a:moveTo>
                  <a:lnTo>
                    <a:pt x="0" y="8381"/>
                  </a:lnTo>
                  <a:lnTo>
                    <a:pt x="431304" y="8381"/>
                  </a:lnTo>
                  <a:lnTo>
                    <a:pt x="1449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90" name="object 990"/>
            <p:cNvSpPr/>
            <p:nvPr/>
          </p:nvSpPr>
          <p:spPr>
            <a:xfrm>
              <a:off x="6755015" y="1982723"/>
              <a:ext cx="417195" cy="8890"/>
            </a:xfrm>
            <a:custGeom>
              <a:avLst/>
              <a:gdLst/>
              <a:ahLst/>
              <a:cxnLst/>
              <a:rect l="l" t="t" r="r" b="b"/>
              <a:pathLst>
                <a:path w="417195" h="8889">
                  <a:moveTo>
                    <a:pt x="416814" y="8381"/>
                  </a:moveTo>
                  <a:lnTo>
                    <a:pt x="413766" y="0"/>
                  </a:lnTo>
                  <a:lnTo>
                    <a:pt x="0" y="0"/>
                  </a:lnTo>
                  <a:lnTo>
                    <a:pt x="416814" y="838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91" name="object 991"/>
            <p:cNvSpPr/>
            <p:nvPr/>
          </p:nvSpPr>
          <p:spPr>
            <a:xfrm>
              <a:off x="6755015" y="1982723"/>
              <a:ext cx="417195" cy="8890"/>
            </a:xfrm>
            <a:custGeom>
              <a:avLst/>
              <a:gdLst/>
              <a:ahLst/>
              <a:cxnLst/>
              <a:rect l="l" t="t" r="r" b="b"/>
              <a:pathLst>
                <a:path w="417195" h="8889">
                  <a:moveTo>
                    <a:pt x="0" y="0"/>
                  </a:moveTo>
                  <a:lnTo>
                    <a:pt x="413766" y="0"/>
                  </a:lnTo>
                  <a:lnTo>
                    <a:pt x="416814" y="838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992" name="object 992"/>
          <p:cNvGrpSpPr/>
          <p:nvPr/>
        </p:nvGrpSpPr>
        <p:grpSpPr>
          <a:xfrm>
            <a:off x="11768136" y="2698651"/>
            <a:ext cx="223894" cy="12967"/>
            <a:chOff x="7274306" y="1982342"/>
            <a:chExt cx="164465" cy="9525"/>
          </a:xfrm>
        </p:grpSpPr>
        <p:sp>
          <p:nvSpPr>
            <p:cNvPr id="993" name="object 993"/>
            <p:cNvSpPr/>
            <p:nvPr/>
          </p:nvSpPr>
          <p:spPr>
            <a:xfrm>
              <a:off x="7274687" y="1982723"/>
              <a:ext cx="163195" cy="8890"/>
            </a:xfrm>
            <a:custGeom>
              <a:avLst/>
              <a:gdLst/>
              <a:ahLst/>
              <a:cxnLst/>
              <a:rect l="l" t="t" r="r" b="b"/>
              <a:pathLst>
                <a:path w="163195" h="8889">
                  <a:moveTo>
                    <a:pt x="163080" y="8381"/>
                  </a:moveTo>
                  <a:lnTo>
                    <a:pt x="0" y="0"/>
                  </a:lnTo>
                  <a:lnTo>
                    <a:pt x="762" y="8381"/>
                  </a:lnTo>
                  <a:lnTo>
                    <a:pt x="163080" y="838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94" name="object 994"/>
            <p:cNvSpPr/>
            <p:nvPr/>
          </p:nvSpPr>
          <p:spPr>
            <a:xfrm>
              <a:off x="7274687" y="1982723"/>
              <a:ext cx="163195" cy="8890"/>
            </a:xfrm>
            <a:custGeom>
              <a:avLst/>
              <a:gdLst/>
              <a:ahLst/>
              <a:cxnLst/>
              <a:rect l="l" t="t" r="r" b="b"/>
              <a:pathLst>
                <a:path w="163195" h="8889">
                  <a:moveTo>
                    <a:pt x="0" y="0"/>
                  </a:moveTo>
                  <a:lnTo>
                    <a:pt x="762" y="8381"/>
                  </a:lnTo>
                  <a:lnTo>
                    <a:pt x="163080" y="838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95" name="object 995"/>
            <p:cNvSpPr/>
            <p:nvPr/>
          </p:nvSpPr>
          <p:spPr>
            <a:xfrm>
              <a:off x="7274687" y="1982723"/>
              <a:ext cx="163195" cy="8890"/>
            </a:xfrm>
            <a:custGeom>
              <a:avLst/>
              <a:gdLst/>
              <a:ahLst/>
              <a:cxnLst/>
              <a:rect l="l" t="t" r="r" b="b"/>
              <a:pathLst>
                <a:path w="163195" h="8889">
                  <a:moveTo>
                    <a:pt x="163080" y="8381"/>
                  </a:moveTo>
                  <a:lnTo>
                    <a:pt x="163080" y="0"/>
                  </a:lnTo>
                  <a:lnTo>
                    <a:pt x="0" y="0"/>
                  </a:lnTo>
                  <a:lnTo>
                    <a:pt x="163080" y="838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96" name="object 996"/>
            <p:cNvSpPr/>
            <p:nvPr/>
          </p:nvSpPr>
          <p:spPr>
            <a:xfrm>
              <a:off x="7274687" y="1982723"/>
              <a:ext cx="163195" cy="8890"/>
            </a:xfrm>
            <a:custGeom>
              <a:avLst/>
              <a:gdLst/>
              <a:ahLst/>
              <a:cxnLst/>
              <a:rect l="l" t="t" r="r" b="b"/>
              <a:pathLst>
                <a:path w="163195" h="8889">
                  <a:moveTo>
                    <a:pt x="0" y="0"/>
                  </a:moveTo>
                  <a:lnTo>
                    <a:pt x="163080" y="0"/>
                  </a:lnTo>
                  <a:lnTo>
                    <a:pt x="163080" y="838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997" name="object 997"/>
          <p:cNvGrpSpPr/>
          <p:nvPr/>
        </p:nvGrpSpPr>
        <p:grpSpPr>
          <a:xfrm>
            <a:off x="12140559" y="2698651"/>
            <a:ext cx="513486" cy="12967"/>
            <a:chOff x="7547876" y="1982342"/>
            <a:chExt cx="377190" cy="9525"/>
          </a:xfrm>
        </p:grpSpPr>
        <p:sp>
          <p:nvSpPr>
            <p:cNvPr id="998" name="object 998"/>
            <p:cNvSpPr/>
            <p:nvPr/>
          </p:nvSpPr>
          <p:spPr>
            <a:xfrm>
              <a:off x="7548257" y="1982723"/>
              <a:ext cx="370840" cy="8890"/>
            </a:xfrm>
            <a:custGeom>
              <a:avLst/>
              <a:gdLst/>
              <a:ahLst/>
              <a:cxnLst/>
              <a:rect l="l" t="t" r="r" b="b"/>
              <a:pathLst>
                <a:path w="370840" h="8889">
                  <a:moveTo>
                    <a:pt x="370319" y="8381"/>
                  </a:moveTo>
                  <a:lnTo>
                    <a:pt x="0" y="0"/>
                  </a:lnTo>
                  <a:lnTo>
                    <a:pt x="761" y="8381"/>
                  </a:lnTo>
                  <a:lnTo>
                    <a:pt x="370319" y="838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999" name="object 999"/>
            <p:cNvSpPr/>
            <p:nvPr/>
          </p:nvSpPr>
          <p:spPr>
            <a:xfrm>
              <a:off x="7548257" y="1982723"/>
              <a:ext cx="370840" cy="8890"/>
            </a:xfrm>
            <a:custGeom>
              <a:avLst/>
              <a:gdLst/>
              <a:ahLst/>
              <a:cxnLst/>
              <a:rect l="l" t="t" r="r" b="b"/>
              <a:pathLst>
                <a:path w="370840" h="8889">
                  <a:moveTo>
                    <a:pt x="0" y="0"/>
                  </a:moveTo>
                  <a:lnTo>
                    <a:pt x="761" y="8381"/>
                  </a:lnTo>
                  <a:lnTo>
                    <a:pt x="370319" y="838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7548257" y="1982723"/>
              <a:ext cx="376555" cy="8890"/>
            </a:xfrm>
            <a:custGeom>
              <a:avLst/>
              <a:gdLst/>
              <a:ahLst/>
              <a:cxnLst/>
              <a:rect l="l" t="t" r="r" b="b"/>
              <a:pathLst>
                <a:path w="376554" h="8889">
                  <a:moveTo>
                    <a:pt x="376415" y="0"/>
                  </a:moveTo>
                  <a:lnTo>
                    <a:pt x="0" y="0"/>
                  </a:lnTo>
                  <a:lnTo>
                    <a:pt x="370319" y="8381"/>
                  </a:lnTo>
                  <a:lnTo>
                    <a:pt x="37641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01" name="object 1001"/>
            <p:cNvSpPr/>
            <p:nvPr/>
          </p:nvSpPr>
          <p:spPr>
            <a:xfrm>
              <a:off x="7548257" y="1982723"/>
              <a:ext cx="376555" cy="8890"/>
            </a:xfrm>
            <a:custGeom>
              <a:avLst/>
              <a:gdLst/>
              <a:ahLst/>
              <a:cxnLst/>
              <a:rect l="l" t="t" r="r" b="b"/>
              <a:pathLst>
                <a:path w="376554" h="8889">
                  <a:moveTo>
                    <a:pt x="0" y="0"/>
                  </a:moveTo>
                  <a:lnTo>
                    <a:pt x="376415" y="0"/>
                  </a:lnTo>
                  <a:lnTo>
                    <a:pt x="370319" y="838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002" name="object 1002"/>
          <p:cNvGrpSpPr/>
          <p:nvPr/>
        </p:nvGrpSpPr>
        <p:grpSpPr>
          <a:xfrm>
            <a:off x="12870850" y="2698651"/>
            <a:ext cx="344051" cy="12967"/>
            <a:chOff x="8084324" y="1982342"/>
            <a:chExt cx="252729" cy="9525"/>
          </a:xfrm>
        </p:grpSpPr>
        <p:sp>
          <p:nvSpPr>
            <p:cNvPr id="1003" name="object 1003"/>
            <p:cNvSpPr/>
            <p:nvPr/>
          </p:nvSpPr>
          <p:spPr>
            <a:xfrm>
              <a:off x="8084705" y="1982723"/>
              <a:ext cx="237490" cy="8890"/>
            </a:xfrm>
            <a:custGeom>
              <a:avLst/>
              <a:gdLst/>
              <a:ahLst/>
              <a:cxnLst/>
              <a:rect l="l" t="t" r="r" b="b"/>
              <a:pathLst>
                <a:path w="237490" h="8889">
                  <a:moveTo>
                    <a:pt x="236969" y="8381"/>
                  </a:moveTo>
                  <a:lnTo>
                    <a:pt x="0" y="0"/>
                  </a:lnTo>
                  <a:lnTo>
                    <a:pt x="761" y="8381"/>
                  </a:lnTo>
                  <a:lnTo>
                    <a:pt x="236969" y="838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8084705" y="1982723"/>
              <a:ext cx="237490" cy="8890"/>
            </a:xfrm>
            <a:custGeom>
              <a:avLst/>
              <a:gdLst/>
              <a:ahLst/>
              <a:cxnLst/>
              <a:rect l="l" t="t" r="r" b="b"/>
              <a:pathLst>
                <a:path w="237490" h="8889">
                  <a:moveTo>
                    <a:pt x="0" y="0"/>
                  </a:moveTo>
                  <a:lnTo>
                    <a:pt x="761" y="8381"/>
                  </a:lnTo>
                  <a:lnTo>
                    <a:pt x="236969" y="838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8084705" y="1982723"/>
              <a:ext cx="251460" cy="8890"/>
            </a:xfrm>
            <a:custGeom>
              <a:avLst/>
              <a:gdLst/>
              <a:ahLst/>
              <a:cxnLst/>
              <a:rect l="l" t="t" r="r" b="b"/>
              <a:pathLst>
                <a:path w="251459" h="8889">
                  <a:moveTo>
                    <a:pt x="251459" y="0"/>
                  </a:moveTo>
                  <a:lnTo>
                    <a:pt x="0" y="0"/>
                  </a:lnTo>
                  <a:lnTo>
                    <a:pt x="236969" y="8381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8084705" y="1982723"/>
              <a:ext cx="251460" cy="8890"/>
            </a:xfrm>
            <a:custGeom>
              <a:avLst/>
              <a:gdLst/>
              <a:ahLst/>
              <a:cxnLst/>
              <a:rect l="l" t="t" r="r" b="b"/>
              <a:pathLst>
                <a:path w="251459" h="8889">
                  <a:moveTo>
                    <a:pt x="0" y="0"/>
                  </a:moveTo>
                  <a:lnTo>
                    <a:pt x="251459" y="0"/>
                  </a:lnTo>
                  <a:lnTo>
                    <a:pt x="236969" y="838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007" name="object 1007"/>
          <p:cNvGrpSpPr/>
          <p:nvPr/>
        </p:nvGrpSpPr>
        <p:grpSpPr>
          <a:xfrm>
            <a:off x="10978734" y="2710063"/>
            <a:ext cx="662170" cy="38036"/>
            <a:chOff x="6694436" y="1990725"/>
            <a:chExt cx="486409" cy="27940"/>
          </a:xfrm>
        </p:grpSpPr>
        <p:sp>
          <p:nvSpPr>
            <p:cNvPr id="1008" name="object 1008"/>
            <p:cNvSpPr/>
            <p:nvPr/>
          </p:nvSpPr>
          <p:spPr>
            <a:xfrm>
              <a:off x="6694817" y="1991105"/>
              <a:ext cx="485775" cy="26670"/>
            </a:xfrm>
            <a:custGeom>
              <a:avLst/>
              <a:gdLst/>
              <a:ahLst/>
              <a:cxnLst/>
              <a:rect l="l" t="t" r="r" b="b"/>
              <a:pathLst>
                <a:path w="485775" h="26669">
                  <a:moveTo>
                    <a:pt x="485381" y="26669"/>
                  </a:moveTo>
                  <a:lnTo>
                    <a:pt x="45707" y="0"/>
                  </a:lnTo>
                  <a:lnTo>
                    <a:pt x="0" y="26669"/>
                  </a:lnTo>
                  <a:lnTo>
                    <a:pt x="485381" y="2666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09" name="object 1009"/>
            <p:cNvSpPr/>
            <p:nvPr/>
          </p:nvSpPr>
          <p:spPr>
            <a:xfrm>
              <a:off x="6694817" y="1991105"/>
              <a:ext cx="485775" cy="26670"/>
            </a:xfrm>
            <a:custGeom>
              <a:avLst/>
              <a:gdLst/>
              <a:ahLst/>
              <a:cxnLst/>
              <a:rect l="l" t="t" r="r" b="b"/>
              <a:pathLst>
                <a:path w="485775" h="26669">
                  <a:moveTo>
                    <a:pt x="45707" y="0"/>
                  </a:moveTo>
                  <a:lnTo>
                    <a:pt x="0" y="26669"/>
                  </a:lnTo>
                  <a:lnTo>
                    <a:pt x="485381" y="26669"/>
                  </a:lnTo>
                  <a:lnTo>
                    <a:pt x="45707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10" name="object 1010"/>
            <p:cNvSpPr/>
            <p:nvPr/>
          </p:nvSpPr>
          <p:spPr>
            <a:xfrm>
              <a:off x="6740524" y="1991105"/>
              <a:ext cx="440055" cy="26670"/>
            </a:xfrm>
            <a:custGeom>
              <a:avLst/>
              <a:gdLst/>
              <a:ahLst/>
              <a:cxnLst/>
              <a:rect l="l" t="t" r="r" b="b"/>
              <a:pathLst>
                <a:path w="440054" h="26669">
                  <a:moveTo>
                    <a:pt x="439674" y="26669"/>
                  </a:moveTo>
                  <a:lnTo>
                    <a:pt x="431304" y="0"/>
                  </a:lnTo>
                  <a:lnTo>
                    <a:pt x="0" y="0"/>
                  </a:lnTo>
                  <a:lnTo>
                    <a:pt x="439674" y="2666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11" name="object 1011"/>
            <p:cNvSpPr/>
            <p:nvPr/>
          </p:nvSpPr>
          <p:spPr>
            <a:xfrm>
              <a:off x="6740524" y="1991105"/>
              <a:ext cx="440055" cy="26670"/>
            </a:xfrm>
            <a:custGeom>
              <a:avLst/>
              <a:gdLst/>
              <a:ahLst/>
              <a:cxnLst/>
              <a:rect l="l" t="t" r="r" b="b"/>
              <a:pathLst>
                <a:path w="440054" h="26669">
                  <a:moveTo>
                    <a:pt x="0" y="0"/>
                  </a:moveTo>
                  <a:lnTo>
                    <a:pt x="431304" y="0"/>
                  </a:lnTo>
                  <a:lnTo>
                    <a:pt x="439674" y="2666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012" name="object 1012"/>
          <p:cNvGrpSpPr/>
          <p:nvPr/>
        </p:nvGrpSpPr>
        <p:grpSpPr>
          <a:xfrm>
            <a:off x="11769174" y="2710063"/>
            <a:ext cx="225622" cy="38036"/>
            <a:chOff x="7275068" y="1990725"/>
            <a:chExt cx="165735" cy="27940"/>
          </a:xfrm>
        </p:grpSpPr>
        <p:sp>
          <p:nvSpPr>
            <p:cNvPr id="1013" name="object 1013"/>
            <p:cNvSpPr/>
            <p:nvPr/>
          </p:nvSpPr>
          <p:spPr>
            <a:xfrm>
              <a:off x="7275449" y="1991105"/>
              <a:ext cx="165100" cy="26670"/>
            </a:xfrm>
            <a:custGeom>
              <a:avLst/>
              <a:gdLst/>
              <a:ahLst/>
              <a:cxnLst/>
              <a:rect l="l" t="t" r="r" b="b"/>
              <a:pathLst>
                <a:path w="165100" h="26669">
                  <a:moveTo>
                    <a:pt x="164604" y="26669"/>
                  </a:moveTo>
                  <a:lnTo>
                    <a:pt x="0" y="0"/>
                  </a:lnTo>
                  <a:lnTo>
                    <a:pt x="1524" y="26669"/>
                  </a:lnTo>
                  <a:lnTo>
                    <a:pt x="164604" y="2666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14" name="object 1014"/>
            <p:cNvSpPr/>
            <p:nvPr/>
          </p:nvSpPr>
          <p:spPr>
            <a:xfrm>
              <a:off x="7275449" y="1991105"/>
              <a:ext cx="165100" cy="26670"/>
            </a:xfrm>
            <a:custGeom>
              <a:avLst/>
              <a:gdLst/>
              <a:ahLst/>
              <a:cxnLst/>
              <a:rect l="l" t="t" r="r" b="b"/>
              <a:pathLst>
                <a:path w="165100" h="26669">
                  <a:moveTo>
                    <a:pt x="0" y="0"/>
                  </a:moveTo>
                  <a:lnTo>
                    <a:pt x="1524" y="26669"/>
                  </a:lnTo>
                  <a:lnTo>
                    <a:pt x="164604" y="2666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15" name="object 1015"/>
            <p:cNvSpPr/>
            <p:nvPr/>
          </p:nvSpPr>
          <p:spPr>
            <a:xfrm>
              <a:off x="7275449" y="1991105"/>
              <a:ext cx="165100" cy="26670"/>
            </a:xfrm>
            <a:custGeom>
              <a:avLst/>
              <a:gdLst/>
              <a:ahLst/>
              <a:cxnLst/>
              <a:rect l="l" t="t" r="r" b="b"/>
              <a:pathLst>
                <a:path w="165100" h="26669">
                  <a:moveTo>
                    <a:pt x="164604" y="26669"/>
                  </a:moveTo>
                  <a:lnTo>
                    <a:pt x="162318" y="0"/>
                  </a:lnTo>
                  <a:lnTo>
                    <a:pt x="0" y="0"/>
                  </a:lnTo>
                  <a:lnTo>
                    <a:pt x="164604" y="2666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16" name="object 1016"/>
            <p:cNvSpPr/>
            <p:nvPr/>
          </p:nvSpPr>
          <p:spPr>
            <a:xfrm>
              <a:off x="7275449" y="1991105"/>
              <a:ext cx="165100" cy="26670"/>
            </a:xfrm>
            <a:custGeom>
              <a:avLst/>
              <a:gdLst/>
              <a:ahLst/>
              <a:cxnLst/>
              <a:rect l="l" t="t" r="r" b="b"/>
              <a:pathLst>
                <a:path w="165100" h="26669">
                  <a:moveTo>
                    <a:pt x="0" y="0"/>
                  </a:moveTo>
                  <a:lnTo>
                    <a:pt x="162318" y="0"/>
                  </a:lnTo>
                  <a:lnTo>
                    <a:pt x="164604" y="2666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017" name="object 1017"/>
          <p:cNvGrpSpPr/>
          <p:nvPr/>
        </p:nvGrpSpPr>
        <p:grpSpPr>
          <a:xfrm>
            <a:off x="12141596" y="2710063"/>
            <a:ext cx="504841" cy="38036"/>
            <a:chOff x="7548638" y="1990725"/>
            <a:chExt cx="370840" cy="27940"/>
          </a:xfrm>
        </p:grpSpPr>
        <p:sp>
          <p:nvSpPr>
            <p:cNvPr id="1018" name="object 1018"/>
            <p:cNvSpPr/>
            <p:nvPr/>
          </p:nvSpPr>
          <p:spPr>
            <a:xfrm>
              <a:off x="7549019" y="1991105"/>
              <a:ext cx="342900" cy="26670"/>
            </a:xfrm>
            <a:custGeom>
              <a:avLst/>
              <a:gdLst/>
              <a:ahLst/>
              <a:cxnLst/>
              <a:rect l="l" t="t" r="r" b="b"/>
              <a:pathLst>
                <a:path w="342900" h="26669">
                  <a:moveTo>
                    <a:pt x="342900" y="26669"/>
                  </a:moveTo>
                  <a:lnTo>
                    <a:pt x="0" y="0"/>
                  </a:lnTo>
                  <a:lnTo>
                    <a:pt x="1524" y="26669"/>
                  </a:lnTo>
                  <a:lnTo>
                    <a:pt x="342900" y="2666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19" name="object 1019"/>
            <p:cNvSpPr/>
            <p:nvPr/>
          </p:nvSpPr>
          <p:spPr>
            <a:xfrm>
              <a:off x="7549019" y="1991105"/>
              <a:ext cx="342900" cy="26670"/>
            </a:xfrm>
            <a:custGeom>
              <a:avLst/>
              <a:gdLst/>
              <a:ahLst/>
              <a:cxnLst/>
              <a:rect l="l" t="t" r="r" b="b"/>
              <a:pathLst>
                <a:path w="342900" h="26669">
                  <a:moveTo>
                    <a:pt x="0" y="0"/>
                  </a:moveTo>
                  <a:lnTo>
                    <a:pt x="1524" y="26669"/>
                  </a:lnTo>
                  <a:lnTo>
                    <a:pt x="342900" y="2666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20" name="object 1020"/>
            <p:cNvSpPr/>
            <p:nvPr/>
          </p:nvSpPr>
          <p:spPr>
            <a:xfrm>
              <a:off x="7549019" y="1991105"/>
              <a:ext cx="369570" cy="26670"/>
            </a:xfrm>
            <a:custGeom>
              <a:avLst/>
              <a:gdLst/>
              <a:ahLst/>
              <a:cxnLst/>
              <a:rect l="l" t="t" r="r" b="b"/>
              <a:pathLst>
                <a:path w="369570" h="26669">
                  <a:moveTo>
                    <a:pt x="369557" y="0"/>
                  </a:moveTo>
                  <a:lnTo>
                    <a:pt x="0" y="0"/>
                  </a:lnTo>
                  <a:lnTo>
                    <a:pt x="342900" y="26669"/>
                  </a:lnTo>
                  <a:lnTo>
                    <a:pt x="36955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21" name="object 1021"/>
            <p:cNvSpPr/>
            <p:nvPr/>
          </p:nvSpPr>
          <p:spPr>
            <a:xfrm>
              <a:off x="7549019" y="1991105"/>
              <a:ext cx="369570" cy="26670"/>
            </a:xfrm>
            <a:custGeom>
              <a:avLst/>
              <a:gdLst/>
              <a:ahLst/>
              <a:cxnLst/>
              <a:rect l="l" t="t" r="r" b="b"/>
              <a:pathLst>
                <a:path w="369570" h="26669">
                  <a:moveTo>
                    <a:pt x="0" y="0"/>
                  </a:moveTo>
                  <a:lnTo>
                    <a:pt x="369557" y="0"/>
                  </a:lnTo>
                  <a:lnTo>
                    <a:pt x="342900" y="2666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022" name="object 1022"/>
          <p:cNvGrpSpPr/>
          <p:nvPr/>
        </p:nvGrpSpPr>
        <p:grpSpPr>
          <a:xfrm>
            <a:off x="12871887" y="2710063"/>
            <a:ext cx="323306" cy="38036"/>
            <a:chOff x="8085086" y="1990725"/>
            <a:chExt cx="237490" cy="27940"/>
          </a:xfrm>
        </p:grpSpPr>
        <p:sp>
          <p:nvSpPr>
            <p:cNvPr id="1023" name="object 1023"/>
            <p:cNvSpPr/>
            <p:nvPr/>
          </p:nvSpPr>
          <p:spPr>
            <a:xfrm>
              <a:off x="8085467" y="1991105"/>
              <a:ext cx="190500" cy="26670"/>
            </a:xfrm>
            <a:custGeom>
              <a:avLst/>
              <a:gdLst/>
              <a:ahLst/>
              <a:cxnLst/>
              <a:rect l="l" t="t" r="r" b="b"/>
              <a:pathLst>
                <a:path w="190500" h="26669">
                  <a:moveTo>
                    <a:pt x="190500" y="26669"/>
                  </a:moveTo>
                  <a:lnTo>
                    <a:pt x="0" y="0"/>
                  </a:lnTo>
                  <a:lnTo>
                    <a:pt x="1524" y="26669"/>
                  </a:lnTo>
                  <a:lnTo>
                    <a:pt x="190500" y="2666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24" name="object 1024"/>
            <p:cNvSpPr/>
            <p:nvPr/>
          </p:nvSpPr>
          <p:spPr>
            <a:xfrm>
              <a:off x="8085467" y="1991105"/>
              <a:ext cx="190500" cy="26670"/>
            </a:xfrm>
            <a:custGeom>
              <a:avLst/>
              <a:gdLst/>
              <a:ahLst/>
              <a:cxnLst/>
              <a:rect l="l" t="t" r="r" b="b"/>
              <a:pathLst>
                <a:path w="190500" h="26669">
                  <a:moveTo>
                    <a:pt x="0" y="0"/>
                  </a:moveTo>
                  <a:lnTo>
                    <a:pt x="1524" y="26669"/>
                  </a:lnTo>
                  <a:lnTo>
                    <a:pt x="190500" y="2666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25" name="object 1025"/>
            <p:cNvSpPr/>
            <p:nvPr/>
          </p:nvSpPr>
          <p:spPr>
            <a:xfrm>
              <a:off x="8085467" y="1991105"/>
              <a:ext cx="236220" cy="26670"/>
            </a:xfrm>
            <a:custGeom>
              <a:avLst/>
              <a:gdLst/>
              <a:ahLst/>
              <a:cxnLst/>
              <a:rect l="l" t="t" r="r" b="b"/>
              <a:pathLst>
                <a:path w="236220" h="26669">
                  <a:moveTo>
                    <a:pt x="236207" y="0"/>
                  </a:moveTo>
                  <a:lnTo>
                    <a:pt x="0" y="0"/>
                  </a:lnTo>
                  <a:lnTo>
                    <a:pt x="190500" y="26669"/>
                  </a:lnTo>
                  <a:lnTo>
                    <a:pt x="23620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26" name="object 1026"/>
            <p:cNvSpPr/>
            <p:nvPr/>
          </p:nvSpPr>
          <p:spPr>
            <a:xfrm>
              <a:off x="8085467" y="1991105"/>
              <a:ext cx="236220" cy="26670"/>
            </a:xfrm>
            <a:custGeom>
              <a:avLst/>
              <a:gdLst/>
              <a:ahLst/>
              <a:cxnLst/>
              <a:rect l="l" t="t" r="r" b="b"/>
              <a:pathLst>
                <a:path w="236220" h="26669">
                  <a:moveTo>
                    <a:pt x="0" y="0"/>
                  </a:moveTo>
                  <a:lnTo>
                    <a:pt x="236207" y="0"/>
                  </a:lnTo>
                  <a:lnTo>
                    <a:pt x="190500" y="2666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027" name="object 1027"/>
          <p:cNvGrpSpPr/>
          <p:nvPr/>
        </p:nvGrpSpPr>
        <p:grpSpPr>
          <a:xfrm>
            <a:off x="10949688" y="2746370"/>
            <a:ext cx="697614" cy="18154"/>
            <a:chOff x="6673100" y="2017395"/>
            <a:chExt cx="512445" cy="13335"/>
          </a:xfrm>
        </p:grpSpPr>
        <p:sp>
          <p:nvSpPr>
            <p:cNvPr id="1028" name="object 1028"/>
            <p:cNvSpPr/>
            <p:nvPr/>
          </p:nvSpPr>
          <p:spPr>
            <a:xfrm>
              <a:off x="6673481" y="2017776"/>
              <a:ext cx="511809" cy="12700"/>
            </a:xfrm>
            <a:custGeom>
              <a:avLst/>
              <a:gdLst/>
              <a:ahLst/>
              <a:cxnLst/>
              <a:rect l="l" t="t" r="r" b="b"/>
              <a:pathLst>
                <a:path w="511809" h="12700">
                  <a:moveTo>
                    <a:pt x="511289" y="12191"/>
                  </a:moveTo>
                  <a:lnTo>
                    <a:pt x="21335" y="0"/>
                  </a:lnTo>
                  <a:lnTo>
                    <a:pt x="0" y="12191"/>
                  </a:lnTo>
                  <a:lnTo>
                    <a:pt x="511289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29" name="object 1029"/>
            <p:cNvSpPr/>
            <p:nvPr/>
          </p:nvSpPr>
          <p:spPr>
            <a:xfrm>
              <a:off x="6673481" y="2017776"/>
              <a:ext cx="511809" cy="12700"/>
            </a:xfrm>
            <a:custGeom>
              <a:avLst/>
              <a:gdLst/>
              <a:ahLst/>
              <a:cxnLst/>
              <a:rect l="l" t="t" r="r" b="b"/>
              <a:pathLst>
                <a:path w="511809" h="12700">
                  <a:moveTo>
                    <a:pt x="21335" y="0"/>
                  </a:moveTo>
                  <a:lnTo>
                    <a:pt x="0" y="12191"/>
                  </a:lnTo>
                  <a:lnTo>
                    <a:pt x="511289" y="12191"/>
                  </a:lnTo>
                  <a:lnTo>
                    <a:pt x="21335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30" name="object 1030"/>
            <p:cNvSpPr/>
            <p:nvPr/>
          </p:nvSpPr>
          <p:spPr>
            <a:xfrm>
              <a:off x="6694817" y="2017776"/>
              <a:ext cx="490220" cy="12700"/>
            </a:xfrm>
            <a:custGeom>
              <a:avLst/>
              <a:gdLst/>
              <a:ahLst/>
              <a:cxnLst/>
              <a:rect l="l" t="t" r="r" b="b"/>
              <a:pathLst>
                <a:path w="490220" h="12700">
                  <a:moveTo>
                    <a:pt x="489953" y="12191"/>
                  </a:moveTo>
                  <a:lnTo>
                    <a:pt x="485381" y="0"/>
                  </a:lnTo>
                  <a:lnTo>
                    <a:pt x="0" y="0"/>
                  </a:lnTo>
                  <a:lnTo>
                    <a:pt x="489953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6694817" y="2017776"/>
              <a:ext cx="490220" cy="12700"/>
            </a:xfrm>
            <a:custGeom>
              <a:avLst/>
              <a:gdLst/>
              <a:ahLst/>
              <a:cxnLst/>
              <a:rect l="l" t="t" r="r" b="b"/>
              <a:pathLst>
                <a:path w="490220" h="12700">
                  <a:moveTo>
                    <a:pt x="0" y="0"/>
                  </a:moveTo>
                  <a:lnTo>
                    <a:pt x="485381" y="0"/>
                  </a:lnTo>
                  <a:lnTo>
                    <a:pt x="489953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032" name="object 1032"/>
          <p:cNvGrpSpPr/>
          <p:nvPr/>
        </p:nvGrpSpPr>
        <p:grpSpPr>
          <a:xfrm>
            <a:off x="11771248" y="2746370"/>
            <a:ext cx="224758" cy="18154"/>
            <a:chOff x="7276592" y="2017395"/>
            <a:chExt cx="165100" cy="13335"/>
          </a:xfrm>
        </p:grpSpPr>
        <p:sp>
          <p:nvSpPr>
            <p:cNvPr id="1033" name="object 1033"/>
            <p:cNvSpPr/>
            <p:nvPr/>
          </p:nvSpPr>
          <p:spPr>
            <a:xfrm>
              <a:off x="7276973" y="2017776"/>
              <a:ext cx="164465" cy="12700"/>
            </a:xfrm>
            <a:custGeom>
              <a:avLst/>
              <a:gdLst/>
              <a:ahLst/>
              <a:cxnLst/>
              <a:rect l="l" t="t" r="r" b="b"/>
              <a:pathLst>
                <a:path w="164465" h="12700">
                  <a:moveTo>
                    <a:pt x="163842" y="12191"/>
                  </a:moveTo>
                  <a:lnTo>
                    <a:pt x="0" y="0"/>
                  </a:lnTo>
                  <a:lnTo>
                    <a:pt x="1524" y="12191"/>
                  </a:lnTo>
                  <a:lnTo>
                    <a:pt x="163842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34" name="object 1034"/>
            <p:cNvSpPr/>
            <p:nvPr/>
          </p:nvSpPr>
          <p:spPr>
            <a:xfrm>
              <a:off x="7276973" y="2017776"/>
              <a:ext cx="164465" cy="12700"/>
            </a:xfrm>
            <a:custGeom>
              <a:avLst/>
              <a:gdLst/>
              <a:ahLst/>
              <a:cxnLst/>
              <a:rect l="l" t="t" r="r" b="b"/>
              <a:pathLst>
                <a:path w="164465" h="12700">
                  <a:moveTo>
                    <a:pt x="0" y="0"/>
                  </a:moveTo>
                  <a:lnTo>
                    <a:pt x="1524" y="12191"/>
                  </a:lnTo>
                  <a:lnTo>
                    <a:pt x="163842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35" name="object 1035"/>
            <p:cNvSpPr/>
            <p:nvPr/>
          </p:nvSpPr>
          <p:spPr>
            <a:xfrm>
              <a:off x="7276973" y="2017776"/>
              <a:ext cx="164465" cy="12700"/>
            </a:xfrm>
            <a:custGeom>
              <a:avLst/>
              <a:gdLst/>
              <a:ahLst/>
              <a:cxnLst/>
              <a:rect l="l" t="t" r="r" b="b"/>
              <a:pathLst>
                <a:path w="164465" h="12700">
                  <a:moveTo>
                    <a:pt x="163842" y="12191"/>
                  </a:moveTo>
                  <a:lnTo>
                    <a:pt x="163080" y="0"/>
                  </a:lnTo>
                  <a:lnTo>
                    <a:pt x="0" y="0"/>
                  </a:lnTo>
                  <a:lnTo>
                    <a:pt x="163842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36" name="object 1036"/>
            <p:cNvSpPr/>
            <p:nvPr/>
          </p:nvSpPr>
          <p:spPr>
            <a:xfrm>
              <a:off x="7276973" y="2017776"/>
              <a:ext cx="164465" cy="12700"/>
            </a:xfrm>
            <a:custGeom>
              <a:avLst/>
              <a:gdLst/>
              <a:ahLst/>
              <a:cxnLst/>
              <a:rect l="l" t="t" r="r" b="b"/>
              <a:pathLst>
                <a:path w="164465" h="12700">
                  <a:moveTo>
                    <a:pt x="0" y="0"/>
                  </a:moveTo>
                  <a:lnTo>
                    <a:pt x="163080" y="0"/>
                  </a:lnTo>
                  <a:lnTo>
                    <a:pt x="163842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037" name="object 1037"/>
          <p:cNvGrpSpPr/>
          <p:nvPr/>
        </p:nvGrpSpPr>
        <p:grpSpPr>
          <a:xfrm>
            <a:off x="12143672" y="2746370"/>
            <a:ext cx="486687" cy="18154"/>
            <a:chOff x="7550162" y="2017395"/>
            <a:chExt cx="357505" cy="13335"/>
          </a:xfrm>
        </p:grpSpPr>
        <p:sp>
          <p:nvSpPr>
            <p:cNvPr id="1038" name="object 1038"/>
            <p:cNvSpPr/>
            <p:nvPr/>
          </p:nvSpPr>
          <p:spPr>
            <a:xfrm>
              <a:off x="7550543" y="2017776"/>
              <a:ext cx="356870" cy="12700"/>
            </a:xfrm>
            <a:custGeom>
              <a:avLst/>
              <a:gdLst/>
              <a:ahLst/>
              <a:cxnLst/>
              <a:rect l="l" t="t" r="r" b="b"/>
              <a:pathLst>
                <a:path w="356870" h="12700">
                  <a:moveTo>
                    <a:pt x="356603" y="12191"/>
                  </a:moveTo>
                  <a:lnTo>
                    <a:pt x="0" y="0"/>
                  </a:lnTo>
                  <a:lnTo>
                    <a:pt x="1524" y="12191"/>
                  </a:lnTo>
                  <a:lnTo>
                    <a:pt x="356603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39" name="object 1039"/>
            <p:cNvSpPr/>
            <p:nvPr/>
          </p:nvSpPr>
          <p:spPr>
            <a:xfrm>
              <a:off x="7550543" y="2017776"/>
              <a:ext cx="356870" cy="12700"/>
            </a:xfrm>
            <a:custGeom>
              <a:avLst/>
              <a:gdLst/>
              <a:ahLst/>
              <a:cxnLst/>
              <a:rect l="l" t="t" r="r" b="b"/>
              <a:pathLst>
                <a:path w="356870" h="12700">
                  <a:moveTo>
                    <a:pt x="0" y="0"/>
                  </a:moveTo>
                  <a:lnTo>
                    <a:pt x="1524" y="12191"/>
                  </a:lnTo>
                  <a:lnTo>
                    <a:pt x="356603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40" name="object 1040"/>
            <p:cNvSpPr/>
            <p:nvPr/>
          </p:nvSpPr>
          <p:spPr>
            <a:xfrm>
              <a:off x="7550543" y="2017776"/>
              <a:ext cx="356870" cy="12700"/>
            </a:xfrm>
            <a:custGeom>
              <a:avLst/>
              <a:gdLst/>
              <a:ahLst/>
              <a:cxnLst/>
              <a:rect l="l" t="t" r="r" b="b"/>
              <a:pathLst>
                <a:path w="356870" h="12700">
                  <a:moveTo>
                    <a:pt x="356603" y="12191"/>
                  </a:moveTo>
                  <a:lnTo>
                    <a:pt x="341375" y="0"/>
                  </a:lnTo>
                  <a:lnTo>
                    <a:pt x="0" y="0"/>
                  </a:lnTo>
                  <a:lnTo>
                    <a:pt x="356603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41" name="object 1041"/>
            <p:cNvSpPr/>
            <p:nvPr/>
          </p:nvSpPr>
          <p:spPr>
            <a:xfrm>
              <a:off x="7550543" y="2017776"/>
              <a:ext cx="356870" cy="12700"/>
            </a:xfrm>
            <a:custGeom>
              <a:avLst/>
              <a:gdLst/>
              <a:ahLst/>
              <a:cxnLst/>
              <a:rect l="l" t="t" r="r" b="b"/>
              <a:pathLst>
                <a:path w="356870" h="12700">
                  <a:moveTo>
                    <a:pt x="0" y="0"/>
                  </a:moveTo>
                  <a:lnTo>
                    <a:pt x="341375" y="0"/>
                  </a:lnTo>
                  <a:lnTo>
                    <a:pt x="356603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042" name="object 1042"/>
          <p:cNvGrpSpPr/>
          <p:nvPr/>
        </p:nvGrpSpPr>
        <p:grpSpPr>
          <a:xfrm>
            <a:off x="12873963" y="2746370"/>
            <a:ext cx="258472" cy="18154"/>
            <a:chOff x="8086611" y="2017395"/>
            <a:chExt cx="189865" cy="13335"/>
          </a:xfrm>
        </p:grpSpPr>
        <p:sp>
          <p:nvSpPr>
            <p:cNvPr id="1043" name="object 1043"/>
            <p:cNvSpPr/>
            <p:nvPr/>
          </p:nvSpPr>
          <p:spPr>
            <a:xfrm>
              <a:off x="8086992" y="2017776"/>
              <a:ext cx="168910" cy="12700"/>
            </a:xfrm>
            <a:custGeom>
              <a:avLst/>
              <a:gdLst/>
              <a:ahLst/>
              <a:cxnLst/>
              <a:rect l="l" t="t" r="r" b="b"/>
              <a:pathLst>
                <a:path w="168909" h="12700">
                  <a:moveTo>
                    <a:pt x="168401" y="12191"/>
                  </a:moveTo>
                  <a:lnTo>
                    <a:pt x="0" y="0"/>
                  </a:lnTo>
                  <a:lnTo>
                    <a:pt x="1524" y="12191"/>
                  </a:lnTo>
                  <a:lnTo>
                    <a:pt x="168401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44" name="object 1044"/>
            <p:cNvSpPr/>
            <p:nvPr/>
          </p:nvSpPr>
          <p:spPr>
            <a:xfrm>
              <a:off x="8086992" y="2017776"/>
              <a:ext cx="168910" cy="12700"/>
            </a:xfrm>
            <a:custGeom>
              <a:avLst/>
              <a:gdLst/>
              <a:ahLst/>
              <a:cxnLst/>
              <a:rect l="l" t="t" r="r" b="b"/>
              <a:pathLst>
                <a:path w="168909" h="12700">
                  <a:moveTo>
                    <a:pt x="0" y="0"/>
                  </a:moveTo>
                  <a:lnTo>
                    <a:pt x="1524" y="12191"/>
                  </a:lnTo>
                  <a:lnTo>
                    <a:pt x="168401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8086992" y="2017776"/>
              <a:ext cx="189230" cy="12700"/>
            </a:xfrm>
            <a:custGeom>
              <a:avLst/>
              <a:gdLst/>
              <a:ahLst/>
              <a:cxnLst/>
              <a:rect l="l" t="t" r="r" b="b"/>
              <a:pathLst>
                <a:path w="189229" h="12700">
                  <a:moveTo>
                    <a:pt x="188975" y="0"/>
                  </a:moveTo>
                  <a:lnTo>
                    <a:pt x="0" y="0"/>
                  </a:lnTo>
                  <a:lnTo>
                    <a:pt x="168401" y="12191"/>
                  </a:lnTo>
                  <a:lnTo>
                    <a:pt x="18897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46" name="object 1046"/>
            <p:cNvSpPr/>
            <p:nvPr/>
          </p:nvSpPr>
          <p:spPr>
            <a:xfrm>
              <a:off x="8086992" y="2017776"/>
              <a:ext cx="189230" cy="12700"/>
            </a:xfrm>
            <a:custGeom>
              <a:avLst/>
              <a:gdLst/>
              <a:ahLst/>
              <a:cxnLst/>
              <a:rect l="l" t="t" r="r" b="b"/>
              <a:pathLst>
                <a:path w="189229" h="12700">
                  <a:moveTo>
                    <a:pt x="0" y="0"/>
                  </a:moveTo>
                  <a:lnTo>
                    <a:pt x="188975" y="0"/>
                  </a:lnTo>
                  <a:lnTo>
                    <a:pt x="168401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047" name="object 1047"/>
          <p:cNvGrpSpPr/>
          <p:nvPr/>
        </p:nvGrpSpPr>
        <p:grpSpPr>
          <a:xfrm>
            <a:off x="10924792" y="2762966"/>
            <a:ext cx="723548" cy="15560"/>
            <a:chOff x="6654812" y="2029586"/>
            <a:chExt cx="531495" cy="11430"/>
          </a:xfrm>
        </p:grpSpPr>
        <p:sp>
          <p:nvSpPr>
            <p:cNvPr id="1048" name="object 1048"/>
            <p:cNvSpPr/>
            <p:nvPr/>
          </p:nvSpPr>
          <p:spPr>
            <a:xfrm>
              <a:off x="6655193" y="2029967"/>
              <a:ext cx="530860" cy="10795"/>
            </a:xfrm>
            <a:custGeom>
              <a:avLst/>
              <a:gdLst/>
              <a:ahLst/>
              <a:cxnLst/>
              <a:rect l="l" t="t" r="r" b="b"/>
              <a:pathLst>
                <a:path w="530859" h="10794">
                  <a:moveTo>
                    <a:pt x="530352" y="10668"/>
                  </a:moveTo>
                  <a:lnTo>
                    <a:pt x="18288" y="0"/>
                  </a:lnTo>
                  <a:lnTo>
                    <a:pt x="0" y="10668"/>
                  </a:lnTo>
                  <a:lnTo>
                    <a:pt x="530352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49" name="object 1049"/>
            <p:cNvSpPr/>
            <p:nvPr/>
          </p:nvSpPr>
          <p:spPr>
            <a:xfrm>
              <a:off x="6655193" y="2029967"/>
              <a:ext cx="530860" cy="10795"/>
            </a:xfrm>
            <a:custGeom>
              <a:avLst/>
              <a:gdLst/>
              <a:ahLst/>
              <a:cxnLst/>
              <a:rect l="l" t="t" r="r" b="b"/>
              <a:pathLst>
                <a:path w="530859" h="10794">
                  <a:moveTo>
                    <a:pt x="18288" y="0"/>
                  </a:moveTo>
                  <a:lnTo>
                    <a:pt x="0" y="10668"/>
                  </a:lnTo>
                  <a:lnTo>
                    <a:pt x="530352" y="10668"/>
                  </a:lnTo>
                  <a:lnTo>
                    <a:pt x="1828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50" name="object 1050"/>
            <p:cNvSpPr/>
            <p:nvPr/>
          </p:nvSpPr>
          <p:spPr>
            <a:xfrm>
              <a:off x="6673481" y="2029967"/>
              <a:ext cx="512445" cy="10795"/>
            </a:xfrm>
            <a:custGeom>
              <a:avLst/>
              <a:gdLst/>
              <a:ahLst/>
              <a:cxnLst/>
              <a:rect l="l" t="t" r="r" b="b"/>
              <a:pathLst>
                <a:path w="512445" h="10794">
                  <a:moveTo>
                    <a:pt x="512064" y="10668"/>
                  </a:moveTo>
                  <a:lnTo>
                    <a:pt x="511289" y="0"/>
                  </a:lnTo>
                  <a:lnTo>
                    <a:pt x="0" y="0"/>
                  </a:lnTo>
                  <a:lnTo>
                    <a:pt x="512064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51" name="object 1051"/>
            <p:cNvSpPr/>
            <p:nvPr/>
          </p:nvSpPr>
          <p:spPr>
            <a:xfrm>
              <a:off x="6673481" y="2029967"/>
              <a:ext cx="512445" cy="10795"/>
            </a:xfrm>
            <a:custGeom>
              <a:avLst/>
              <a:gdLst/>
              <a:ahLst/>
              <a:cxnLst/>
              <a:rect l="l" t="t" r="r" b="b"/>
              <a:pathLst>
                <a:path w="512445" h="10794">
                  <a:moveTo>
                    <a:pt x="0" y="0"/>
                  </a:moveTo>
                  <a:lnTo>
                    <a:pt x="511289" y="0"/>
                  </a:lnTo>
                  <a:lnTo>
                    <a:pt x="512064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052" name="object 1052"/>
          <p:cNvGrpSpPr/>
          <p:nvPr/>
        </p:nvGrpSpPr>
        <p:grpSpPr>
          <a:xfrm>
            <a:off x="11773323" y="2762966"/>
            <a:ext cx="223894" cy="15560"/>
            <a:chOff x="7278116" y="2029586"/>
            <a:chExt cx="164465" cy="11430"/>
          </a:xfrm>
        </p:grpSpPr>
        <p:sp>
          <p:nvSpPr>
            <p:cNvPr id="1053" name="object 1053"/>
            <p:cNvSpPr/>
            <p:nvPr/>
          </p:nvSpPr>
          <p:spPr>
            <a:xfrm>
              <a:off x="7278497" y="2029967"/>
              <a:ext cx="163195" cy="10795"/>
            </a:xfrm>
            <a:custGeom>
              <a:avLst/>
              <a:gdLst/>
              <a:ahLst/>
              <a:cxnLst/>
              <a:rect l="l" t="t" r="r" b="b"/>
              <a:pathLst>
                <a:path w="163195" h="10794">
                  <a:moveTo>
                    <a:pt x="163080" y="10668"/>
                  </a:moveTo>
                  <a:lnTo>
                    <a:pt x="0" y="0"/>
                  </a:lnTo>
                  <a:lnTo>
                    <a:pt x="774" y="10668"/>
                  </a:lnTo>
                  <a:lnTo>
                    <a:pt x="163080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54" name="object 1054"/>
            <p:cNvSpPr/>
            <p:nvPr/>
          </p:nvSpPr>
          <p:spPr>
            <a:xfrm>
              <a:off x="7278497" y="2029967"/>
              <a:ext cx="163195" cy="10795"/>
            </a:xfrm>
            <a:custGeom>
              <a:avLst/>
              <a:gdLst/>
              <a:ahLst/>
              <a:cxnLst/>
              <a:rect l="l" t="t" r="r" b="b"/>
              <a:pathLst>
                <a:path w="163195" h="10794">
                  <a:moveTo>
                    <a:pt x="0" y="0"/>
                  </a:moveTo>
                  <a:lnTo>
                    <a:pt x="774" y="10668"/>
                  </a:lnTo>
                  <a:lnTo>
                    <a:pt x="163080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55" name="object 1055"/>
            <p:cNvSpPr/>
            <p:nvPr/>
          </p:nvSpPr>
          <p:spPr>
            <a:xfrm>
              <a:off x="7278497" y="2029967"/>
              <a:ext cx="163195" cy="10795"/>
            </a:xfrm>
            <a:custGeom>
              <a:avLst/>
              <a:gdLst/>
              <a:ahLst/>
              <a:cxnLst/>
              <a:rect l="l" t="t" r="r" b="b"/>
              <a:pathLst>
                <a:path w="163195" h="10794">
                  <a:moveTo>
                    <a:pt x="163080" y="10668"/>
                  </a:moveTo>
                  <a:lnTo>
                    <a:pt x="162318" y="0"/>
                  </a:lnTo>
                  <a:lnTo>
                    <a:pt x="0" y="0"/>
                  </a:lnTo>
                  <a:lnTo>
                    <a:pt x="163080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7278497" y="2029967"/>
              <a:ext cx="163195" cy="10795"/>
            </a:xfrm>
            <a:custGeom>
              <a:avLst/>
              <a:gdLst/>
              <a:ahLst/>
              <a:cxnLst/>
              <a:rect l="l" t="t" r="r" b="b"/>
              <a:pathLst>
                <a:path w="163195" h="10794">
                  <a:moveTo>
                    <a:pt x="0" y="0"/>
                  </a:moveTo>
                  <a:lnTo>
                    <a:pt x="162318" y="0"/>
                  </a:lnTo>
                  <a:lnTo>
                    <a:pt x="163080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057" name="object 1057"/>
          <p:cNvGrpSpPr/>
          <p:nvPr/>
        </p:nvGrpSpPr>
        <p:grpSpPr>
          <a:xfrm>
            <a:off x="12145746" y="2762966"/>
            <a:ext cx="502248" cy="15560"/>
            <a:chOff x="7551686" y="2029586"/>
            <a:chExt cx="368935" cy="11430"/>
          </a:xfrm>
        </p:grpSpPr>
        <p:sp>
          <p:nvSpPr>
            <p:cNvPr id="1058" name="object 1058"/>
            <p:cNvSpPr/>
            <p:nvPr/>
          </p:nvSpPr>
          <p:spPr>
            <a:xfrm>
              <a:off x="7552067" y="2029967"/>
              <a:ext cx="368300" cy="10795"/>
            </a:xfrm>
            <a:custGeom>
              <a:avLst/>
              <a:gdLst/>
              <a:ahLst/>
              <a:cxnLst/>
              <a:rect l="l" t="t" r="r" b="b"/>
              <a:pathLst>
                <a:path w="368300" h="10794">
                  <a:moveTo>
                    <a:pt x="368033" y="10668"/>
                  </a:moveTo>
                  <a:lnTo>
                    <a:pt x="0" y="0"/>
                  </a:lnTo>
                  <a:lnTo>
                    <a:pt x="762" y="10668"/>
                  </a:lnTo>
                  <a:lnTo>
                    <a:pt x="368033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59" name="object 1059"/>
            <p:cNvSpPr/>
            <p:nvPr/>
          </p:nvSpPr>
          <p:spPr>
            <a:xfrm>
              <a:off x="7552067" y="2029967"/>
              <a:ext cx="368300" cy="10795"/>
            </a:xfrm>
            <a:custGeom>
              <a:avLst/>
              <a:gdLst/>
              <a:ahLst/>
              <a:cxnLst/>
              <a:rect l="l" t="t" r="r" b="b"/>
              <a:pathLst>
                <a:path w="368300" h="10794">
                  <a:moveTo>
                    <a:pt x="0" y="0"/>
                  </a:moveTo>
                  <a:lnTo>
                    <a:pt x="762" y="10668"/>
                  </a:lnTo>
                  <a:lnTo>
                    <a:pt x="368033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60" name="object 1060"/>
            <p:cNvSpPr/>
            <p:nvPr/>
          </p:nvSpPr>
          <p:spPr>
            <a:xfrm>
              <a:off x="7552067" y="2029967"/>
              <a:ext cx="368300" cy="10795"/>
            </a:xfrm>
            <a:custGeom>
              <a:avLst/>
              <a:gdLst/>
              <a:ahLst/>
              <a:cxnLst/>
              <a:rect l="l" t="t" r="r" b="b"/>
              <a:pathLst>
                <a:path w="368300" h="10794">
                  <a:moveTo>
                    <a:pt x="368033" y="10668"/>
                  </a:moveTo>
                  <a:lnTo>
                    <a:pt x="355079" y="0"/>
                  </a:lnTo>
                  <a:lnTo>
                    <a:pt x="0" y="0"/>
                  </a:lnTo>
                  <a:lnTo>
                    <a:pt x="368033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61" name="object 1061"/>
            <p:cNvSpPr/>
            <p:nvPr/>
          </p:nvSpPr>
          <p:spPr>
            <a:xfrm>
              <a:off x="7552067" y="2029967"/>
              <a:ext cx="368300" cy="10795"/>
            </a:xfrm>
            <a:custGeom>
              <a:avLst/>
              <a:gdLst/>
              <a:ahLst/>
              <a:cxnLst/>
              <a:rect l="l" t="t" r="r" b="b"/>
              <a:pathLst>
                <a:path w="368300" h="10794">
                  <a:moveTo>
                    <a:pt x="0" y="0"/>
                  </a:moveTo>
                  <a:lnTo>
                    <a:pt x="355079" y="0"/>
                  </a:lnTo>
                  <a:lnTo>
                    <a:pt x="368033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062" name="object 1062"/>
          <p:cNvGrpSpPr/>
          <p:nvPr/>
        </p:nvGrpSpPr>
        <p:grpSpPr>
          <a:xfrm>
            <a:off x="12876036" y="2762966"/>
            <a:ext cx="228216" cy="15560"/>
            <a:chOff x="8088134" y="2029586"/>
            <a:chExt cx="167640" cy="11430"/>
          </a:xfrm>
        </p:grpSpPr>
        <p:sp>
          <p:nvSpPr>
            <p:cNvPr id="1063" name="object 1063"/>
            <p:cNvSpPr/>
            <p:nvPr/>
          </p:nvSpPr>
          <p:spPr>
            <a:xfrm>
              <a:off x="8088515" y="2029967"/>
              <a:ext cx="147955" cy="10795"/>
            </a:xfrm>
            <a:custGeom>
              <a:avLst/>
              <a:gdLst/>
              <a:ahLst/>
              <a:cxnLst/>
              <a:rect l="l" t="t" r="r" b="b"/>
              <a:pathLst>
                <a:path w="147954" h="10794">
                  <a:moveTo>
                    <a:pt x="147827" y="10668"/>
                  </a:moveTo>
                  <a:lnTo>
                    <a:pt x="0" y="0"/>
                  </a:lnTo>
                  <a:lnTo>
                    <a:pt x="762" y="10668"/>
                  </a:lnTo>
                  <a:lnTo>
                    <a:pt x="147827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64" name="object 1064"/>
            <p:cNvSpPr/>
            <p:nvPr/>
          </p:nvSpPr>
          <p:spPr>
            <a:xfrm>
              <a:off x="8088515" y="2029967"/>
              <a:ext cx="147955" cy="10795"/>
            </a:xfrm>
            <a:custGeom>
              <a:avLst/>
              <a:gdLst/>
              <a:ahLst/>
              <a:cxnLst/>
              <a:rect l="l" t="t" r="r" b="b"/>
              <a:pathLst>
                <a:path w="147954" h="10794">
                  <a:moveTo>
                    <a:pt x="0" y="0"/>
                  </a:moveTo>
                  <a:lnTo>
                    <a:pt x="762" y="10668"/>
                  </a:lnTo>
                  <a:lnTo>
                    <a:pt x="147827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65" name="object 1065"/>
            <p:cNvSpPr/>
            <p:nvPr/>
          </p:nvSpPr>
          <p:spPr>
            <a:xfrm>
              <a:off x="8088515" y="2029967"/>
              <a:ext cx="167005" cy="10795"/>
            </a:xfrm>
            <a:custGeom>
              <a:avLst/>
              <a:gdLst/>
              <a:ahLst/>
              <a:cxnLst/>
              <a:rect l="l" t="t" r="r" b="b"/>
              <a:pathLst>
                <a:path w="167004" h="10794">
                  <a:moveTo>
                    <a:pt x="166877" y="0"/>
                  </a:moveTo>
                  <a:lnTo>
                    <a:pt x="0" y="0"/>
                  </a:lnTo>
                  <a:lnTo>
                    <a:pt x="147827" y="10668"/>
                  </a:lnTo>
                  <a:lnTo>
                    <a:pt x="16687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66" name="object 1066"/>
            <p:cNvSpPr/>
            <p:nvPr/>
          </p:nvSpPr>
          <p:spPr>
            <a:xfrm>
              <a:off x="8088515" y="2029967"/>
              <a:ext cx="167005" cy="10795"/>
            </a:xfrm>
            <a:custGeom>
              <a:avLst/>
              <a:gdLst/>
              <a:ahLst/>
              <a:cxnLst/>
              <a:rect l="l" t="t" r="r" b="b"/>
              <a:pathLst>
                <a:path w="167004" h="10794">
                  <a:moveTo>
                    <a:pt x="0" y="0"/>
                  </a:moveTo>
                  <a:lnTo>
                    <a:pt x="166877" y="0"/>
                  </a:lnTo>
                  <a:lnTo>
                    <a:pt x="147827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067" name="object 1067"/>
          <p:cNvGrpSpPr/>
          <p:nvPr/>
        </p:nvGrpSpPr>
        <p:grpSpPr>
          <a:xfrm>
            <a:off x="10924792" y="2777489"/>
            <a:ext cx="725277" cy="19018"/>
            <a:chOff x="6654812" y="2040254"/>
            <a:chExt cx="532765" cy="13970"/>
          </a:xfrm>
        </p:grpSpPr>
        <p:sp>
          <p:nvSpPr>
            <p:cNvPr id="1068" name="object 1068"/>
            <p:cNvSpPr/>
            <p:nvPr/>
          </p:nvSpPr>
          <p:spPr>
            <a:xfrm>
              <a:off x="6655193" y="2040635"/>
              <a:ext cx="532130" cy="13335"/>
            </a:xfrm>
            <a:custGeom>
              <a:avLst/>
              <a:gdLst/>
              <a:ahLst/>
              <a:cxnLst/>
              <a:rect l="l" t="t" r="r" b="b"/>
              <a:pathLst>
                <a:path w="532129" h="13335">
                  <a:moveTo>
                    <a:pt x="531876" y="12954"/>
                  </a:moveTo>
                  <a:lnTo>
                    <a:pt x="0" y="0"/>
                  </a:lnTo>
                  <a:lnTo>
                    <a:pt x="762" y="12954"/>
                  </a:lnTo>
                  <a:lnTo>
                    <a:pt x="531876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69" name="object 1069"/>
            <p:cNvSpPr/>
            <p:nvPr/>
          </p:nvSpPr>
          <p:spPr>
            <a:xfrm>
              <a:off x="6655193" y="2040635"/>
              <a:ext cx="532130" cy="13335"/>
            </a:xfrm>
            <a:custGeom>
              <a:avLst/>
              <a:gdLst/>
              <a:ahLst/>
              <a:cxnLst/>
              <a:rect l="l" t="t" r="r" b="b"/>
              <a:pathLst>
                <a:path w="532129" h="13335">
                  <a:moveTo>
                    <a:pt x="0" y="0"/>
                  </a:moveTo>
                  <a:lnTo>
                    <a:pt x="762" y="12954"/>
                  </a:lnTo>
                  <a:lnTo>
                    <a:pt x="531876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70" name="object 1070"/>
            <p:cNvSpPr/>
            <p:nvPr/>
          </p:nvSpPr>
          <p:spPr>
            <a:xfrm>
              <a:off x="6655193" y="2040635"/>
              <a:ext cx="532130" cy="13335"/>
            </a:xfrm>
            <a:custGeom>
              <a:avLst/>
              <a:gdLst/>
              <a:ahLst/>
              <a:cxnLst/>
              <a:rect l="l" t="t" r="r" b="b"/>
              <a:pathLst>
                <a:path w="532129" h="13335">
                  <a:moveTo>
                    <a:pt x="531876" y="12954"/>
                  </a:moveTo>
                  <a:lnTo>
                    <a:pt x="530352" y="0"/>
                  </a:lnTo>
                  <a:lnTo>
                    <a:pt x="0" y="0"/>
                  </a:lnTo>
                  <a:lnTo>
                    <a:pt x="531876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71" name="object 1071"/>
            <p:cNvSpPr/>
            <p:nvPr/>
          </p:nvSpPr>
          <p:spPr>
            <a:xfrm>
              <a:off x="6655193" y="2040635"/>
              <a:ext cx="532130" cy="13335"/>
            </a:xfrm>
            <a:custGeom>
              <a:avLst/>
              <a:gdLst/>
              <a:ahLst/>
              <a:cxnLst/>
              <a:rect l="l" t="t" r="r" b="b"/>
              <a:pathLst>
                <a:path w="532129" h="13335">
                  <a:moveTo>
                    <a:pt x="0" y="0"/>
                  </a:moveTo>
                  <a:lnTo>
                    <a:pt x="530352" y="0"/>
                  </a:lnTo>
                  <a:lnTo>
                    <a:pt x="531876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072" name="object 1072"/>
          <p:cNvGrpSpPr/>
          <p:nvPr/>
        </p:nvGrpSpPr>
        <p:grpSpPr>
          <a:xfrm>
            <a:off x="11774376" y="2777489"/>
            <a:ext cx="224758" cy="19018"/>
            <a:chOff x="7278890" y="2040254"/>
            <a:chExt cx="165100" cy="13970"/>
          </a:xfrm>
        </p:grpSpPr>
        <p:sp>
          <p:nvSpPr>
            <p:cNvPr id="1073" name="object 1073"/>
            <p:cNvSpPr/>
            <p:nvPr/>
          </p:nvSpPr>
          <p:spPr>
            <a:xfrm>
              <a:off x="7279271" y="2040635"/>
              <a:ext cx="163830" cy="13335"/>
            </a:xfrm>
            <a:custGeom>
              <a:avLst/>
              <a:gdLst/>
              <a:ahLst/>
              <a:cxnLst/>
              <a:rect l="l" t="t" r="r" b="b"/>
              <a:pathLst>
                <a:path w="163829" h="13335">
                  <a:moveTo>
                    <a:pt x="163817" y="12954"/>
                  </a:moveTo>
                  <a:lnTo>
                    <a:pt x="0" y="0"/>
                  </a:lnTo>
                  <a:lnTo>
                    <a:pt x="749" y="12954"/>
                  </a:lnTo>
                  <a:lnTo>
                    <a:pt x="163817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74" name="object 1074"/>
            <p:cNvSpPr/>
            <p:nvPr/>
          </p:nvSpPr>
          <p:spPr>
            <a:xfrm>
              <a:off x="7279271" y="2040635"/>
              <a:ext cx="163830" cy="13335"/>
            </a:xfrm>
            <a:custGeom>
              <a:avLst/>
              <a:gdLst/>
              <a:ahLst/>
              <a:cxnLst/>
              <a:rect l="l" t="t" r="r" b="b"/>
              <a:pathLst>
                <a:path w="163829" h="13335">
                  <a:moveTo>
                    <a:pt x="0" y="0"/>
                  </a:moveTo>
                  <a:lnTo>
                    <a:pt x="749" y="12954"/>
                  </a:lnTo>
                  <a:lnTo>
                    <a:pt x="163817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75" name="object 1075"/>
            <p:cNvSpPr/>
            <p:nvPr/>
          </p:nvSpPr>
          <p:spPr>
            <a:xfrm>
              <a:off x="7279271" y="2040635"/>
              <a:ext cx="163830" cy="13335"/>
            </a:xfrm>
            <a:custGeom>
              <a:avLst/>
              <a:gdLst/>
              <a:ahLst/>
              <a:cxnLst/>
              <a:rect l="l" t="t" r="r" b="b"/>
              <a:pathLst>
                <a:path w="163829" h="13335">
                  <a:moveTo>
                    <a:pt x="163817" y="12954"/>
                  </a:moveTo>
                  <a:lnTo>
                    <a:pt x="162305" y="0"/>
                  </a:lnTo>
                  <a:lnTo>
                    <a:pt x="0" y="0"/>
                  </a:lnTo>
                  <a:lnTo>
                    <a:pt x="163817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76" name="object 1076"/>
            <p:cNvSpPr/>
            <p:nvPr/>
          </p:nvSpPr>
          <p:spPr>
            <a:xfrm>
              <a:off x="7279271" y="2040635"/>
              <a:ext cx="163830" cy="13335"/>
            </a:xfrm>
            <a:custGeom>
              <a:avLst/>
              <a:gdLst/>
              <a:ahLst/>
              <a:cxnLst/>
              <a:rect l="l" t="t" r="r" b="b"/>
              <a:pathLst>
                <a:path w="163829" h="13335">
                  <a:moveTo>
                    <a:pt x="0" y="0"/>
                  </a:moveTo>
                  <a:lnTo>
                    <a:pt x="162305" y="0"/>
                  </a:lnTo>
                  <a:lnTo>
                    <a:pt x="163817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077" name="object 1077"/>
          <p:cNvGrpSpPr/>
          <p:nvPr/>
        </p:nvGrpSpPr>
        <p:grpSpPr>
          <a:xfrm>
            <a:off x="12146784" y="2777489"/>
            <a:ext cx="522130" cy="19018"/>
            <a:chOff x="7552449" y="2040254"/>
            <a:chExt cx="383540" cy="13970"/>
          </a:xfrm>
        </p:grpSpPr>
        <p:sp>
          <p:nvSpPr>
            <p:cNvPr id="1078" name="object 1078"/>
            <p:cNvSpPr/>
            <p:nvPr/>
          </p:nvSpPr>
          <p:spPr>
            <a:xfrm>
              <a:off x="7552830" y="2040635"/>
              <a:ext cx="382905" cy="13335"/>
            </a:xfrm>
            <a:custGeom>
              <a:avLst/>
              <a:gdLst/>
              <a:ahLst/>
              <a:cxnLst/>
              <a:rect l="l" t="t" r="r" b="b"/>
              <a:pathLst>
                <a:path w="382904" h="13335">
                  <a:moveTo>
                    <a:pt x="382524" y="12954"/>
                  </a:moveTo>
                  <a:lnTo>
                    <a:pt x="0" y="0"/>
                  </a:lnTo>
                  <a:lnTo>
                    <a:pt x="761" y="12954"/>
                  </a:lnTo>
                  <a:lnTo>
                    <a:pt x="382524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79" name="object 1079"/>
            <p:cNvSpPr/>
            <p:nvPr/>
          </p:nvSpPr>
          <p:spPr>
            <a:xfrm>
              <a:off x="7552830" y="2040635"/>
              <a:ext cx="382905" cy="13335"/>
            </a:xfrm>
            <a:custGeom>
              <a:avLst/>
              <a:gdLst/>
              <a:ahLst/>
              <a:cxnLst/>
              <a:rect l="l" t="t" r="r" b="b"/>
              <a:pathLst>
                <a:path w="382904" h="13335">
                  <a:moveTo>
                    <a:pt x="0" y="0"/>
                  </a:moveTo>
                  <a:lnTo>
                    <a:pt x="761" y="12954"/>
                  </a:lnTo>
                  <a:lnTo>
                    <a:pt x="382524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80" name="object 1080"/>
            <p:cNvSpPr/>
            <p:nvPr/>
          </p:nvSpPr>
          <p:spPr>
            <a:xfrm>
              <a:off x="7552830" y="2040635"/>
              <a:ext cx="382905" cy="13335"/>
            </a:xfrm>
            <a:custGeom>
              <a:avLst/>
              <a:gdLst/>
              <a:ahLst/>
              <a:cxnLst/>
              <a:rect l="l" t="t" r="r" b="b"/>
              <a:pathLst>
                <a:path w="382904" h="13335">
                  <a:moveTo>
                    <a:pt x="382524" y="12954"/>
                  </a:moveTo>
                  <a:lnTo>
                    <a:pt x="367271" y="0"/>
                  </a:lnTo>
                  <a:lnTo>
                    <a:pt x="0" y="0"/>
                  </a:lnTo>
                  <a:lnTo>
                    <a:pt x="382524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81" name="object 1081"/>
            <p:cNvSpPr/>
            <p:nvPr/>
          </p:nvSpPr>
          <p:spPr>
            <a:xfrm>
              <a:off x="7552830" y="2040635"/>
              <a:ext cx="382905" cy="13335"/>
            </a:xfrm>
            <a:custGeom>
              <a:avLst/>
              <a:gdLst/>
              <a:ahLst/>
              <a:cxnLst/>
              <a:rect l="l" t="t" r="r" b="b"/>
              <a:pathLst>
                <a:path w="382904" h="13335">
                  <a:moveTo>
                    <a:pt x="0" y="0"/>
                  </a:moveTo>
                  <a:lnTo>
                    <a:pt x="367271" y="0"/>
                  </a:lnTo>
                  <a:lnTo>
                    <a:pt x="382524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082" name="object 1082"/>
          <p:cNvGrpSpPr/>
          <p:nvPr/>
        </p:nvGrpSpPr>
        <p:grpSpPr>
          <a:xfrm>
            <a:off x="12877074" y="2777489"/>
            <a:ext cx="201418" cy="19018"/>
            <a:chOff x="8088896" y="2040254"/>
            <a:chExt cx="147955" cy="13970"/>
          </a:xfrm>
        </p:grpSpPr>
        <p:sp>
          <p:nvSpPr>
            <p:cNvPr id="1083" name="object 1083"/>
            <p:cNvSpPr/>
            <p:nvPr/>
          </p:nvSpPr>
          <p:spPr>
            <a:xfrm>
              <a:off x="8089277" y="2040635"/>
              <a:ext cx="125095" cy="13335"/>
            </a:xfrm>
            <a:custGeom>
              <a:avLst/>
              <a:gdLst/>
              <a:ahLst/>
              <a:cxnLst/>
              <a:rect l="l" t="t" r="r" b="b"/>
              <a:pathLst>
                <a:path w="125095" h="13335">
                  <a:moveTo>
                    <a:pt x="124968" y="12954"/>
                  </a:moveTo>
                  <a:lnTo>
                    <a:pt x="0" y="0"/>
                  </a:lnTo>
                  <a:lnTo>
                    <a:pt x="749" y="12954"/>
                  </a:lnTo>
                  <a:lnTo>
                    <a:pt x="124968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84" name="object 1084"/>
            <p:cNvSpPr/>
            <p:nvPr/>
          </p:nvSpPr>
          <p:spPr>
            <a:xfrm>
              <a:off x="8089277" y="2040635"/>
              <a:ext cx="125095" cy="13335"/>
            </a:xfrm>
            <a:custGeom>
              <a:avLst/>
              <a:gdLst/>
              <a:ahLst/>
              <a:cxnLst/>
              <a:rect l="l" t="t" r="r" b="b"/>
              <a:pathLst>
                <a:path w="125095" h="13335">
                  <a:moveTo>
                    <a:pt x="0" y="0"/>
                  </a:moveTo>
                  <a:lnTo>
                    <a:pt x="749" y="12954"/>
                  </a:lnTo>
                  <a:lnTo>
                    <a:pt x="124968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85" name="object 1085"/>
            <p:cNvSpPr/>
            <p:nvPr/>
          </p:nvSpPr>
          <p:spPr>
            <a:xfrm>
              <a:off x="8089277" y="2040635"/>
              <a:ext cx="147320" cy="13335"/>
            </a:xfrm>
            <a:custGeom>
              <a:avLst/>
              <a:gdLst/>
              <a:ahLst/>
              <a:cxnLst/>
              <a:rect l="l" t="t" r="r" b="b"/>
              <a:pathLst>
                <a:path w="147320" h="13335">
                  <a:moveTo>
                    <a:pt x="147065" y="0"/>
                  </a:moveTo>
                  <a:lnTo>
                    <a:pt x="0" y="0"/>
                  </a:lnTo>
                  <a:lnTo>
                    <a:pt x="124968" y="12954"/>
                  </a:lnTo>
                  <a:lnTo>
                    <a:pt x="14706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86" name="object 1086"/>
            <p:cNvSpPr/>
            <p:nvPr/>
          </p:nvSpPr>
          <p:spPr>
            <a:xfrm>
              <a:off x="8089277" y="2040635"/>
              <a:ext cx="147320" cy="13335"/>
            </a:xfrm>
            <a:custGeom>
              <a:avLst/>
              <a:gdLst/>
              <a:ahLst/>
              <a:cxnLst/>
              <a:rect l="l" t="t" r="r" b="b"/>
              <a:pathLst>
                <a:path w="147320" h="13335">
                  <a:moveTo>
                    <a:pt x="0" y="0"/>
                  </a:moveTo>
                  <a:lnTo>
                    <a:pt x="147065" y="0"/>
                  </a:lnTo>
                  <a:lnTo>
                    <a:pt x="124968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087" name="object 1087"/>
          <p:cNvGrpSpPr/>
          <p:nvPr/>
        </p:nvGrpSpPr>
        <p:grpSpPr>
          <a:xfrm>
            <a:off x="10925829" y="2795124"/>
            <a:ext cx="724412" cy="2593"/>
            <a:chOff x="6655574" y="2053208"/>
            <a:chExt cx="532130" cy="1905"/>
          </a:xfrm>
        </p:grpSpPr>
        <p:sp>
          <p:nvSpPr>
            <p:cNvPr id="1088" name="object 1088"/>
            <p:cNvSpPr/>
            <p:nvPr/>
          </p:nvSpPr>
          <p:spPr>
            <a:xfrm>
              <a:off x="6655955" y="2053589"/>
              <a:ext cx="295275" cy="1270"/>
            </a:xfrm>
            <a:custGeom>
              <a:avLst/>
              <a:gdLst/>
              <a:ahLst/>
              <a:cxnLst/>
              <a:rect l="l" t="t" r="r" b="b"/>
              <a:pathLst>
                <a:path w="295275" h="1269">
                  <a:moveTo>
                    <a:pt x="294881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294881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89" name="object 1089"/>
            <p:cNvSpPr/>
            <p:nvPr/>
          </p:nvSpPr>
          <p:spPr>
            <a:xfrm>
              <a:off x="6655955" y="2053589"/>
              <a:ext cx="295275" cy="1270"/>
            </a:xfrm>
            <a:custGeom>
              <a:avLst/>
              <a:gdLst/>
              <a:ahLst/>
              <a:cxnLst/>
              <a:rect l="l" t="t" r="r" b="b"/>
              <a:pathLst>
                <a:path w="295275" h="1269">
                  <a:moveTo>
                    <a:pt x="-381" y="381"/>
                  </a:moveTo>
                  <a:lnTo>
                    <a:pt x="295262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90" name="object 1090"/>
            <p:cNvSpPr/>
            <p:nvPr/>
          </p:nvSpPr>
          <p:spPr>
            <a:xfrm>
              <a:off x="6655955" y="2053589"/>
              <a:ext cx="317500" cy="1270"/>
            </a:xfrm>
            <a:custGeom>
              <a:avLst/>
              <a:gdLst/>
              <a:ahLst/>
              <a:cxnLst/>
              <a:rect l="l" t="t" r="r" b="b"/>
              <a:pathLst>
                <a:path w="317500" h="1269">
                  <a:moveTo>
                    <a:pt x="316992" y="0"/>
                  </a:moveTo>
                  <a:lnTo>
                    <a:pt x="0" y="0"/>
                  </a:lnTo>
                  <a:lnTo>
                    <a:pt x="294881" y="762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91" name="object 1091"/>
            <p:cNvSpPr/>
            <p:nvPr/>
          </p:nvSpPr>
          <p:spPr>
            <a:xfrm>
              <a:off x="6655955" y="2053589"/>
              <a:ext cx="317500" cy="1270"/>
            </a:xfrm>
            <a:custGeom>
              <a:avLst/>
              <a:gdLst/>
              <a:ahLst/>
              <a:cxnLst/>
              <a:rect l="l" t="t" r="r" b="b"/>
              <a:pathLst>
                <a:path w="317500" h="1269">
                  <a:moveTo>
                    <a:pt x="-380" y="381"/>
                  </a:moveTo>
                  <a:lnTo>
                    <a:pt x="317373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92" name="object 1092"/>
            <p:cNvSpPr/>
            <p:nvPr/>
          </p:nvSpPr>
          <p:spPr>
            <a:xfrm>
              <a:off x="6972947" y="2053589"/>
              <a:ext cx="214629" cy="1270"/>
            </a:xfrm>
            <a:custGeom>
              <a:avLst/>
              <a:gdLst/>
              <a:ahLst/>
              <a:cxnLst/>
              <a:rect l="l" t="t" r="r" b="b"/>
              <a:pathLst>
                <a:path w="214629" h="1269">
                  <a:moveTo>
                    <a:pt x="214121" y="762"/>
                  </a:moveTo>
                  <a:lnTo>
                    <a:pt x="0" y="0"/>
                  </a:lnTo>
                  <a:lnTo>
                    <a:pt x="1524" y="762"/>
                  </a:lnTo>
                  <a:lnTo>
                    <a:pt x="214121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93" name="object 1093"/>
            <p:cNvSpPr/>
            <p:nvPr/>
          </p:nvSpPr>
          <p:spPr>
            <a:xfrm>
              <a:off x="6972947" y="2053589"/>
              <a:ext cx="214629" cy="1270"/>
            </a:xfrm>
            <a:custGeom>
              <a:avLst/>
              <a:gdLst/>
              <a:ahLst/>
              <a:cxnLst/>
              <a:rect l="l" t="t" r="r" b="b"/>
              <a:pathLst>
                <a:path w="214629" h="1269">
                  <a:moveTo>
                    <a:pt x="-380" y="381"/>
                  </a:moveTo>
                  <a:lnTo>
                    <a:pt x="214502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94" name="object 1094"/>
            <p:cNvSpPr/>
            <p:nvPr/>
          </p:nvSpPr>
          <p:spPr>
            <a:xfrm>
              <a:off x="6972947" y="2053589"/>
              <a:ext cx="214629" cy="1270"/>
            </a:xfrm>
            <a:custGeom>
              <a:avLst/>
              <a:gdLst/>
              <a:ahLst/>
              <a:cxnLst/>
              <a:rect l="l" t="t" r="r" b="b"/>
              <a:pathLst>
                <a:path w="214629" h="1269">
                  <a:moveTo>
                    <a:pt x="214121" y="762"/>
                  </a:moveTo>
                  <a:lnTo>
                    <a:pt x="214121" y="0"/>
                  </a:lnTo>
                  <a:lnTo>
                    <a:pt x="0" y="0"/>
                  </a:lnTo>
                  <a:lnTo>
                    <a:pt x="214121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95" name="object 1095"/>
            <p:cNvSpPr/>
            <p:nvPr/>
          </p:nvSpPr>
          <p:spPr>
            <a:xfrm>
              <a:off x="6972947" y="2053589"/>
              <a:ext cx="214629" cy="1270"/>
            </a:xfrm>
            <a:custGeom>
              <a:avLst/>
              <a:gdLst/>
              <a:ahLst/>
              <a:cxnLst/>
              <a:rect l="l" t="t" r="r" b="b"/>
              <a:pathLst>
                <a:path w="214629" h="1269">
                  <a:moveTo>
                    <a:pt x="-380" y="381"/>
                  </a:moveTo>
                  <a:lnTo>
                    <a:pt x="214502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096" name="object 1096"/>
          <p:cNvGrpSpPr/>
          <p:nvPr/>
        </p:nvGrpSpPr>
        <p:grpSpPr>
          <a:xfrm>
            <a:off x="11775397" y="2795124"/>
            <a:ext cx="223029" cy="2593"/>
            <a:chOff x="7279640" y="2053208"/>
            <a:chExt cx="163830" cy="1905"/>
          </a:xfrm>
        </p:grpSpPr>
        <p:sp>
          <p:nvSpPr>
            <p:cNvPr id="1097" name="object 1097"/>
            <p:cNvSpPr/>
            <p:nvPr/>
          </p:nvSpPr>
          <p:spPr>
            <a:xfrm>
              <a:off x="7280021" y="2053589"/>
              <a:ext cx="163195" cy="1270"/>
            </a:xfrm>
            <a:custGeom>
              <a:avLst/>
              <a:gdLst/>
              <a:ahLst/>
              <a:cxnLst/>
              <a:rect l="l" t="t" r="r" b="b"/>
              <a:pathLst>
                <a:path w="163195" h="1269">
                  <a:moveTo>
                    <a:pt x="163068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63068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98" name="object 1098"/>
            <p:cNvSpPr/>
            <p:nvPr/>
          </p:nvSpPr>
          <p:spPr>
            <a:xfrm>
              <a:off x="7280021" y="2053589"/>
              <a:ext cx="163195" cy="1270"/>
            </a:xfrm>
            <a:custGeom>
              <a:avLst/>
              <a:gdLst/>
              <a:ahLst/>
              <a:cxnLst/>
              <a:rect l="l" t="t" r="r" b="b"/>
              <a:pathLst>
                <a:path w="163195" h="1269">
                  <a:moveTo>
                    <a:pt x="-380" y="381"/>
                  </a:moveTo>
                  <a:lnTo>
                    <a:pt x="163449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099" name="object 1099"/>
            <p:cNvSpPr/>
            <p:nvPr/>
          </p:nvSpPr>
          <p:spPr>
            <a:xfrm>
              <a:off x="7280021" y="2053589"/>
              <a:ext cx="163195" cy="1270"/>
            </a:xfrm>
            <a:custGeom>
              <a:avLst/>
              <a:gdLst/>
              <a:ahLst/>
              <a:cxnLst/>
              <a:rect l="l" t="t" r="r" b="b"/>
              <a:pathLst>
                <a:path w="163195" h="1269">
                  <a:moveTo>
                    <a:pt x="163068" y="762"/>
                  </a:moveTo>
                  <a:lnTo>
                    <a:pt x="163068" y="0"/>
                  </a:lnTo>
                  <a:lnTo>
                    <a:pt x="0" y="0"/>
                  </a:lnTo>
                  <a:lnTo>
                    <a:pt x="163068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00" name="object 1100"/>
            <p:cNvSpPr/>
            <p:nvPr/>
          </p:nvSpPr>
          <p:spPr>
            <a:xfrm>
              <a:off x="7280021" y="2053589"/>
              <a:ext cx="163195" cy="1270"/>
            </a:xfrm>
            <a:custGeom>
              <a:avLst/>
              <a:gdLst/>
              <a:ahLst/>
              <a:cxnLst/>
              <a:rect l="l" t="t" r="r" b="b"/>
              <a:pathLst>
                <a:path w="163195" h="1269">
                  <a:moveTo>
                    <a:pt x="-380" y="381"/>
                  </a:moveTo>
                  <a:lnTo>
                    <a:pt x="163449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101" name="object 1101"/>
          <p:cNvGrpSpPr/>
          <p:nvPr/>
        </p:nvGrpSpPr>
        <p:grpSpPr>
          <a:xfrm>
            <a:off x="12147822" y="2795124"/>
            <a:ext cx="522995" cy="2593"/>
            <a:chOff x="7553211" y="2053208"/>
            <a:chExt cx="384175" cy="1905"/>
          </a:xfrm>
        </p:grpSpPr>
        <p:sp>
          <p:nvSpPr>
            <p:cNvPr id="1102" name="object 1102"/>
            <p:cNvSpPr/>
            <p:nvPr/>
          </p:nvSpPr>
          <p:spPr>
            <a:xfrm>
              <a:off x="7553592" y="2053589"/>
              <a:ext cx="383540" cy="1270"/>
            </a:xfrm>
            <a:custGeom>
              <a:avLst/>
              <a:gdLst/>
              <a:ahLst/>
              <a:cxnLst/>
              <a:rect l="l" t="t" r="r" b="b"/>
              <a:pathLst>
                <a:path w="383540" h="1269">
                  <a:moveTo>
                    <a:pt x="383286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383286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7553592" y="2053589"/>
              <a:ext cx="383540" cy="1270"/>
            </a:xfrm>
            <a:custGeom>
              <a:avLst/>
              <a:gdLst/>
              <a:ahLst/>
              <a:cxnLst/>
              <a:rect l="l" t="t" r="r" b="b"/>
              <a:pathLst>
                <a:path w="383540" h="1269">
                  <a:moveTo>
                    <a:pt x="-380" y="381"/>
                  </a:moveTo>
                  <a:lnTo>
                    <a:pt x="383667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04" name="object 1104"/>
            <p:cNvSpPr/>
            <p:nvPr/>
          </p:nvSpPr>
          <p:spPr>
            <a:xfrm>
              <a:off x="7553592" y="2053589"/>
              <a:ext cx="383540" cy="1270"/>
            </a:xfrm>
            <a:custGeom>
              <a:avLst/>
              <a:gdLst/>
              <a:ahLst/>
              <a:cxnLst/>
              <a:rect l="l" t="t" r="r" b="b"/>
              <a:pathLst>
                <a:path w="383540" h="1269">
                  <a:moveTo>
                    <a:pt x="383286" y="762"/>
                  </a:moveTo>
                  <a:lnTo>
                    <a:pt x="381762" y="0"/>
                  </a:lnTo>
                  <a:lnTo>
                    <a:pt x="0" y="0"/>
                  </a:lnTo>
                  <a:lnTo>
                    <a:pt x="383286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7553592" y="2053589"/>
              <a:ext cx="383540" cy="1270"/>
            </a:xfrm>
            <a:custGeom>
              <a:avLst/>
              <a:gdLst/>
              <a:ahLst/>
              <a:cxnLst/>
              <a:rect l="l" t="t" r="r" b="b"/>
              <a:pathLst>
                <a:path w="383540" h="1269">
                  <a:moveTo>
                    <a:pt x="-380" y="381"/>
                  </a:moveTo>
                  <a:lnTo>
                    <a:pt x="383667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106" name="object 1106"/>
          <p:cNvGrpSpPr/>
          <p:nvPr/>
        </p:nvGrpSpPr>
        <p:grpSpPr>
          <a:xfrm>
            <a:off x="12878094" y="2795124"/>
            <a:ext cx="170297" cy="2593"/>
            <a:chOff x="8089645" y="2053208"/>
            <a:chExt cx="125095" cy="1905"/>
          </a:xfrm>
        </p:grpSpPr>
        <p:sp>
          <p:nvSpPr>
            <p:cNvPr id="1107" name="object 1107"/>
            <p:cNvSpPr/>
            <p:nvPr/>
          </p:nvSpPr>
          <p:spPr>
            <a:xfrm>
              <a:off x="8090026" y="2053589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90" h="1269">
                  <a:moveTo>
                    <a:pt x="122694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22694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08" name="object 1108"/>
            <p:cNvSpPr/>
            <p:nvPr/>
          </p:nvSpPr>
          <p:spPr>
            <a:xfrm>
              <a:off x="8090026" y="2053589"/>
              <a:ext cx="123189" cy="1270"/>
            </a:xfrm>
            <a:custGeom>
              <a:avLst/>
              <a:gdLst/>
              <a:ahLst/>
              <a:cxnLst/>
              <a:rect l="l" t="t" r="r" b="b"/>
              <a:pathLst>
                <a:path w="123190" h="1269">
                  <a:moveTo>
                    <a:pt x="-380" y="381"/>
                  </a:moveTo>
                  <a:lnTo>
                    <a:pt x="123075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8090026" y="2053589"/>
              <a:ext cx="124460" cy="1270"/>
            </a:xfrm>
            <a:custGeom>
              <a:avLst/>
              <a:gdLst/>
              <a:ahLst/>
              <a:cxnLst/>
              <a:rect l="l" t="t" r="r" b="b"/>
              <a:pathLst>
                <a:path w="124459" h="1269">
                  <a:moveTo>
                    <a:pt x="124218" y="0"/>
                  </a:moveTo>
                  <a:lnTo>
                    <a:pt x="0" y="0"/>
                  </a:lnTo>
                  <a:lnTo>
                    <a:pt x="122694" y="762"/>
                  </a:lnTo>
                  <a:lnTo>
                    <a:pt x="12421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10" name="object 1110"/>
            <p:cNvSpPr/>
            <p:nvPr/>
          </p:nvSpPr>
          <p:spPr>
            <a:xfrm>
              <a:off x="8090026" y="2053589"/>
              <a:ext cx="124460" cy="1270"/>
            </a:xfrm>
            <a:custGeom>
              <a:avLst/>
              <a:gdLst/>
              <a:ahLst/>
              <a:cxnLst/>
              <a:rect l="l" t="t" r="r" b="b"/>
              <a:pathLst>
                <a:path w="124459" h="1269">
                  <a:moveTo>
                    <a:pt x="-380" y="381"/>
                  </a:moveTo>
                  <a:lnTo>
                    <a:pt x="124599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111" name="object 1111"/>
          <p:cNvGrpSpPr/>
          <p:nvPr/>
        </p:nvGrpSpPr>
        <p:grpSpPr>
          <a:xfrm>
            <a:off x="10925829" y="2796161"/>
            <a:ext cx="726141" cy="15560"/>
            <a:chOff x="6655574" y="2053970"/>
            <a:chExt cx="533400" cy="11430"/>
          </a:xfrm>
        </p:grpSpPr>
        <p:sp>
          <p:nvSpPr>
            <p:cNvPr id="1112" name="object 1112"/>
            <p:cNvSpPr/>
            <p:nvPr/>
          </p:nvSpPr>
          <p:spPr>
            <a:xfrm>
              <a:off x="6655955" y="2054351"/>
              <a:ext cx="266065" cy="10795"/>
            </a:xfrm>
            <a:custGeom>
              <a:avLst/>
              <a:gdLst/>
              <a:ahLst/>
              <a:cxnLst/>
              <a:rect l="l" t="t" r="r" b="b"/>
              <a:pathLst>
                <a:path w="266065" h="10794">
                  <a:moveTo>
                    <a:pt x="265937" y="10667"/>
                  </a:moveTo>
                  <a:lnTo>
                    <a:pt x="0" y="0"/>
                  </a:lnTo>
                  <a:lnTo>
                    <a:pt x="761" y="10667"/>
                  </a:lnTo>
                  <a:lnTo>
                    <a:pt x="265937" y="1066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13" name="object 1113"/>
            <p:cNvSpPr/>
            <p:nvPr/>
          </p:nvSpPr>
          <p:spPr>
            <a:xfrm>
              <a:off x="6655955" y="2054351"/>
              <a:ext cx="266065" cy="10795"/>
            </a:xfrm>
            <a:custGeom>
              <a:avLst/>
              <a:gdLst/>
              <a:ahLst/>
              <a:cxnLst/>
              <a:rect l="l" t="t" r="r" b="b"/>
              <a:pathLst>
                <a:path w="266065" h="10794">
                  <a:moveTo>
                    <a:pt x="0" y="0"/>
                  </a:moveTo>
                  <a:lnTo>
                    <a:pt x="761" y="10667"/>
                  </a:lnTo>
                  <a:lnTo>
                    <a:pt x="265937" y="1066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14" name="object 1114"/>
            <p:cNvSpPr/>
            <p:nvPr/>
          </p:nvSpPr>
          <p:spPr>
            <a:xfrm>
              <a:off x="6655955" y="2054351"/>
              <a:ext cx="295275" cy="10795"/>
            </a:xfrm>
            <a:custGeom>
              <a:avLst/>
              <a:gdLst/>
              <a:ahLst/>
              <a:cxnLst/>
              <a:rect l="l" t="t" r="r" b="b"/>
              <a:pathLst>
                <a:path w="295275" h="10794">
                  <a:moveTo>
                    <a:pt x="294881" y="0"/>
                  </a:moveTo>
                  <a:lnTo>
                    <a:pt x="0" y="0"/>
                  </a:lnTo>
                  <a:lnTo>
                    <a:pt x="265937" y="10667"/>
                  </a:lnTo>
                  <a:lnTo>
                    <a:pt x="29488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15" name="object 1115"/>
            <p:cNvSpPr/>
            <p:nvPr/>
          </p:nvSpPr>
          <p:spPr>
            <a:xfrm>
              <a:off x="6655955" y="2054351"/>
              <a:ext cx="295275" cy="10795"/>
            </a:xfrm>
            <a:custGeom>
              <a:avLst/>
              <a:gdLst/>
              <a:ahLst/>
              <a:cxnLst/>
              <a:rect l="l" t="t" r="r" b="b"/>
              <a:pathLst>
                <a:path w="295275" h="10794">
                  <a:moveTo>
                    <a:pt x="0" y="0"/>
                  </a:moveTo>
                  <a:lnTo>
                    <a:pt x="294881" y="0"/>
                  </a:lnTo>
                  <a:lnTo>
                    <a:pt x="265937" y="1066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16" name="object 1116"/>
            <p:cNvSpPr/>
            <p:nvPr/>
          </p:nvSpPr>
          <p:spPr>
            <a:xfrm>
              <a:off x="6974471" y="2054351"/>
              <a:ext cx="214629" cy="10795"/>
            </a:xfrm>
            <a:custGeom>
              <a:avLst/>
              <a:gdLst/>
              <a:ahLst/>
              <a:cxnLst/>
              <a:rect l="l" t="t" r="r" b="b"/>
              <a:pathLst>
                <a:path w="214629" h="10794">
                  <a:moveTo>
                    <a:pt x="214121" y="10667"/>
                  </a:moveTo>
                  <a:lnTo>
                    <a:pt x="0" y="0"/>
                  </a:lnTo>
                  <a:lnTo>
                    <a:pt x="19050" y="10667"/>
                  </a:lnTo>
                  <a:lnTo>
                    <a:pt x="214121" y="1066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17" name="object 1117"/>
            <p:cNvSpPr/>
            <p:nvPr/>
          </p:nvSpPr>
          <p:spPr>
            <a:xfrm>
              <a:off x="6974471" y="2054351"/>
              <a:ext cx="214629" cy="10795"/>
            </a:xfrm>
            <a:custGeom>
              <a:avLst/>
              <a:gdLst/>
              <a:ahLst/>
              <a:cxnLst/>
              <a:rect l="l" t="t" r="r" b="b"/>
              <a:pathLst>
                <a:path w="214629" h="10794">
                  <a:moveTo>
                    <a:pt x="0" y="0"/>
                  </a:moveTo>
                  <a:lnTo>
                    <a:pt x="19050" y="10667"/>
                  </a:lnTo>
                  <a:lnTo>
                    <a:pt x="214121" y="1066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18" name="object 1118"/>
            <p:cNvSpPr/>
            <p:nvPr/>
          </p:nvSpPr>
          <p:spPr>
            <a:xfrm>
              <a:off x="6974471" y="2054351"/>
              <a:ext cx="214629" cy="10795"/>
            </a:xfrm>
            <a:custGeom>
              <a:avLst/>
              <a:gdLst/>
              <a:ahLst/>
              <a:cxnLst/>
              <a:rect l="l" t="t" r="r" b="b"/>
              <a:pathLst>
                <a:path w="214629" h="10794">
                  <a:moveTo>
                    <a:pt x="214121" y="10667"/>
                  </a:moveTo>
                  <a:lnTo>
                    <a:pt x="212597" y="0"/>
                  </a:lnTo>
                  <a:lnTo>
                    <a:pt x="0" y="0"/>
                  </a:lnTo>
                  <a:lnTo>
                    <a:pt x="214121" y="1066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19" name="object 1119"/>
            <p:cNvSpPr/>
            <p:nvPr/>
          </p:nvSpPr>
          <p:spPr>
            <a:xfrm>
              <a:off x="6974471" y="2054351"/>
              <a:ext cx="214629" cy="10795"/>
            </a:xfrm>
            <a:custGeom>
              <a:avLst/>
              <a:gdLst/>
              <a:ahLst/>
              <a:cxnLst/>
              <a:rect l="l" t="t" r="r" b="b"/>
              <a:pathLst>
                <a:path w="214629" h="10794">
                  <a:moveTo>
                    <a:pt x="0" y="0"/>
                  </a:moveTo>
                  <a:lnTo>
                    <a:pt x="212597" y="0"/>
                  </a:lnTo>
                  <a:lnTo>
                    <a:pt x="214121" y="1066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120" name="object 1120"/>
          <p:cNvGrpSpPr/>
          <p:nvPr/>
        </p:nvGrpSpPr>
        <p:grpSpPr>
          <a:xfrm>
            <a:off x="11775397" y="2796161"/>
            <a:ext cx="224758" cy="15560"/>
            <a:chOff x="7279640" y="2053970"/>
            <a:chExt cx="165100" cy="11430"/>
          </a:xfrm>
        </p:grpSpPr>
        <p:sp>
          <p:nvSpPr>
            <p:cNvPr id="1121" name="object 1121"/>
            <p:cNvSpPr/>
            <p:nvPr/>
          </p:nvSpPr>
          <p:spPr>
            <a:xfrm>
              <a:off x="7280021" y="2054351"/>
              <a:ext cx="163830" cy="10795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829" y="10667"/>
                  </a:moveTo>
                  <a:lnTo>
                    <a:pt x="0" y="0"/>
                  </a:lnTo>
                  <a:lnTo>
                    <a:pt x="774" y="10667"/>
                  </a:lnTo>
                  <a:lnTo>
                    <a:pt x="163829" y="1066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22" name="object 1122"/>
            <p:cNvSpPr/>
            <p:nvPr/>
          </p:nvSpPr>
          <p:spPr>
            <a:xfrm>
              <a:off x="7280021" y="2054351"/>
              <a:ext cx="163830" cy="10795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0" y="0"/>
                  </a:moveTo>
                  <a:lnTo>
                    <a:pt x="774" y="10667"/>
                  </a:lnTo>
                  <a:lnTo>
                    <a:pt x="163829" y="1066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23" name="object 1123"/>
            <p:cNvSpPr/>
            <p:nvPr/>
          </p:nvSpPr>
          <p:spPr>
            <a:xfrm>
              <a:off x="7280021" y="2054351"/>
              <a:ext cx="163830" cy="10795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829" y="10667"/>
                  </a:moveTo>
                  <a:lnTo>
                    <a:pt x="163068" y="0"/>
                  </a:lnTo>
                  <a:lnTo>
                    <a:pt x="0" y="0"/>
                  </a:lnTo>
                  <a:lnTo>
                    <a:pt x="163829" y="1066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24" name="object 1124"/>
            <p:cNvSpPr/>
            <p:nvPr/>
          </p:nvSpPr>
          <p:spPr>
            <a:xfrm>
              <a:off x="7280021" y="2054351"/>
              <a:ext cx="163830" cy="10795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0" y="0"/>
                  </a:moveTo>
                  <a:lnTo>
                    <a:pt x="163068" y="0"/>
                  </a:lnTo>
                  <a:lnTo>
                    <a:pt x="163829" y="1066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125" name="object 1125"/>
          <p:cNvGrpSpPr/>
          <p:nvPr/>
        </p:nvGrpSpPr>
        <p:grpSpPr>
          <a:xfrm>
            <a:off x="12147822" y="2796161"/>
            <a:ext cx="541148" cy="15560"/>
            <a:chOff x="7553211" y="2053970"/>
            <a:chExt cx="397510" cy="11430"/>
          </a:xfrm>
        </p:grpSpPr>
        <p:sp>
          <p:nvSpPr>
            <p:cNvPr id="1126" name="object 1126"/>
            <p:cNvSpPr/>
            <p:nvPr/>
          </p:nvSpPr>
          <p:spPr>
            <a:xfrm>
              <a:off x="7553592" y="2054351"/>
              <a:ext cx="396240" cy="10795"/>
            </a:xfrm>
            <a:custGeom>
              <a:avLst/>
              <a:gdLst/>
              <a:ahLst/>
              <a:cxnLst/>
              <a:rect l="l" t="t" r="r" b="b"/>
              <a:pathLst>
                <a:path w="396240" h="10794">
                  <a:moveTo>
                    <a:pt x="396240" y="10667"/>
                  </a:moveTo>
                  <a:lnTo>
                    <a:pt x="0" y="0"/>
                  </a:lnTo>
                  <a:lnTo>
                    <a:pt x="762" y="10667"/>
                  </a:lnTo>
                  <a:lnTo>
                    <a:pt x="396240" y="1066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27" name="object 1127"/>
            <p:cNvSpPr/>
            <p:nvPr/>
          </p:nvSpPr>
          <p:spPr>
            <a:xfrm>
              <a:off x="7553592" y="2054351"/>
              <a:ext cx="396240" cy="10795"/>
            </a:xfrm>
            <a:custGeom>
              <a:avLst/>
              <a:gdLst/>
              <a:ahLst/>
              <a:cxnLst/>
              <a:rect l="l" t="t" r="r" b="b"/>
              <a:pathLst>
                <a:path w="396240" h="10794">
                  <a:moveTo>
                    <a:pt x="0" y="0"/>
                  </a:moveTo>
                  <a:lnTo>
                    <a:pt x="762" y="10667"/>
                  </a:lnTo>
                  <a:lnTo>
                    <a:pt x="396240" y="1066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28" name="object 1128"/>
            <p:cNvSpPr/>
            <p:nvPr/>
          </p:nvSpPr>
          <p:spPr>
            <a:xfrm>
              <a:off x="7553592" y="2054351"/>
              <a:ext cx="396240" cy="10795"/>
            </a:xfrm>
            <a:custGeom>
              <a:avLst/>
              <a:gdLst/>
              <a:ahLst/>
              <a:cxnLst/>
              <a:rect l="l" t="t" r="r" b="b"/>
              <a:pathLst>
                <a:path w="396240" h="10794">
                  <a:moveTo>
                    <a:pt x="396240" y="10667"/>
                  </a:moveTo>
                  <a:lnTo>
                    <a:pt x="383286" y="0"/>
                  </a:lnTo>
                  <a:lnTo>
                    <a:pt x="0" y="0"/>
                  </a:lnTo>
                  <a:lnTo>
                    <a:pt x="396240" y="1066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29" name="object 1129"/>
            <p:cNvSpPr/>
            <p:nvPr/>
          </p:nvSpPr>
          <p:spPr>
            <a:xfrm>
              <a:off x="7553592" y="2054351"/>
              <a:ext cx="396240" cy="10795"/>
            </a:xfrm>
            <a:custGeom>
              <a:avLst/>
              <a:gdLst/>
              <a:ahLst/>
              <a:cxnLst/>
              <a:rect l="l" t="t" r="r" b="b"/>
              <a:pathLst>
                <a:path w="396240" h="10794">
                  <a:moveTo>
                    <a:pt x="0" y="0"/>
                  </a:moveTo>
                  <a:lnTo>
                    <a:pt x="383286" y="0"/>
                  </a:lnTo>
                  <a:lnTo>
                    <a:pt x="396240" y="1066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130" name="object 1130"/>
          <p:cNvGrpSpPr/>
          <p:nvPr/>
        </p:nvGrpSpPr>
        <p:grpSpPr>
          <a:xfrm>
            <a:off x="12878094" y="2796161"/>
            <a:ext cx="168568" cy="15560"/>
            <a:chOff x="8089645" y="2053970"/>
            <a:chExt cx="123825" cy="11430"/>
          </a:xfrm>
        </p:grpSpPr>
        <p:sp>
          <p:nvSpPr>
            <p:cNvPr id="1131" name="object 1131"/>
            <p:cNvSpPr/>
            <p:nvPr/>
          </p:nvSpPr>
          <p:spPr>
            <a:xfrm>
              <a:off x="8090026" y="2054351"/>
              <a:ext cx="104139" cy="10795"/>
            </a:xfrm>
            <a:custGeom>
              <a:avLst/>
              <a:gdLst/>
              <a:ahLst/>
              <a:cxnLst/>
              <a:rect l="l" t="t" r="r" b="b"/>
              <a:pathLst>
                <a:path w="104140" h="10794">
                  <a:moveTo>
                    <a:pt x="103644" y="10667"/>
                  </a:moveTo>
                  <a:lnTo>
                    <a:pt x="0" y="0"/>
                  </a:lnTo>
                  <a:lnTo>
                    <a:pt x="762" y="10667"/>
                  </a:lnTo>
                  <a:lnTo>
                    <a:pt x="103644" y="1066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32" name="object 1132"/>
            <p:cNvSpPr/>
            <p:nvPr/>
          </p:nvSpPr>
          <p:spPr>
            <a:xfrm>
              <a:off x="8090026" y="2054351"/>
              <a:ext cx="104139" cy="10795"/>
            </a:xfrm>
            <a:custGeom>
              <a:avLst/>
              <a:gdLst/>
              <a:ahLst/>
              <a:cxnLst/>
              <a:rect l="l" t="t" r="r" b="b"/>
              <a:pathLst>
                <a:path w="104140" h="10794">
                  <a:moveTo>
                    <a:pt x="0" y="0"/>
                  </a:moveTo>
                  <a:lnTo>
                    <a:pt x="762" y="10667"/>
                  </a:lnTo>
                  <a:lnTo>
                    <a:pt x="103644" y="1066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33" name="object 1133"/>
            <p:cNvSpPr/>
            <p:nvPr/>
          </p:nvSpPr>
          <p:spPr>
            <a:xfrm>
              <a:off x="8090026" y="205435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90" h="10794">
                  <a:moveTo>
                    <a:pt x="122694" y="0"/>
                  </a:moveTo>
                  <a:lnTo>
                    <a:pt x="0" y="0"/>
                  </a:lnTo>
                  <a:lnTo>
                    <a:pt x="103644" y="10667"/>
                  </a:lnTo>
                  <a:lnTo>
                    <a:pt x="12269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34" name="object 1134"/>
            <p:cNvSpPr/>
            <p:nvPr/>
          </p:nvSpPr>
          <p:spPr>
            <a:xfrm>
              <a:off x="8090026" y="2054351"/>
              <a:ext cx="123189" cy="10795"/>
            </a:xfrm>
            <a:custGeom>
              <a:avLst/>
              <a:gdLst/>
              <a:ahLst/>
              <a:cxnLst/>
              <a:rect l="l" t="t" r="r" b="b"/>
              <a:pathLst>
                <a:path w="123190" h="10794">
                  <a:moveTo>
                    <a:pt x="0" y="0"/>
                  </a:moveTo>
                  <a:lnTo>
                    <a:pt x="122694" y="0"/>
                  </a:lnTo>
                  <a:lnTo>
                    <a:pt x="103644" y="1066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135" name="object 1135"/>
          <p:cNvGrpSpPr/>
          <p:nvPr/>
        </p:nvGrpSpPr>
        <p:grpSpPr>
          <a:xfrm>
            <a:off x="10926867" y="2810686"/>
            <a:ext cx="362206" cy="2593"/>
            <a:chOff x="6656336" y="2064639"/>
            <a:chExt cx="266065" cy="1905"/>
          </a:xfrm>
        </p:grpSpPr>
        <p:sp>
          <p:nvSpPr>
            <p:cNvPr id="1136" name="object 1136"/>
            <p:cNvSpPr/>
            <p:nvPr/>
          </p:nvSpPr>
          <p:spPr>
            <a:xfrm>
              <a:off x="6656717" y="2065020"/>
              <a:ext cx="264795" cy="1270"/>
            </a:xfrm>
            <a:custGeom>
              <a:avLst/>
              <a:gdLst/>
              <a:ahLst/>
              <a:cxnLst/>
              <a:rect l="l" t="t" r="r" b="b"/>
              <a:pathLst>
                <a:path w="264795" h="1269">
                  <a:moveTo>
                    <a:pt x="264414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264414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6656717" y="2065020"/>
              <a:ext cx="264795" cy="1270"/>
            </a:xfrm>
            <a:custGeom>
              <a:avLst/>
              <a:gdLst/>
              <a:ahLst/>
              <a:cxnLst/>
              <a:rect l="l" t="t" r="r" b="b"/>
              <a:pathLst>
                <a:path w="264795" h="1269">
                  <a:moveTo>
                    <a:pt x="-381" y="381"/>
                  </a:moveTo>
                  <a:lnTo>
                    <a:pt x="264795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38" name="object 1138"/>
            <p:cNvSpPr/>
            <p:nvPr/>
          </p:nvSpPr>
          <p:spPr>
            <a:xfrm>
              <a:off x="6656717" y="2065020"/>
              <a:ext cx="265430" cy="1270"/>
            </a:xfrm>
            <a:custGeom>
              <a:avLst/>
              <a:gdLst/>
              <a:ahLst/>
              <a:cxnLst/>
              <a:rect l="l" t="t" r="r" b="b"/>
              <a:pathLst>
                <a:path w="265429" h="1269">
                  <a:moveTo>
                    <a:pt x="265175" y="0"/>
                  </a:moveTo>
                  <a:lnTo>
                    <a:pt x="0" y="0"/>
                  </a:lnTo>
                  <a:lnTo>
                    <a:pt x="264414" y="762"/>
                  </a:lnTo>
                  <a:lnTo>
                    <a:pt x="26517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39" name="object 1139"/>
            <p:cNvSpPr/>
            <p:nvPr/>
          </p:nvSpPr>
          <p:spPr>
            <a:xfrm>
              <a:off x="6656717" y="2065020"/>
              <a:ext cx="265430" cy="1270"/>
            </a:xfrm>
            <a:custGeom>
              <a:avLst/>
              <a:gdLst/>
              <a:ahLst/>
              <a:cxnLst/>
              <a:rect l="l" t="t" r="r" b="b"/>
              <a:pathLst>
                <a:path w="265429" h="1269">
                  <a:moveTo>
                    <a:pt x="-381" y="381"/>
                  </a:moveTo>
                  <a:lnTo>
                    <a:pt x="265556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140" name="object 1140"/>
          <p:cNvGrpSpPr/>
          <p:nvPr/>
        </p:nvGrpSpPr>
        <p:grpSpPr>
          <a:xfrm>
            <a:off x="11385373" y="2810686"/>
            <a:ext cx="267116" cy="2593"/>
            <a:chOff x="6993140" y="2064639"/>
            <a:chExt cx="196215" cy="1905"/>
          </a:xfrm>
        </p:grpSpPr>
        <p:sp>
          <p:nvSpPr>
            <p:cNvPr id="1141" name="object 1141"/>
            <p:cNvSpPr/>
            <p:nvPr/>
          </p:nvSpPr>
          <p:spPr>
            <a:xfrm>
              <a:off x="6993521" y="2065020"/>
              <a:ext cx="195580" cy="1270"/>
            </a:xfrm>
            <a:custGeom>
              <a:avLst/>
              <a:gdLst/>
              <a:ahLst/>
              <a:cxnLst/>
              <a:rect l="l" t="t" r="r" b="b"/>
              <a:pathLst>
                <a:path w="195579" h="1269">
                  <a:moveTo>
                    <a:pt x="195071" y="762"/>
                  </a:moveTo>
                  <a:lnTo>
                    <a:pt x="0" y="0"/>
                  </a:lnTo>
                  <a:lnTo>
                    <a:pt x="749" y="762"/>
                  </a:lnTo>
                  <a:lnTo>
                    <a:pt x="195071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42" name="object 1142"/>
            <p:cNvSpPr/>
            <p:nvPr/>
          </p:nvSpPr>
          <p:spPr>
            <a:xfrm>
              <a:off x="6993521" y="2065020"/>
              <a:ext cx="195580" cy="1270"/>
            </a:xfrm>
            <a:custGeom>
              <a:avLst/>
              <a:gdLst/>
              <a:ahLst/>
              <a:cxnLst/>
              <a:rect l="l" t="t" r="r" b="b"/>
              <a:pathLst>
                <a:path w="195579" h="1269">
                  <a:moveTo>
                    <a:pt x="-380" y="381"/>
                  </a:moveTo>
                  <a:lnTo>
                    <a:pt x="195452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43" name="object 1143"/>
            <p:cNvSpPr/>
            <p:nvPr/>
          </p:nvSpPr>
          <p:spPr>
            <a:xfrm>
              <a:off x="6993521" y="2065020"/>
              <a:ext cx="195580" cy="1270"/>
            </a:xfrm>
            <a:custGeom>
              <a:avLst/>
              <a:gdLst/>
              <a:ahLst/>
              <a:cxnLst/>
              <a:rect l="l" t="t" r="r" b="b"/>
              <a:pathLst>
                <a:path w="195579" h="1269">
                  <a:moveTo>
                    <a:pt x="195071" y="762"/>
                  </a:moveTo>
                  <a:lnTo>
                    <a:pt x="195071" y="0"/>
                  </a:lnTo>
                  <a:lnTo>
                    <a:pt x="0" y="0"/>
                  </a:lnTo>
                  <a:lnTo>
                    <a:pt x="195071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44" name="object 1144"/>
            <p:cNvSpPr/>
            <p:nvPr/>
          </p:nvSpPr>
          <p:spPr>
            <a:xfrm>
              <a:off x="6993521" y="2065020"/>
              <a:ext cx="195580" cy="1270"/>
            </a:xfrm>
            <a:custGeom>
              <a:avLst/>
              <a:gdLst/>
              <a:ahLst/>
              <a:cxnLst/>
              <a:rect l="l" t="t" r="r" b="b"/>
              <a:pathLst>
                <a:path w="195579" h="1269">
                  <a:moveTo>
                    <a:pt x="-380" y="381"/>
                  </a:moveTo>
                  <a:lnTo>
                    <a:pt x="195452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145" name="object 1145"/>
          <p:cNvGrpSpPr/>
          <p:nvPr/>
        </p:nvGrpSpPr>
        <p:grpSpPr>
          <a:xfrm>
            <a:off x="11776451" y="2810686"/>
            <a:ext cx="223029" cy="2593"/>
            <a:chOff x="7280414" y="2064639"/>
            <a:chExt cx="163830" cy="1905"/>
          </a:xfrm>
        </p:grpSpPr>
        <p:sp>
          <p:nvSpPr>
            <p:cNvPr id="1146" name="object 1146"/>
            <p:cNvSpPr/>
            <p:nvPr/>
          </p:nvSpPr>
          <p:spPr>
            <a:xfrm>
              <a:off x="7280795" y="2065020"/>
              <a:ext cx="163195" cy="1270"/>
            </a:xfrm>
            <a:custGeom>
              <a:avLst/>
              <a:gdLst/>
              <a:ahLst/>
              <a:cxnLst/>
              <a:rect l="l" t="t" r="r" b="b"/>
              <a:pathLst>
                <a:path w="163195" h="1269">
                  <a:moveTo>
                    <a:pt x="163055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63055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47" name="object 1147"/>
            <p:cNvSpPr/>
            <p:nvPr/>
          </p:nvSpPr>
          <p:spPr>
            <a:xfrm>
              <a:off x="7280795" y="2065020"/>
              <a:ext cx="163195" cy="1270"/>
            </a:xfrm>
            <a:custGeom>
              <a:avLst/>
              <a:gdLst/>
              <a:ahLst/>
              <a:cxnLst/>
              <a:rect l="l" t="t" r="r" b="b"/>
              <a:pathLst>
                <a:path w="163195" h="1269">
                  <a:moveTo>
                    <a:pt x="-380" y="381"/>
                  </a:moveTo>
                  <a:lnTo>
                    <a:pt x="163436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48" name="object 1148"/>
            <p:cNvSpPr/>
            <p:nvPr/>
          </p:nvSpPr>
          <p:spPr>
            <a:xfrm>
              <a:off x="7280795" y="2065020"/>
              <a:ext cx="163195" cy="1270"/>
            </a:xfrm>
            <a:custGeom>
              <a:avLst/>
              <a:gdLst/>
              <a:ahLst/>
              <a:cxnLst/>
              <a:rect l="l" t="t" r="r" b="b"/>
              <a:pathLst>
                <a:path w="163195" h="1269">
                  <a:moveTo>
                    <a:pt x="163055" y="762"/>
                  </a:moveTo>
                  <a:lnTo>
                    <a:pt x="163055" y="0"/>
                  </a:lnTo>
                  <a:lnTo>
                    <a:pt x="0" y="0"/>
                  </a:lnTo>
                  <a:lnTo>
                    <a:pt x="163055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49" name="object 1149"/>
            <p:cNvSpPr/>
            <p:nvPr/>
          </p:nvSpPr>
          <p:spPr>
            <a:xfrm>
              <a:off x="7280795" y="2065020"/>
              <a:ext cx="163195" cy="1270"/>
            </a:xfrm>
            <a:custGeom>
              <a:avLst/>
              <a:gdLst/>
              <a:ahLst/>
              <a:cxnLst/>
              <a:rect l="l" t="t" r="r" b="b"/>
              <a:pathLst>
                <a:path w="163195" h="1269">
                  <a:moveTo>
                    <a:pt x="-380" y="381"/>
                  </a:moveTo>
                  <a:lnTo>
                    <a:pt x="163436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150" name="object 1150"/>
          <p:cNvGrpSpPr/>
          <p:nvPr/>
        </p:nvGrpSpPr>
        <p:grpSpPr>
          <a:xfrm>
            <a:off x="12148859" y="2810686"/>
            <a:ext cx="541148" cy="2593"/>
            <a:chOff x="7553973" y="2064639"/>
            <a:chExt cx="397510" cy="1905"/>
          </a:xfrm>
        </p:grpSpPr>
        <p:sp>
          <p:nvSpPr>
            <p:cNvPr id="1151" name="object 1151"/>
            <p:cNvSpPr/>
            <p:nvPr/>
          </p:nvSpPr>
          <p:spPr>
            <a:xfrm>
              <a:off x="7554354" y="2065020"/>
              <a:ext cx="396240" cy="1270"/>
            </a:xfrm>
            <a:custGeom>
              <a:avLst/>
              <a:gdLst/>
              <a:ahLst/>
              <a:cxnLst/>
              <a:rect l="l" t="t" r="r" b="b"/>
              <a:pathLst>
                <a:path w="396240" h="1269">
                  <a:moveTo>
                    <a:pt x="396239" y="762"/>
                  </a:moveTo>
                  <a:lnTo>
                    <a:pt x="0" y="0"/>
                  </a:lnTo>
                  <a:lnTo>
                    <a:pt x="761" y="762"/>
                  </a:lnTo>
                  <a:lnTo>
                    <a:pt x="396239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52" name="object 1152"/>
            <p:cNvSpPr/>
            <p:nvPr/>
          </p:nvSpPr>
          <p:spPr>
            <a:xfrm>
              <a:off x="7554354" y="2065020"/>
              <a:ext cx="396240" cy="1270"/>
            </a:xfrm>
            <a:custGeom>
              <a:avLst/>
              <a:gdLst/>
              <a:ahLst/>
              <a:cxnLst/>
              <a:rect l="l" t="t" r="r" b="b"/>
              <a:pathLst>
                <a:path w="396240" h="1269">
                  <a:moveTo>
                    <a:pt x="-380" y="381"/>
                  </a:moveTo>
                  <a:lnTo>
                    <a:pt x="396620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53" name="object 1153"/>
            <p:cNvSpPr/>
            <p:nvPr/>
          </p:nvSpPr>
          <p:spPr>
            <a:xfrm>
              <a:off x="7554354" y="2065020"/>
              <a:ext cx="396240" cy="1270"/>
            </a:xfrm>
            <a:custGeom>
              <a:avLst/>
              <a:gdLst/>
              <a:ahLst/>
              <a:cxnLst/>
              <a:rect l="l" t="t" r="r" b="b"/>
              <a:pathLst>
                <a:path w="396240" h="1269">
                  <a:moveTo>
                    <a:pt x="396239" y="762"/>
                  </a:moveTo>
                  <a:lnTo>
                    <a:pt x="395477" y="0"/>
                  </a:lnTo>
                  <a:lnTo>
                    <a:pt x="0" y="0"/>
                  </a:lnTo>
                  <a:lnTo>
                    <a:pt x="396239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54" name="object 1154"/>
            <p:cNvSpPr/>
            <p:nvPr/>
          </p:nvSpPr>
          <p:spPr>
            <a:xfrm>
              <a:off x="7554354" y="2065020"/>
              <a:ext cx="396240" cy="1270"/>
            </a:xfrm>
            <a:custGeom>
              <a:avLst/>
              <a:gdLst/>
              <a:ahLst/>
              <a:cxnLst/>
              <a:rect l="l" t="t" r="r" b="b"/>
              <a:pathLst>
                <a:path w="396240" h="1269">
                  <a:moveTo>
                    <a:pt x="-380" y="381"/>
                  </a:moveTo>
                  <a:lnTo>
                    <a:pt x="396620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155" name="object 1155"/>
          <p:cNvGrpSpPr/>
          <p:nvPr/>
        </p:nvGrpSpPr>
        <p:grpSpPr>
          <a:xfrm>
            <a:off x="12879131" y="2810686"/>
            <a:ext cx="141769" cy="2593"/>
            <a:chOff x="8090407" y="2064639"/>
            <a:chExt cx="104139" cy="1905"/>
          </a:xfrm>
        </p:grpSpPr>
        <p:sp>
          <p:nvSpPr>
            <p:cNvPr id="1156" name="object 1156"/>
            <p:cNvSpPr/>
            <p:nvPr/>
          </p:nvSpPr>
          <p:spPr>
            <a:xfrm>
              <a:off x="8090788" y="2065020"/>
              <a:ext cx="102235" cy="1270"/>
            </a:xfrm>
            <a:custGeom>
              <a:avLst/>
              <a:gdLst/>
              <a:ahLst/>
              <a:cxnLst/>
              <a:rect l="l" t="t" r="r" b="b"/>
              <a:pathLst>
                <a:path w="102234" h="1269">
                  <a:moveTo>
                    <a:pt x="102107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02107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57" name="object 1157"/>
            <p:cNvSpPr/>
            <p:nvPr/>
          </p:nvSpPr>
          <p:spPr>
            <a:xfrm>
              <a:off x="8090788" y="2065020"/>
              <a:ext cx="102235" cy="1270"/>
            </a:xfrm>
            <a:custGeom>
              <a:avLst/>
              <a:gdLst/>
              <a:ahLst/>
              <a:cxnLst/>
              <a:rect l="l" t="t" r="r" b="b"/>
              <a:pathLst>
                <a:path w="102234" h="1269">
                  <a:moveTo>
                    <a:pt x="-380" y="381"/>
                  </a:moveTo>
                  <a:lnTo>
                    <a:pt x="102488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58" name="object 1158"/>
            <p:cNvSpPr/>
            <p:nvPr/>
          </p:nvSpPr>
          <p:spPr>
            <a:xfrm>
              <a:off x="8090788" y="2065020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69">
                  <a:moveTo>
                    <a:pt x="102882" y="0"/>
                  </a:moveTo>
                  <a:lnTo>
                    <a:pt x="0" y="0"/>
                  </a:lnTo>
                  <a:lnTo>
                    <a:pt x="102107" y="762"/>
                  </a:lnTo>
                  <a:lnTo>
                    <a:pt x="10288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59" name="object 1159"/>
            <p:cNvSpPr/>
            <p:nvPr/>
          </p:nvSpPr>
          <p:spPr>
            <a:xfrm>
              <a:off x="8090788" y="2065020"/>
              <a:ext cx="103505" cy="1270"/>
            </a:xfrm>
            <a:custGeom>
              <a:avLst/>
              <a:gdLst/>
              <a:ahLst/>
              <a:cxnLst/>
              <a:rect l="l" t="t" r="r" b="b"/>
              <a:pathLst>
                <a:path w="103504" h="1269">
                  <a:moveTo>
                    <a:pt x="-381" y="381"/>
                  </a:moveTo>
                  <a:lnTo>
                    <a:pt x="103263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160" name="object 1160"/>
          <p:cNvGrpSpPr/>
          <p:nvPr/>
        </p:nvGrpSpPr>
        <p:grpSpPr>
          <a:xfrm>
            <a:off x="10926866" y="2811722"/>
            <a:ext cx="361342" cy="15560"/>
            <a:chOff x="6656336" y="2065401"/>
            <a:chExt cx="265430" cy="11430"/>
          </a:xfrm>
        </p:grpSpPr>
        <p:sp>
          <p:nvSpPr>
            <p:cNvPr id="1161" name="object 1161"/>
            <p:cNvSpPr/>
            <p:nvPr/>
          </p:nvSpPr>
          <p:spPr>
            <a:xfrm>
              <a:off x="6656717" y="2065782"/>
              <a:ext cx="245110" cy="10795"/>
            </a:xfrm>
            <a:custGeom>
              <a:avLst/>
              <a:gdLst/>
              <a:ahLst/>
              <a:cxnLst/>
              <a:rect l="l" t="t" r="r" b="b"/>
              <a:pathLst>
                <a:path w="245109" h="10794">
                  <a:moveTo>
                    <a:pt x="244601" y="10668"/>
                  </a:moveTo>
                  <a:lnTo>
                    <a:pt x="0" y="0"/>
                  </a:lnTo>
                  <a:lnTo>
                    <a:pt x="762" y="10668"/>
                  </a:lnTo>
                  <a:lnTo>
                    <a:pt x="244601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62" name="object 1162"/>
            <p:cNvSpPr/>
            <p:nvPr/>
          </p:nvSpPr>
          <p:spPr>
            <a:xfrm>
              <a:off x="6656717" y="2065782"/>
              <a:ext cx="245110" cy="10795"/>
            </a:xfrm>
            <a:custGeom>
              <a:avLst/>
              <a:gdLst/>
              <a:ahLst/>
              <a:cxnLst/>
              <a:rect l="l" t="t" r="r" b="b"/>
              <a:pathLst>
                <a:path w="245109" h="10794">
                  <a:moveTo>
                    <a:pt x="0" y="0"/>
                  </a:moveTo>
                  <a:lnTo>
                    <a:pt x="762" y="10668"/>
                  </a:lnTo>
                  <a:lnTo>
                    <a:pt x="244601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63" name="object 1163"/>
            <p:cNvSpPr/>
            <p:nvPr/>
          </p:nvSpPr>
          <p:spPr>
            <a:xfrm>
              <a:off x="6656717" y="2065782"/>
              <a:ext cx="264795" cy="10795"/>
            </a:xfrm>
            <a:custGeom>
              <a:avLst/>
              <a:gdLst/>
              <a:ahLst/>
              <a:cxnLst/>
              <a:rect l="l" t="t" r="r" b="b"/>
              <a:pathLst>
                <a:path w="264795" h="10794">
                  <a:moveTo>
                    <a:pt x="264414" y="0"/>
                  </a:moveTo>
                  <a:lnTo>
                    <a:pt x="0" y="0"/>
                  </a:lnTo>
                  <a:lnTo>
                    <a:pt x="244601" y="10668"/>
                  </a:lnTo>
                  <a:lnTo>
                    <a:pt x="26441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64" name="object 1164"/>
            <p:cNvSpPr/>
            <p:nvPr/>
          </p:nvSpPr>
          <p:spPr>
            <a:xfrm>
              <a:off x="6656717" y="2065782"/>
              <a:ext cx="264795" cy="10795"/>
            </a:xfrm>
            <a:custGeom>
              <a:avLst/>
              <a:gdLst/>
              <a:ahLst/>
              <a:cxnLst/>
              <a:rect l="l" t="t" r="r" b="b"/>
              <a:pathLst>
                <a:path w="264795" h="10794">
                  <a:moveTo>
                    <a:pt x="0" y="0"/>
                  </a:moveTo>
                  <a:lnTo>
                    <a:pt x="264414" y="0"/>
                  </a:lnTo>
                  <a:lnTo>
                    <a:pt x="244601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165" name="object 1165"/>
          <p:cNvGrpSpPr/>
          <p:nvPr/>
        </p:nvGrpSpPr>
        <p:grpSpPr>
          <a:xfrm>
            <a:off x="11386393" y="2811722"/>
            <a:ext cx="267981" cy="15560"/>
            <a:chOff x="6993890" y="2065401"/>
            <a:chExt cx="196850" cy="11430"/>
          </a:xfrm>
        </p:grpSpPr>
        <p:sp>
          <p:nvSpPr>
            <p:cNvPr id="1166" name="object 1166"/>
            <p:cNvSpPr/>
            <p:nvPr/>
          </p:nvSpPr>
          <p:spPr>
            <a:xfrm>
              <a:off x="6994271" y="2065782"/>
              <a:ext cx="196215" cy="10795"/>
            </a:xfrm>
            <a:custGeom>
              <a:avLst/>
              <a:gdLst/>
              <a:ahLst/>
              <a:cxnLst/>
              <a:rect l="l" t="t" r="r" b="b"/>
              <a:pathLst>
                <a:path w="196215" h="10794">
                  <a:moveTo>
                    <a:pt x="195846" y="10668"/>
                  </a:moveTo>
                  <a:lnTo>
                    <a:pt x="0" y="0"/>
                  </a:lnTo>
                  <a:lnTo>
                    <a:pt x="6870" y="10668"/>
                  </a:lnTo>
                  <a:lnTo>
                    <a:pt x="195846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67" name="object 1167"/>
            <p:cNvSpPr/>
            <p:nvPr/>
          </p:nvSpPr>
          <p:spPr>
            <a:xfrm>
              <a:off x="6994271" y="2065782"/>
              <a:ext cx="196215" cy="10795"/>
            </a:xfrm>
            <a:custGeom>
              <a:avLst/>
              <a:gdLst/>
              <a:ahLst/>
              <a:cxnLst/>
              <a:rect l="l" t="t" r="r" b="b"/>
              <a:pathLst>
                <a:path w="196215" h="10794">
                  <a:moveTo>
                    <a:pt x="0" y="0"/>
                  </a:moveTo>
                  <a:lnTo>
                    <a:pt x="6870" y="10668"/>
                  </a:lnTo>
                  <a:lnTo>
                    <a:pt x="195846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68" name="object 1168"/>
            <p:cNvSpPr/>
            <p:nvPr/>
          </p:nvSpPr>
          <p:spPr>
            <a:xfrm>
              <a:off x="6994271" y="2065782"/>
              <a:ext cx="196215" cy="10795"/>
            </a:xfrm>
            <a:custGeom>
              <a:avLst/>
              <a:gdLst/>
              <a:ahLst/>
              <a:cxnLst/>
              <a:rect l="l" t="t" r="r" b="b"/>
              <a:pathLst>
                <a:path w="196215" h="10794">
                  <a:moveTo>
                    <a:pt x="195846" y="10668"/>
                  </a:moveTo>
                  <a:lnTo>
                    <a:pt x="194322" y="0"/>
                  </a:lnTo>
                  <a:lnTo>
                    <a:pt x="0" y="0"/>
                  </a:lnTo>
                  <a:lnTo>
                    <a:pt x="195846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69" name="object 1169"/>
            <p:cNvSpPr/>
            <p:nvPr/>
          </p:nvSpPr>
          <p:spPr>
            <a:xfrm>
              <a:off x="6994271" y="2065782"/>
              <a:ext cx="196215" cy="10795"/>
            </a:xfrm>
            <a:custGeom>
              <a:avLst/>
              <a:gdLst/>
              <a:ahLst/>
              <a:cxnLst/>
              <a:rect l="l" t="t" r="r" b="b"/>
              <a:pathLst>
                <a:path w="196215" h="10794">
                  <a:moveTo>
                    <a:pt x="0" y="0"/>
                  </a:moveTo>
                  <a:lnTo>
                    <a:pt x="194322" y="0"/>
                  </a:lnTo>
                  <a:lnTo>
                    <a:pt x="195846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170" name="object 1170"/>
          <p:cNvGrpSpPr/>
          <p:nvPr/>
        </p:nvGrpSpPr>
        <p:grpSpPr>
          <a:xfrm>
            <a:off x="11776451" y="2811722"/>
            <a:ext cx="224758" cy="15560"/>
            <a:chOff x="7280414" y="2065401"/>
            <a:chExt cx="165100" cy="11430"/>
          </a:xfrm>
        </p:grpSpPr>
        <p:sp>
          <p:nvSpPr>
            <p:cNvPr id="1171" name="object 1171"/>
            <p:cNvSpPr/>
            <p:nvPr/>
          </p:nvSpPr>
          <p:spPr>
            <a:xfrm>
              <a:off x="7280795" y="2065782"/>
              <a:ext cx="163830" cy="10795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817" y="10668"/>
                  </a:moveTo>
                  <a:lnTo>
                    <a:pt x="0" y="0"/>
                  </a:lnTo>
                  <a:lnTo>
                    <a:pt x="761" y="10668"/>
                  </a:lnTo>
                  <a:lnTo>
                    <a:pt x="163817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72" name="object 1172"/>
            <p:cNvSpPr/>
            <p:nvPr/>
          </p:nvSpPr>
          <p:spPr>
            <a:xfrm>
              <a:off x="7280795" y="2065782"/>
              <a:ext cx="163830" cy="10795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0" y="0"/>
                  </a:moveTo>
                  <a:lnTo>
                    <a:pt x="761" y="10668"/>
                  </a:lnTo>
                  <a:lnTo>
                    <a:pt x="163817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73" name="object 1173"/>
            <p:cNvSpPr/>
            <p:nvPr/>
          </p:nvSpPr>
          <p:spPr>
            <a:xfrm>
              <a:off x="7280795" y="2065782"/>
              <a:ext cx="163830" cy="10795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817" y="10668"/>
                  </a:moveTo>
                  <a:lnTo>
                    <a:pt x="163055" y="0"/>
                  </a:lnTo>
                  <a:lnTo>
                    <a:pt x="0" y="0"/>
                  </a:lnTo>
                  <a:lnTo>
                    <a:pt x="163817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74" name="object 1174"/>
            <p:cNvSpPr/>
            <p:nvPr/>
          </p:nvSpPr>
          <p:spPr>
            <a:xfrm>
              <a:off x="7280795" y="2065782"/>
              <a:ext cx="163830" cy="10795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0" y="0"/>
                  </a:moveTo>
                  <a:lnTo>
                    <a:pt x="163055" y="0"/>
                  </a:lnTo>
                  <a:lnTo>
                    <a:pt x="163817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175" name="object 1175"/>
          <p:cNvGrpSpPr/>
          <p:nvPr/>
        </p:nvGrpSpPr>
        <p:grpSpPr>
          <a:xfrm>
            <a:off x="12149896" y="2811722"/>
            <a:ext cx="557573" cy="15560"/>
            <a:chOff x="7554734" y="2065401"/>
            <a:chExt cx="409575" cy="11430"/>
          </a:xfrm>
        </p:grpSpPr>
        <p:sp>
          <p:nvSpPr>
            <p:cNvPr id="1176" name="object 1176"/>
            <p:cNvSpPr/>
            <p:nvPr/>
          </p:nvSpPr>
          <p:spPr>
            <a:xfrm>
              <a:off x="7555115" y="2065782"/>
              <a:ext cx="408940" cy="10795"/>
            </a:xfrm>
            <a:custGeom>
              <a:avLst/>
              <a:gdLst/>
              <a:ahLst/>
              <a:cxnLst/>
              <a:rect l="l" t="t" r="r" b="b"/>
              <a:pathLst>
                <a:path w="408940" h="10794">
                  <a:moveTo>
                    <a:pt x="408432" y="10668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408432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77" name="object 1177"/>
            <p:cNvSpPr/>
            <p:nvPr/>
          </p:nvSpPr>
          <p:spPr>
            <a:xfrm>
              <a:off x="7555115" y="2065782"/>
              <a:ext cx="408940" cy="10795"/>
            </a:xfrm>
            <a:custGeom>
              <a:avLst/>
              <a:gdLst/>
              <a:ahLst/>
              <a:cxnLst/>
              <a:rect l="l" t="t" r="r" b="b"/>
              <a:pathLst>
                <a:path w="408940" h="10794">
                  <a:moveTo>
                    <a:pt x="0" y="0"/>
                  </a:moveTo>
                  <a:lnTo>
                    <a:pt x="0" y="10668"/>
                  </a:lnTo>
                  <a:lnTo>
                    <a:pt x="408432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78" name="object 1178"/>
            <p:cNvSpPr/>
            <p:nvPr/>
          </p:nvSpPr>
          <p:spPr>
            <a:xfrm>
              <a:off x="7555115" y="2065782"/>
              <a:ext cx="408940" cy="10795"/>
            </a:xfrm>
            <a:custGeom>
              <a:avLst/>
              <a:gdLst/>
              <a:ahLst/>
              <a:cxnLst/>
              <a:rect l="l" t="t" r="r" b="b"/>
              <a:pathLst>
                <a:path w="408940" h="10794">
                  <a:moveTo>
                    <a:pt x="408432" y="10668"/>
                  </a:moveTo>
                  <a:lnTo>
                    <a:pt x="395477" y="0"/>
                  </a:lnTo>
                  <a:lnTo>
                    <a:pt x="0" y="0"/>
                  </a:lnTo>
                  <a:lnTo>
                    <a:pt x="408432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79" name="object 1179"/>
            <p:cNvSpPr/>
            <p:nvPr/>
          </p:nvSpPr>
          <p:spPr>
            <a:xfrm>
              <a:off x="7555115" y="2065782"/>
              <a:ext cx="408940" cy="10795"/>
            </a:xfrm>
            <a:custGeom>
              <a:avLst/>
              <a:gdLst/>
              <a:ahLst/>
              <a:cxnLst/>
              <a:rect l="l" t="t" r="r" b="b"/>
              <a:pathLst>
                <a:path w="408940" h="10794">
                  <a:moveTo>
                    <a:pt x="0" y="0"/>
                  </a:moveTo>
                  <a:lnTo>
                    <a:pt x="395477" y="0"/>
                  </a:lnTo>
                  <a:lnTo>
                    <a:pt x="408432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180" name="object 1180"/>
          <p:cNvGrpSpPr/>
          <p:nvPr/>
        </p:nvGrpSpPr>
        <p:grpSpPr>
          <a:xfrm>
            <a:off x="12879130" y="2811722"/>
            <a:ext cx="140042" cy="15560"/>
            <a:chOff x="8090407" y="2065401"/>
            <a:chExt cx="102870" cy="11430"/>
          </a:xfrm>
        </p:grpSpPr>
        <p:sp>
          <p:nvSpPr>
            <p:cNvPr id="1181" name="object 1181"/>
            <p:cNvSpPr/>
            <p:nvPr/>
          </p:nvSpPr>
          <p:spPr>
            <a:xfrm>
              <a:off x="8090788" y="2065782"/>
              <a:ext cx="84455" cy="10795"/>
            </a:xfrm>
            <a:custGeom>
              <a:avLst/>
              <a:gdLst/>
              <a:ahLst/>
              <a:cxnLst/>
              <a:rect l="l" t="t" r="r" b="b"/>
              <a:pathLst>
                <a:path w="84454" h="10794">
                  <a:moveTo>
                    <a:pt x="83832" y="10668"/>
                  </a:moveTo>
                  <a:lnTo>
                    <a:pt x="0" y="0"/>
                  </a:lnTo>
                  <a:lnTo>
                    <a:pt x="761" y="10668"/>
                  </a:lnTo>
                  <a:lnTo>
                    <a:pt x="83832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82" name="object 1182"/>
            <p:cNvSpPr/>
            <p:nvPr/>
          </p:nvSpPr>
          <p:spPr>
            <a:xfrm>
              <a:off x="8090788" y="2065782"/>
              <a:ext cx="84455" cy="10795"/>
            </a:xfrm>
            <a:custGeom>
              <a:avLst/>
              <a:gdLst/>
              <a:ahLst/>
              <a:cxnLst/>
              <a:rect l="l" t="t" r="r" b="b"/>
              <a:pathLst>
                <a:path w="84454" h="10794">
                  <a:moveTo>
                    <a:pt x="0" y="0"/>
                  </a:moveTo>
                  <a:lnTo>
                    <a:pt x="761" y="10668"/>
                  </a:lnTo>
                  <a:lnTo>
                    <a:pt x="83832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83" name="object 1183"/>
            <p:cNvSpPr/>
            <p:nvPr/>
          </p:nvSpPr>
          <p:spPr>
            <a:xfrm>
              <a:off x="8090788" y="2065782"/>
              <a:ext cx="102235" cy="10795"/>
            </a:xfrm>
            <a:custGeom>
              <a:avLst/>
              <a:gdLst/>
              <a:ahLst/>
              <a:cxnLst/>
              <a:rect l="l" t="t" r="r" b="b"/>
              <a:pathLst>
                <a:path w="102234" h="10794">
                  <a:moveTo>
                    <a:pt x="102107" y="0"/>
                  </a:moveTo>
                  <a:lnTo>
                    <a:pt x="0" y="0"/>
                  </a:lnTo>
                  <a:lnTo>
                    <a:pt x="83832" y="10668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84" name="object 1184"/>
            <p:cNvSpPr/>
            <p:nvPr/>
          </p:nvSpPr>
          <p:spPr>
            <a:xfrm>
              <a:off x="8090788" y="2065782"/>
              <a:ext cx="102235" cy="10795"/>
            </a:xfrm>
            <a:custGeom>
              <a:avLst/>
              <a:gdLst/>
              <a:ahLst/>
              <a:cxnLst/>
              <a:rect l="l" t="t" r="r" b="b"/>
              <a:pathLst>
                <a:path w="102234" h="10794">
                  <a:moveTo>
                    <a:pt x="0" y="0"/>
                  </a:moveTo>
                  <a:lnTo>
                    <a:pt x="102107" y="0"/>
                  </a:lnTo>
                  <a:lnTo>
                    <a:pt x="83832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185" name="object 1185"/>
          <p:cNvGrpSpPr/>
          <p:nvPr/>
        </p:nvGrpSpPr>
        <p:grpSpPr>
          <a:xfrm>
            <a:off x="10927905" y="2826245"/>
            <a:ext cx="333679" cy="17289"/>
            <a:chOff x="6657099" y="2076069"/>
            <a:chExt cx="245110" cy="12700"/>
          </a:xfrm>
        </p:grpSpPr>
        <p:sp>
          <p:nvSpPr>
            <p:cNvPr id="1186" name="object 1186"/>
            <p:cNvSpPr/>
            <p:nvPr/>
          </p:nvSpPr>
          <p:spPr>
            <a:xfrm>
              <a:off x="6657480" y="2076450"/>
              <a:ext cx="223520" cy="11430"/>
            </a:xfrm>
            <a:custGeom>
              <a:avLst/>
              <a:gdLst/>
              <a:ahLst/>
              <a:cxnLst/>
              <a:rect l="l" t="t" r="r" b="b"/>
              <a:pathLst>
                <a:path w="223520" h="11430">
                  <a:moveTo>
                    <a:pt x="223266" y="11429"/>
                  </a:moveTo>
                  <a:lnTo>
                    <a:pt x="0" y="0"/>
                  </a:lnTo>
                  <a:lnTo>
                    <a:pt x="761" y="11429"/>
                  </a:lnTo>
                  <a:lnTo>
                    <a:pt x="223266" y="1142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87" name="object 1187"/>
            <p:cNvSpPr/>
            <p:nvPr/>
          </p:nvSpPr>
          <p:spPr>
            <a:xfrm>
              <a:off x="6657480" y="2076450"/>
              <a:ext cx="223520" cy="11430"/>
            </a:xfrm>
            <a:custGeom>
              <a:avLst/>
              <a:gdLst/>
              <a:ahLst/>
              <a:cxnLst/>
              <a:rect l="l" t="t" r="r" b="b"/>
              <a:pathLst>
                <a:path w="223520" h="11430">
                  <a:moveTo>
                    <a:pt x="0" y="0"/>
                  </a:moveTo>
                  <a:lnTo>
                    <a:pt x="761" y="11429"/>
                  </a:lnTo>
                  <a:lnTo>
                    <a:pt x="223266" y="1142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88" name="object 1188"/>
            <p:cNvSpPr/>
            <p:nvPr/>
          </p:nvSpPr>
          <p:spPr>
            <a:xfrm>
              <a:off x="6657480" y="2076450"/>
              <a:ext cx="243840" cy="11430"/>
            </a:xfrm>
            <a:custGeom>
              <a:avLst/>
              <a:gdLst/>
              <a:ahLst/>
              <a:cxnLst/>
              <a:rect l="l" t="t" r="r" b="b"/>
              <a:pathLst>
                <a:path w="243840" h="11430">
                  <a:moveTo>
                    <a:pt x="243839" y="0"/>
                  </a:moveTo>
                  <a:lnTo>
                    <a:pt x="0" y="0"/>
                  </a:lnTo>
                  <a:lnTo>
                    <a:pt x="223266" y="11429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89" name="object 1189"/>
            <p:cNvSpPr/>
            <p:nvPr/>
          </p:nvSpPr>
          <p:spPr>
            <a:xfrm>
              <a:off x="6657480" y="2076450"/>
              <a:ext cx="243840" cy="11430"/>
            </a:xfrm>
            <a:custGeom>
              <a:avLst/>
              <a:gdLst/>
              <a:ahLst/>
              <a:cxnLst/>
              <a:rect l="l" t="t" r="r" b="b"/>
              <a:pathLst>
                <a:path w="243840" h="11430">
                  <a:moveTo>
                    <a:pt x="0" y="0"/>
                  </a:moveTo>
                  <a:lnTo>
                    <a:pt x="243839" y="0"/>
                  </a:lnTo>
                  <a:lnTo>
                    <a:pt x="223266" y="1142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190" name="object 1190"/>
          <p:cNvGrpSpPr/>
          <p:nvPr/>
        </p:nvGrpSpPr>
        <p:grpSpPr>
          <a:xfrm>
            <a:off x="11395747" y="2826245"/>
            <a:ext cx="258472" cy="17289"/>
            <a:chOff x="7000761" y="2076069"/>
            <a:chExt cx="189865" cy="12700"/>
          </a:xfrm>
        </p:grpSpPr>
        <p:sp>
          <p:nvSpPr>
            <p:cNvPr id="1191" name="object 1191"/>
            <p:cNvSpPr/>
            <p:nvPr/>
          </p:nvSpPr>
          <p:spPr>
            <a:xfrm>
              <a:off x="7001142" y="2076450"/>
              <a:ext cx="188595" cy="11430"/>
            </a:xfrm>
            <a:custGeom>
              <a:avLst/>
              <a:gdLst/>
              <a:ahLst/>
              <a:cxnLst/>
              <a:rect l="l" t="t" r="r" b="b"/>
              <a:pathLst>
                <a:path w="188595" h="11430">
                  <a:moveTo>
                    <a:pt x="188214" y="11429"/>
                  </a:moveTo>
                  <a:lnTo>
                    <a:pt x="0" y="0"/>
                  </a:lnTo>
                  <a:lnTo>
                    <a:pt x="7607" y="11429"/>
                  </a:lnTo>
                  <a:lnTo>
                    <a:pt x="188214" y="1142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92" name="object 1192"/>
            <p:cNvSpPr/>
            <p:nvPr/>
          </p:nvSpPr>
          <p:spPr>
            <a:xfrm>
              <a:off x="7001142" y="2076450"/>
              <a:ext cx="188595" cy="11430"/>
            </a:xfrm>
            <a:custGeom>
              <a:avLst/>
              <a:gdLst/>
              <a:ahLst/>
              <a:cxnLst/>
              <a:rect l="l" t="t" r="r" b="b"/>
              <a:pathLst>
                <a:path w="188595" h="11430">
                  <a:moveTo>
                    <a:pt x="0" y="0"/>
                  </a:moveTo>
                  <a:lnTo>
                    <a:pt x="7607" y="11429"/>
                  </a:lnTo>
                  <a:lnTo>
                    <a:pt x="188214" y="1142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93" name="object 1193"/>
            <p:cNvSpPr/>
            <p:nvPr/>
          </p:nvSpPr>
          <p:spPr>
            <a:xfrm>
              <a:off x="7001142" y="2076450"/>
              <a:ext cx="189230" cy="11430"/>
            </a:xfrm>
            <a:custGeom>
              <a:avLst/>
              <a:gdLst/>
              <a:ahLst/>
              <a:cxnLst/>
              <a:rect l="l" t="t" r="r" b="b"/>
              <a:pathLst>
                <a:path w="189229" h="11430">
                  <a:moveTo>
                    <a:pt x="188975" y="0"/>
                  </a:moveTo>
                  <a:lnTo>
                    <a:pt x="0" y="0"/>
                  </a:lnTo>
                  <a:lnTo>
                    <a:pt x="188214" y="11429"/>
                  </a:lnTo>
                  <a:lnTo>
                    <a:pt x="18897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94" name="object 1194"/>
            <p:cNvSpPr/>
            <p:nvPr/>
          </p:nvSpPr>
          <p:spPr>
            <a:xfrm>
              <a:off x="7001142" y="2076450"/>
              <a:ext cx="189230" cy="11430"/>
            </a:xfrm>
            <a:custGeom>
              <a:avLst/>
              <a:gdLst/>
              <a:ahLst/>
              <a:cxnLst/>
              <a:rect l="l" t="t" r="r" b="b"/>
              <a:pathLst>
                <a:path w="189229" h="11430">
                  <a:moveTo>
                    <a:pt x="0" y="0"/>
                  </a:moveTo>
                  <a:lnTo>
                    <a:pt x="188975" y="0"/>
                  </a:lnTo>
                  <a:lnTo>
                    <a:pt x="188214" y="1142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195" name="object 1195"/>
          <p:cNvGrpSpPr/>
          <p:nvPr/>
        </p:nvGrpSpPr>
        <p:grpSpPr>
          <a:xfrm>
            <a:off x="11777488" y="2826245"/>
            <a:ext cx="224758" cy="17289"/>
            <a:chOff x="7281176" y="2076069"/>
            <a:chExt cx="165100" cy="12700"/>
          </a:xfrm>
        </p:grpSpPr>
        <p:sp>
          <p:nvSpPr>
            <p:cNvPr id="1196" name="object 1196"/>
            <p:cNvSpPr/>
            <p:nvPr/>
          </p:nvSpPr>
          <p:spPr>
            <a:xfrm>
              <a:off x="7281557" y="2076450"/>
              <a:ext cx="163830" cy="11430"/>
            </a:xfrm>
            <a:custGeom>
              <a:avLst/>
              <a:gdLst/>
              <a:ahLst/>
              <a:cxnLst/>
              <a:rect l="l" t="t" r="r" b="b"/>
              <a:pathLst>
                <a:path w="163829" h="11430">
                  <a:moveTo>
                    <a:pt x="163817" y="11429"/>
                  </a:moveTo>
                  <a:lnTo>
                    <a:pt x="0" y="0"/>
                  </a:lnTo>
                  <a:lnTo>
                    <a:pt x="761" y="11429"/>
                  </a:lnTo>
                  <a:lnTo>
                    <a:pt x="163817" y="1142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97" name="object 1197"/>
            <p:cNvSpPr/>
            <p:nvPr/>
          </p:nvSpPr>
          <p:spPr>
            <a:xfrm>
              <a:off x="7281557" y="2076450"/>
              <a:ext cx="163830" cy="11430"/>
            </a:xfrm>
            <a:custGeom>
              <a:avLst/>
              <a:gdLst/>
              <a:ahLst/>
              <a:cxnLst/>
              <a:rect l="l" t="t" r="r" b="b"/>
              <a:pathLst>
                <a:path w="163829" h="11430">
                  <a:moveTo>
                    <a:pt x="0" y="0"/>
                  </a:moveTo>
                  <a:lnTo>
                    <a:pt x="761" y="11429"/>
                  </a:lnTo>
                  <a:lnTo>
                    <a:pt x="163817" y="1142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98" name="object 1198"/>
            <p:cNvSpPr/>
            <p:nvPr/>
          </p:nvSpPr>
          <p:spPr>
            <a:xfrm>
              <a:off x="7281557" y="2076450"/>
              <a:ext cx="163830" cy="11430"/>
            </a:xfrm>
            <a:custGeom>
              <a:avLst/>
              <a:gdLst/>
              <a:ahLst/>
              <a:cxnLst/>
              <a:rect l="l" t="t" r="r" b="b"/>
              <a:pathLst>
                <a:path w="163829" h="11430">
                  <a:moveTo>
                    <a:pt x="163817" y="11429"/>
                  </a:moveTo>
                  <a:lnTo>
                    <a:pt x="163055" y="0"/>
                  </a:lnTo>
                  <a:lnTo>
                    <a:pt x="0" y="0"/>
                  </a:lnTo>
                  <a:lnTo>
                    <a:pt x="163817" y="1142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199" name="object 1199"/>
            <p:cNvSpPr/>
            <p:nvPr/>
          </p:nvSpPr>
          <p:spPr>
            <a:xfrm>
              <a:off x="7281557" y="2076450"/>
              <a:ext cx="163830" cy="11430"/>
            </a:xfrm>
            <a:custGeom>
              <a:avLst/>
              <a:gdLst/>
              <a:ahLst/>
              <a:cxnLst/>
              <a:rect l="l" t="t" r="r" b="b"/>
              <a:pathLst>
                <a:path w="163829" h="11430">
                  <a:moveTo>
                    <a:pt x="0" y="0"/>
                  </a:moveTo>
                  <a:lnTo>
                    <a:pt x="163055" y="0"/>
                  </a:lnTo>
                  <a:lnTo>
                    <a:pt x="163817" y="1142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200" name="object 1200"/>
          <p:cNvGrpSpPr/>
          <p:nvPr/>
        </p:nvGrpSpPr>
        <p:grpSpPr>
          <a:xfrm>
            <a:off x="12149895" y="2826245"/>
            <a:ext cx="577455" cy="17289"/>
            <a:chOff x="7554734" y="2076069"/>
            <a:chExt cx="424180" cy="12700"/>
          </a:xfrm>
        </p:grpSpPr>
        <p:sp>
          <p:nvSpPr>
            <p:cNvPr id="1201" name="object 1201"/>
            <p:cNvSpPr/>
            <p:nvPr/>
          </p:nvSpPr>
          <p:spPr>
            <a:xfrm>
              <a:off x="7555115" y="2076450"/>
              <a:ext cx="422909" cy="11430"/>
            </a:xfrm>
            <a:custGeom>
              <a:avLst/>
              <a:gdLst/>
              <a:ahLst/>
              <a:cxnLst/>
              <a:rect l="l" t="t" r="r" b="b"/>
              <a:pathLst>
                <a:path w="422909" h="11430">
                  <a:moveTo>
                    <a:pt x="422897" y="11429"/>
                  </a:moveTo>
                  <a:lnTo>
                    <a:pt x="0" y="0"/>
                  </a:lnTo>
                  <a:lnTo>
                    <a:pt x="762" y="11429"/>
                  </a:lnTo>
                  <a:lnTo>
                    <a:pt x="422897" y="1142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02" name="object 1202"/>
            <p:cNvSpPr/>
            <p:nvPr/>
          </p:nvSpPr>
          <p:spPr>
            <a:xfrm>
              <a:off x="7555115" y="2076450"/>
              <a:ext cx="422909" cy="11430"/>
            </a:xfrm>
            <a:custGeom>
              <a:avLst/>
              <a:gdLst/>
              <a:ahLst/>
              <a:cxnLst/>
              <a:rect l="l" t="t" r="r" b="b"/>
              <a:pathLst>
                <a:path w="422909" h="11430">
                  <a:moveTo>
                    <a:pt x="0" y="0"/>
                  </a:moveTo>
                  <a:lnTo>
                    <a:pt x="762" y="11429"/>
                  </a:lnTo>
                  <a:lnTo>
                    <a:pt x="422897" y="1142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03" name="object 1203"/>
            <p:cNvSpPr/>
            <p:nvPr/>
          </p:nvSpPr>
          <p:spPr>
            <a:xfrm>
              <a:off x="7555115" y="2076450"/>
              <a:ext cx="422909" cy="11430"/>
            </a:xfrm>
            <a:custGeom>
              <a:avLst/>
              <a:gdLst/>
              <a:ahLst/>
              <a:cxnLst/>
              <a:rect l="l" t="t" r="r" b="b"/>
              <a:pathLst>
                <a:path w="422909" h="11430">
                  <a:moveTo>
                    <a:pt x="422897" y="11429"/>
                  </a:moveTo>
                  <a:lnTo>
                    <a:pt x="408432" y="0"/>
                  </a:lnTo>
                  <a:lnTo>
                    <a:pt x="0" y="0"/>
                  </a:lnTo>
                  <a:lnTo>
                    <a:pt x="422897" y="1142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04" name="object 1204"/>
            <p:cNvSpPr/>
            <p:nvPr/>
          </p:nvSpPr>
          <p:spPr>
            <a:xfrm>
              <a:off x="7555115" y="2076450"/>
              <a:ext cx="422909" cy="11430"/>
            </a:xfrm>
            <a:custGeom>
              <a:avLst/>
              <a:gdLst/>
              <a:ahLst/>
              <a:cxnLst/>
              <a:rect l="l" t="t" r="r" b="b"/>
              <a:pathLst>
                <a:path w="422909" h="11430">
                  <a:moveTo>
                    <a:pt x="0" y="0"/>
                  </a:moveTo>
                  <a:lnTo>
                    <a:pt x="408432" y="0"/>
                  </a:lnTo>
                  <a:lnTo>
                    <a:pt x="422897" y="1142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205" name="object 1205"/>
          <p:cNvGrpSpPr/>
          <p:nvPr/>
        </p:nvGrpSpPr>
        <p:grpSpPr>
          <a:xfrm>
            <a:off x="12880169" y="2826245"/>
            <a:ext cx="114972" cy="17289"/>
            <a:chOff x="8091169" y="2076069"/>
            <a:chExt cx="84455" cy="12700"/>
          </a:xfrm>
        </p:grpSpPr>
        <p:sp>
          <p:nvSpPr>
            <p:cNvPr id="1206" name="object 1206"/>
            <p:cNvSpPr/>
            <p:nvPr/>
          </p:nvSpPr>
          <p:spPr>
            <a:xfrm>
              <a:off x="8091550" y="2076450"/>
              <a:ext cx="62865" cy="11430"/>
            </a:xfrm>
            <a:custGeom>
              <a:avLst/>
              <a:gdLst/>
              <a:ahLst/>
              <a:cxnLst/>
              <a:rect l="l" t="t" r="r" b="b"/>
              <a:pathLst>
                <a:path w="62865" h="11430">
                  <a:moveTo>
                    <a:pt x="62496" y="11429"/>
                  </a:moveTo>
                  <a:lnTo>
                    <a:pt x="0" y="0"/>
                  </a:lnTo>
                  <a:lnTo>
                    <a:pt x="1524" y="11429"/>
                  </a:lnTo>
                  <a:lnTo>
                    <a:pt x="62496" y="1142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07" name="object 1207"/>
            <p:cNvSpPr/>
            <p:nvPr/>
          </p:nvSpPr>
          <p:spPr>
            <a:xfrm>
              <a:off x="8091550" y="2076450"/>
              <a:ext cx="62865" cy="11430"/>
            </a:xfrm>
            <a:custGeom>
              <a:avLst/>
              <a:gdLst/>
              <a:ahLst/>
              <a:cxnLst/>
              <a:rect l="l" t="t" r="r" b="b"/>
              <a:pathLst>
                <a:path w="62865" h="11430">
                  <a:moveTo>
                    <a:pt x="0" y="0"/>
                  </a:moveTo>
                  <a:lnTo>
                    <a:pt x="1524" y="11429"/>
                  </a:lnTo>
                  <a:lnTo>
                    <a:pt x="62496" y="1142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08" name="object 1208"/>
            <p:cNvSpPr/>
            <p:nvPr/>
          </p:nvSpPr>
          <p:spPr>
            <a:xfrm>
              <a:off x="8091550" y="2076450"/>
              <a:ext cx="83185" cy="11430"/>
            </a:xfrm>
            <a:custGeom>
              <a:avLst/>
              <a:gdLst/>
              <a:ahLst/>
              <a:cxnLst/>
              <a:rect l="l" t="t" r="r" b="b"/>
              <a:pathLst>
                <a:path w="83184" h="11430">
                  <a:moveTo>
                    <a:pt x="83070" y="0"/>
                  </a:moveTo>
                  <a:lnTo>
                    <a:pt x="0" y="0"/>
                  </a:lnTo>
                  <a:lnTo>
                    <a:pt x="62496" y="11429"/>
                  </a:lnTo>
                  <a:lnTo>
                    <a:pt x="8307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09" name="object 1209"/>
            <p:cNvSpPr/>
            <p:nvPr/>
          </p:nvSpPr>
          <p:spPr>
            <a:xfrm>
              <a:off x="8091550" y="2076450"/>
              <a:ext cx="83185" cy="11430"/>
            </a:xfrm>
            <a:custGeom>
              <a:avLst/>
              <a:gdLst/>
              <a:ahLst/>
              <a:cxnLst/>
              <a:rect l="l" t="t" r="r" b="b"/>
              <a:pathLst>
                <a:path w="83184" h="11430">
                  <a:moveTo>
                    <a:pt x="0" y="0"/>
                  </a:moveTo>
                  <a:lnTo>
                    <a:pt x="83070" y="0"/>
                  </a:lnTo>
                  <a:lnTo>
                    <a:pt x="62496" y="1142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210" name="object 1210"/>
          <p:cNvGrpSpPr/>
          <p:nvPr/>
        </p:nvGrpSpPr>
        <p:grpSpPr>
          <a:xfrm>
            <a:off x="10928942" y="2841804"/>
            <a:ext cx="304288" cy="10373"/>
            <a:chOff x="6657861" y="2087498"/>
            <a:chExt cx="223520" cy="7620"/>
          </a:xfrm>
        </p:grpSpPr>
        <p:sp>
          <p:nvSpPr>
            <p:cNvPr id="1211" name="object 1211"/>
            <p:cNvSpPr/>
            <p:nvPr/>
          </p:nvSpPr>
          <p:spPr>
            <a:xfrm>
              <a:off x="6658242" y="2087879"/>
              <a:ext cx="209550" cy="6985"/>
            </a:xfrm>
            <a:custGeom>
              <a:avLst/>
              <a:gdLst/>
              <a:ahLst/>
              <a:cxnLst/>
              <a:rect l="l" t="t" r="r" b="b"/>
              <a:pathLst>
                <a:path w="209550" h="6985">
                  <a:moveTo>
                    <a:pt x="209550" y="6857"/>
                  </a:moveTo>
                  <a:lnTo>
                    <a:pt x="0" y="0"/>
                  </a:lnTo>
                  <a:lnTo>
                    <a:pt x="762" y="6857"/>
                  </a:lnTo>
                  <a:lnTo>
                    <a:pt x="209550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12" name="object 1212"/>
            <p:cNvSpPr/>
            <p:nvPr/>
          </p:nvSpPr>
          <p:spPr>
            <a:xfrm>
              <a:off x="6658242" y="2087879"/>
              <a:ext cx="209550" cy="6985"/>
            </a:xfrm>
            <a:custGeom>
              <a:avLst/>
              <a:gdLst/>
              <a:ahLst/>
              <a:cxnLst/>
              <a:rect l="l" t="t" r="r" b="b"/>
              <a:pathLst>
                <a:path w="209550" h="6985">
                  <a:moveTo>
                    <a:pt x="0" y="0"/>
                  </a:moveTo>
                  <a:lnTo>
                    <a:pt x="762" y="6857"/>
                  </a:lnTo>
                  <a:lnTo>
                    <a:pt x="209550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13" name="object 1213"/>
            <p:cNvSpPr/>
            <p:nvPr/>
          </p:nvSpPr>
          <p:spPr>
            <a:xfrm>
              <a:off x="6658242" y="2087879"/>
              <a:ext cx="222885" cy="6985"/>
            </a:xfrm>
            <a:custGeom>
              <a:avLst/>
              <a:gdLst/>
              <a:ahLst/>
              <a:cxnLst/>
              <a:rect l="l" t="t" r="r" b="b"/>
              <a:pathLst>
                <a:path w="222884" h="6985">
                  <a:moveTo>
                    <a:pt x="222504" y="0"/>
                  </a:moveTo>
                  <a:lnTo>
                    <a:pt x="0" y="0"/>
                  </a:lnTo>
                  <a:lnTo>
                    <a:pt x="209550" y="6857"/>
                  </a:lnTo>
                  <a:lnTo>
                    <a:pt x="22250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14" name="object 1214"/>
            <p:cNvSpPr/>
            <p:nvPr/>
          </p:nvSpPr>
          <p:spPr>
            <a:xfrm>
              <a:off x="6658242" y="2087879"/>
              <a:ext cx="222885" cy="6985"/>
            </a:xfrm>
            <a:custGeom>
              <a:avLst/>
              <a:gdLst/>
              <a:ahLst/>
              <a:cxnLst/>
              <a:rect l="l" t="t" r="r" b="b"/>
              <a:pathLst>
                <a:path w="222884" h="6985">
                  <a:moveTo>
                    <a:pt x="0" y="0"/>
                  </a:moveTo>
                  <a:lnTo>
                    <a:pt x="222504" y="0"/>
                  </a:lnTo>
                  <a:lnTo>
                    <a:pt x="209550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215" name="object 1215"/>
          <p:cNvGrpSpPr/>
          <p:nvPr/>
        </p:nvGrpSpPr>
        <p:grpSpPr>
          <a:xfrm>
            <a:off x="11406103" y="2841804"/>
            <a:ext cx="247234" cy="10373"/>
            <a:chOff x="7008368" y="2087498"/>
            <a:chExt cx="181610" cy="7620"/>
          </a:xfrm>
        </p:grpSpPr>
        <p:sp>
          <p:nvSpPr>
            <p:cNvPr id="1216" name="object 1216"/>
            <p:cNvSpPr/>
            <p:nvPr/>
          </p:nvSpPr>
          <p:spPr>
            <a:xfrm>
              <a:off x="7008749" y="2087879"/>
              <a:ext cx="180340" cy="6985"/>
            </a:xfrm>
            <a:custGeom>
              <a:avLst/>
              <a:gdLst/>
              <a:ahLst/>
              <a:cxnLst/>
              <a:rect l="l" t="t" r="r" b="b"/>
              <a:pathLst>
                <a:path w="180340" h="6985">
                  <a:moveTo>
                    <a:pt x="179844" y="6857"/>
                  </a:moveTo>
                  <a:lnTo>
                    <a:pt x="0" y="0"/>
                  </a:lnTo>
                  <a:lnTo>
                    <a:pt x="1524" y="6857"/>
                  </a:lnTo>
                  <a:lnTo>
                    <a:pt x="179844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17" name="object 1217"/>
            <p:cNvSpPr/>
            <p:nvPr/>
          </p:nvSpPr>
          <p:spPr>
            <a:xfrm>
              <a:off x="7008749" y="2087879"/>
              <a:ext cx="180340" cy="6985"/>
            </a:xfrm>
            <a:custGeom>
              <a:avLst/>
              <a:gdLst/>
              <a:ahLst/>
              <a:cxnLst/>
              <a:rect l="l" t="t" r="r" b="b"/>
              <a:pathLst>
                <a:path w="180340" h="6985">
                  <a:moveTo>
                    <a:pt x="0" y="0"/>
                  </a:moveTo>
                  <a:lnTo>
                    <a:pt x="1524" y="6857"/>
                  </a:lnTo>
                  <a:lnTo>
                    <a:pt x="179844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18" name="object 1218"/>
            <p:cNvSpPr/>
            <p:nvPr/>
          </p:nvSpPr>
          <p:spPr>
            <a:xfrm>
              <a:off x="7008749" y="2087879"/>
              <a:ext cx="180975" cy="6985"/>
            </a:xfrm>
            <a:custGeom>
              <a:avLst/>
              <a:gdLst/>
              <a:ahLst/>
              <a:cxnLst/>
              <a:rect l="l" t="t" r="r" b="b"/>
              <a:pathLst>
                <a:path w="180975" h="6985">
                  <a:moveTo>
                    <a:pt x="180606" y="0"/>
                  </a:moveTo>
                  <a:lnTo>
                    <a:pt x="0" y="0"/>
                  </a:lnTo>
                  <a:lnTo>
                    <a:pt x="179844" y="6857"/>
                  </a:lnTo>
                  <a:lnTo>
                    <a:pt x="18060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19" name="object 1219"/>
            <p:cNvSpPr/>
            <p:nvPr/>
          </p:nvSpPr>
          <p:spPr>
            <a:xfrm>
              <a:off x="7008749" y="2087879"/>
              <a:ext cx="180975" cy="6985"/>
            </a:xfrm>
            <a:custGeom>
              <a:avLst/>
              <a:gdLst/>
              <a:ahLst/>
              <a:cxnLst/>
              <a:rect l="l" t="t" r="r" b="b"/>
              <a:pathLst>
                <a:path w="180975" h="6985">
                  <a:moveTo>
                    <a:pt x="0" y="0"/>
                  </a:moveTo>
                  <a:lnTo>
                    <a:pt x="180606" y="0"/>
                  </a:lnTo>
                  <a:lnTo>
                    <a:pt x="179844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220" name="object 1220"/>
          <p:cNvGrpSpPr/>
          <p:nvPr/>
        </p:nvGrpSpPr>
        <p:grpSpPr>
          <a:xfrm>
            <a:off x="11778526" y="2841804"/>
            <a:ext cx="224758" cy="10373"/>
            <a:chOff x="7281938" y="2087498"/>
            <a:chExt cx="165100" cy="7620"/>
          </a:xfrm>
        </p:grpSpPr>
        <p:sp>
          <p:nvSpPr>
            <p:cNvPr id="1221" name="object 1221"/>
            <p:cNvSpPr/>
            <p:nvPr/>
          </p:nvSpPr>
          <p:spPr>
            <a:xfrm>
              <a:off x="7282319" y="2087879"/>
              <a:ext cx="163830" cy="6985"/>
            </a:xfrm>
            <a:custGeom>
              <a:avLst/>
              <a:gdLst/>
              <a:ahLst/>
              <a:cxnLst/>
              <a:rect l="l" t="t" r="r" b="b"/>
              <a:pathLst>
                <a:path w="163829" h="6985">
                  <a:moveTo>
                    <a:pt x="163817" y="6857"/>
                  </a:moveTo>
                  <a:lnTo>
                    <a:pt x="0" y="0"/>
                  </a:lnTo>
                  <a:lnTo>
                    <a:pt x="762" y="6857"/>
                  </a:lnTo>
                  <a:lnTo>
                    <a:pt x="163817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22" name="object 1222"/>
            <p:cNvSpPr/>
            <p:nvPr/>
          </p:nvSpPr>
          <p:spPr>
            <a:xfrm>
              <a:off x="7282319" y="2087879"/>
              <a:ext cx="163830" cy="6985"/>
            </a:xfrm>
            <a:custGeom>
              <a:avLst/>
              <a:gdLst/>
              <a:ahLst/>
              <a:cxnLst/>
              <a:rect l="l" t="t" r="r" b="b"/>
              <a:pathLst>
                <a:path w="163829" h="6985">
                  <a:moveTo>
                    <a:pt x="0" y="0"/>
                  </a:moveTo>
                  <a:lnTo>
                    <a:pt x="762" y="6857"/>
                  </a:lnTo>
                  <a:lnTo>
                    <a:pt x="163817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23" name="object 1223"/>
            <p:cNvSpPr/>
            <p:nvPr/>
          </p:nvSpPr>
          <p:spPr>
            <a:xfrm>
              <a:off x="7282319" y="2087879"/>
              <a:ext cx="163830" cy="6985"/>
            </a:xfrm>
            <a:custGeom>
              <a:avLst/>
              <a:gdLst/>
              <a:ahLst/>
              <a:cxnLst/>
              <a:rect l="l" t="t" r="r" b="b"/>
              <a:pathLst>
                <a:path w="163829" h="6985">
                  <a:moveTo>
                    <a:pt x="163817" y="6857"/>
                  </a:moveTo>
                  <a:lnTo>
                    <a:pt x="163055" y="0"/>
                  </a:lnTo>
                  <a:lnTo>
                    <a:pt x="0" y="0"/>
                  </a:lnTo>
                  <a:lnTo>
                    <a:pt x="163817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24" name="object 1224"/>
            <p:cNvSpPr/>
            <p:nvPr/>
          </p:nvSpPr>
          <p:spPr>
            <a:xfrm>
              <a:off x="7282319" y="2087879"/>
              <a:ext cx="163830" cy="6985"/>
            </a:xfrm>
            <a:custGeom>
              <a:avLst/>
              <a:gdLst/>
              <a:ahLst/>
              <a:cxnLst/>
              <a:rect l="l" t="t" r="r" b="b"/>
              <a:pathLst>
                <a:path w="163829" h="6985">
                  <a:moveTo>
                    <a:pt x="0" y="0"/>
                  </a:moveTo>
                  <a:lnTo>
                    <a:pt x="163055" y="0"/>
                  </a:lnTo>
                  <a:lnTo>
                    <a:pt x="163817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225" name="object 1225"/>
          <p:cNvGrpSpPr/>
          <p:nvPr/>
        </p:nvGrpSpPr>
        <p:grpSpPr>
          <a:xfrm>
            <a:off x="12150932" y="2841804"/>
            <a:ext cx="587829" cy="10373"/>
            <a:chOff x="7555496" y="2087498"/>
            <a:chExt cx="431800" cy="7620"/>
          </a:xfrm>
        </p:grpSpPr>
        <p:sp>
          <p:nvSpPr>
            <p:cNvPr id="1226" name="object 1226"/>
            <p:cNvSpPr/>
            <p:nvPr/>
          </p:nvSpPr>
          <p:spPr>
            <a:xfrm>
              <a:off x="7555877" y="2087879"/>
              <a:ext cx="430530" cy="6985"/>
            </a:xfrm>
            <a:custGeom>
              <a:avLst/>
              <a:gdLst/>
              <a:ahLst/>
              <a:cxnLst/>
              <a:rect l="l" t="t" r="r" b="b"/>
              <a:pathLst>
                <a:path w="430529" h="6985">
                  <a:moveTo>
                    <a:pt x="430529" y="6857"/>
                  </a:moveTo>
                  <a:lnTo>
                    <a:pt x="0" y="0"/>
                  </a:lnTo>
                  <a:lnTo>
                    <a:pt x="749" y="6857"/>
                  </a:lnTo>
                  <a:lnTo>
                    <a:pt x="430529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27" name="object 1227"/>
            <p:cNvSpPr/>
            <p:nvPr/>
          </p:nvSpPr>
          <p:spPr>
            <a:xfrm>
              <a:off x="7555877" y="2087879"/>
              <a:ext cx="430530" cy="6985"/>
            </a:xfrm>
            <a:custGeom>
              <a:avLst/>
              <a:gdLst/>
              <a:ahLst/>
              <a:cxnLst/>
              <a:rect l="l" t="t" r="r" b="b"/>
              <a:pathLst>
                <a:path w="430529" h="6985">
                  <a:moveTo>
                    <a:pt x="0" y="0"/>
                  </a:moveTo>
                  <a:lnTo>
                    <a:pt x="749" y="6857"/>
                  </a:lnTo>
                  <a:lnTo>
                    <a:pt x="430529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28" name="object 1228"/>
            <p:cNvSpPr/>
            <p:nvPr/>
          </p:nvSpPr>
          <p:spPr>
            <a:xfrm>
              <a:off x="7555877" y="2087879"/>
              <a:ext cx="430530" cy="6985"/>
            </a:xfrm>
            <a:custGeom>
              <a:avLst/>
              <a:gdLst/>
              <a:ahLst/>
              <a:cxnLst/>
              <a:rect l="l" t="t" r="r" b="b"/>
              <a:pathLst>
                <a:path w="430529" h="6985">
                  <a:moveTo>
                    <a:pt x="430529" y="6857"/>
                  </a:moveTo>
                  <a:lnTo>
                    <a:pt x="422135" y="0"/>
                  </a:lnTo>
                  <a:lnTo>
                    <a:pt x="0" y="0"/>
                  </a:lnTo>
                  <a:lnTo>
                    <a:pt x="430529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29" name="object 1229"/>
            <p:cNvSpPr/>
            <p:nvPr/>
          </p:nvSpPr>
          <p:spPr>
            <a:xfrm>
              <a:off x="7555877" y="2087879"/>
              <a:ext cx="430530" cy="6985"/>
            </a:xfrm>
            <a:custGeom>
              <a:avLst/>
              <a:gdLst/>
              <a:ahLst/>
              <a:cxnLst/>
              <a:rect l="l" t="t" r="r" b="b"/>
              <a:pathLst>
                <a:path w="430529" h="6985">
                  <a:moveTo>
                    <a:pt x="0" y="0"/>
                  </a:moveTo>
                  <a:lnTo>
                    <a:pt x="422135" y="0"/>
                  </a:lnTo>
                  <a:lnTo>
                    <a:pt x="430529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230" name="object 1230"/>
          <p:cNvGrpSpPr/>
          <p:nvPr/>
        </p:nvGrpSpPr>
        <p:grpSpPr>
          <a:xfrm>
            <a:off x="12882243" y="2841804"/>
            <a:ext cx="84716" cy="10373"/>
            <a:chOff x="8092693" y="2087498"/>
            <a:chExt cx="62230" cy="7620"/>
          </a:xfrm>
        </p:grpSpPr>
        <p:sp>
          <p:nvSpPr>
            <p:cNvPr id="1231" name="object 1231"/>
            <p:cNvSpPr/>
            <p:nvPr/>
          </p:nvSpPr>
          <p:spPr>
            <a:xfrm>
              <a:off x="8093074" y="2087879"/>
              <a:ext cx="50165" cy="6985"/>
            </a:xfrm>
            <a:custGeom>
              <a:avLst/>
              <a:gdLst/>
              <a:ahLst/>
              <a:cxnLst/>
              <a:rect l="l" t="t" r="r" b="b"/>
              <a:pathLst>
                <a:path w="50165" h="6985">
                  <a:moveTo>
                    <a:pt x="49542" y="6857"/>
                  </a:moveTo>
                  <a:lnTo>
                    <a:pt x="0" y="0"/>
                  </a:lnTo>
                  <a:lnTo>
                    <a:pt x="0" y="6857"/>
                  </a:lnTo>
                  <a:lnTo>
                    <a:pt x="49542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32" name="object 1232"/>
            <p:cNvSpPr/>
            <p:nvPr/>
          </p:nvSpPr>
          <p:spPr>
            <a:xfrm>
              <a:off x="8093074" y="2087879"/>
              <a:ext cx="50165" cy="6985"/>
            </a:xfrm>
            <a:custGeom>
              <a:avLst/>
              <a:gdLst/>
              <a:ahLst/>
              <a:cxnLst/>
              <a:rect l="l" t="t" r="r" b="b"/>
              <a:pathLst>
                <a:path w="50165" h="6985">
                  <a:moveTo>
                    <a:pt x="0" y="0"/>
                  </a:moveTo>
                  <a:lnTo>
                    <a:pt x="0" y="6857"/>
                  </a:lnTo>
                  <a:lnTo>
                    <a:pt x="49542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33" name="object 1233"/>
            <p:cNvSpPr/>
            <p:nvPr/>
          </p:nvSpPr>
          <p:spPr>
            <a:xfrm>
              <a:off x="8093074" y="2087879"/>
              <a:ext cx="61594" cy="6985"/>
            </a:xfrm>
            <a:custGeom>
              <a:avLst/>
              <a:gdLst/>
              <a:ahLst/>
              <a:cxnLst/>
              <a:rect l="l" t="t" r="r" b="b"/>
              <a:pathLst>
                <a:path w="61595" h="6985">
                  <a:moveTo>
                    <a:pt x="60972" y="0"/>
                  </a:moveTo>
                  <a:lnTo>
                    <a:pt x="0" y="0"/>
                  </a:lnTo>
                  <a:lnTo>
                    <a:pt x="49542" y="6857"/>
                  </a:lnTo>
                  <a:lnTo>
                    <a:pt x="6097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34" name="object 1234"/>
            <p:cNvSpPr/>
            <p:nvPr/>
          </p:nvSpPr>
          <p:spPr>
            <a:xfrm>
              <a:off x="8093074" y="2087879"/>
              <a:ext cx="61594" cy="6985"/>
            </a:xfrm>
            <a:custGeom>
              <a:avLst/>
              <a:gdLst/>
              <a:ahLst/>
              <a:cxnLst/>
              <a:rect l="l" t="t" r="r" b="b"/>
              <a:pathLst>
                <a:path w="61595" h="6985">
                  <a:moveTo>
                    <a:pt x="0" y="0"/>
                  </a:moveTo>
                  <a:lnTo>
                    <a:pt x="60972" y="0"/>
                  </a:lnTo>
                  <a:lnTo>
                    <a:pt x="49542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235" name="object 1235"/>
          <p:cNvGrpSpPr/>
          <p:nvPr/>
        </p:nvGrpSpPr>
        <p:grpSpPr>
          <a:xfrm>
            <a:off x="10929979" y="2851141"/>
            <a:ext cx="286999" cy="8645"/>
            <a:chOff x="6658623" y="2094357"/>
            <a:chExt cx="210820" cy="6350"/>
          </a:xfrm>
        </p:grpSpPr>
        <p:sp>
          <p:nvSpPr>
            <p:cNvPr id="1236" name="object 1236"/>
            <p:cNvSpPr/>
            <p:nvPr/>
          </p:nvSpPr>
          <p:spPr>
            <a:xfrm>
              <a:off x="6659004" y="2094738"/>
              <a:ext cx="209550" cy="5715"/>
            </a:xfrm>
            <a:custGeom>
              <a:avLst/>
              <a:gdLst/>
              <a:ahLst/>
              <a:cxnLst/>
              <a:rect l="l" t="t" r="r" b="b"/>
              <a:pathLst>
                <a:path w="209550" h="5714">
                  <a:moveTo>
                    <a:pt x="209550" y="5334"/>
                  </a:moveTo>
                  <a:lnTo>
                    <a:pt x="0" y="0"/>
                  </a:lnTo>
                  <a:lnTo>
                    <a:pt x="0" y="5334"/>
                  </a:lnTo>
                  <a:lnTo>
                    <a:pt x="209550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37" name="object 1237"/>
            <p:cNvSpPr/>
            <p:nvPr/>
          </p:nvSpPr>
          <p:spPr>
            <a:xfrm>
              <a:off x="6659004" y="2094738"/>
              <a:ext cx="209550" cy="5715"/>
            </a:xfrm>
            <a:custGeom>
              <a:avLst/>
              <a:gdLst/>
              <a:ahLst/>
              <a:cxnLst/>
              <a:rect l="l" t="t" r="r" b="b"/>
              <a:pathLst>
                <a:path w="209550" h="5714">
                  <a:moveTo>
                    <a:pt x="0" y="0"/>
                  </a:moveTo>
                  <a:lnTo>
                    <a:pt x="0" y="5334"/>
                  </a:lnTo>
                  <a:lnTo>
                    <a:pt x="209550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38" name="object 1238"/>
            <p:cNvSpPr/>
            <p:nvPr/>
          </p:nvSpPr>
          <p:spPr>
            <a:xfrm>
              <a:off x="6659004" y="2094738"/>
              <a:ext cx="209550" cy="5715"/>
            </a:xfrm>
            <a:custGeom>
              <a:avLst/>
              <a:gdLst/>
              <a:ahLst/>
              <a:cxnLst/>
              <a:rect l="l" t="t" r="r" b="b"/>
              <a:pathLst>
                <a:path w="209550" h="5714">
                  <a:moveTo>
                    <a:pt x="209550" y="5334"/>
                  </a:moveTo>
                  <a:lnTo>
                    <a:pt x="208787" y="0"/>
                  </a:lnTo>
                  <a:lnTo>
                    <a:pt x="0" y="0"/>
                  </a:lnTo>
                  <a:lnTo>
                    <a:pt x="209550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39" name="object 1239"/>
            <p:cNvSpPr/>
            <p:nvPr/>
          </p:nvSpPr>
          <p:spPr>
            <a:xfrm>
              <a:off x="6659004" y="2094738"/>
              <a:ext cx="209550" cy="5715"/>
            </a:xfrm>
            <a:custGeom>
              <a:avLst/>
              <a:gdLst/>
              <a:ahLst/>
              <a:cxnLst/>
              <a:rect l="l" t="t" r="r" b="b"/>
              <a:pathLst>
                <a:path w="209550" h="5714">
                  <a:moveTo>
                    <a:pt x="0" y="0"/>
                  </a:moveTo>
                  <a:lnTo>
                    <a:pt x="208787" y="0"/>
                  </a:lnTo>
                  <a:lnTo>
                    <a:pt x="209550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240" name="object 1240"/>
          <p:cNvGrpSpPr/>
          <p:nvPr/>
        </p:nvGrpSpPr>
        <p:grpSpPr>
          <a:xfrm>
            <a:off x="11408178" y="2851141"/>
            <a:ext cx="244640" cy="8645"/>
            <a:chOff x="7009892" y="2094357"/>
            <a:chExt cx="179705" cy="6350"/>
          </a:xfrm>
        </p:grpSpPr>
        <p:sp>
          <p:nvSpPr>
            <p:cNvPr id="1241" name="object 1241"/>
            <p:cNvSpPr/>
            <p:nvPr/>
          </p:nvSpPr>
          <p:spPr>
            <a:xfrm>
              <a:off x="7010273" y="2094738"/>
              <a:ext cx="177800" cy="5715"/>
            </a:xfrm>
            <a:custGeom>
              <a:avLst/>
              <a:gdLst/>
              <a:ahLst/>
              <a:cxnLst/>
              <a:rect l="l" t="t" r="r" b="b"/>
              <a:pathLst>
                <a:path w="177800" h="5714">
                  <a:moveTo>
                    <a:pt x="177558" y="5334"/>
                  </a:moveTo>
                  <a:lnTo>
                    <a:pt x="0" y="0"/>
                  </a:lnTo>
                  <a:lnTo>
                    <a:pt x="2298" y="5334"/>
                  </a:lnTo>
                  <a:lnTo>
                    <a:pt x="177558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42" name="object 1242"/>
            <p:cNvSpPr/>
            <p:nvPr/>
          </p:nvSpPr>
          <p:spPr>
            <a:xfrm>
              <a:off x="7010273" y="2094738"/>
              <a:ext cx="177800" cy="5715"/>
            </a:xfrm>
            <a:custGeom>
              <a:avLst/>
              <a:gdLst/>
              <a:ahLst/>
              <a:cxnLst/>
              <a:rect l="l" t="t" r="r" b="b"/>
              <a:pathLst>
                <a:path w="177800" h="5714">
                  <a:moveTo>
                    <a:pt x="0" y="0"/>
                  </a:moveTo>
                  <a:lnTo>
                    <a:pt x="2298" y="5334"/>
                  </a:lnTo>
                  <a:lnTo>
                    <a:pt x="177558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43" name="object 1243"/>
            <p:cNvSpPr/>
            <p:nvPr/>
          </p:nvSpPr>
          <p:spPr>
            <a:xfrm>
              <a:off x="7010273" y="2094738"/>
              <a:ext cx="178435" cy="5715"/>
            </a:xfrm>
            <a:custGeom>
              <a:avLst/>
              <a:gdLst/>
              <a:ahLst/>
              <a:cxnLst/>
              <a:rect l="l" t="t" r="r" b="b"/>
              <a:pathLst>
                <a:path w="178434" h="5714">
                  <a:moveTo>
                    <a:pt x="178320" y="0"/>
                  </a:moveTo>
                  <a:lnTo>
                    <a:pt x="0" y="0"/>
                  </a:lnTo>
                  <a:lnTo>
                    <a:pt x="177558" y="5334"/>
                  </a:lnTo>
                  <a:lnTo>
                    <a:pt x="17832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44" name="object 1244"/>
            <p:cNvSpPr/>
            <p:nvPr/>
          </p:nvSpPr>
          <p:spPr>
            <a:xfrm>
              <a:off x="7010273" y="2094738"/>
              <a:ext cx="178435" cy="5715"/>
            </a:xfrm>
            <a:custGeom>
              <a:avLst/>
              <a:gdLst/>
              <a:ahLst/>
              <a:cxnLst/>
              <a:rect l="l" t="t" r="r" b="b"/>
              <a:pathLst>
                <a:path w="178434" h="5714">
                  <a:moveTo>
                    <a:pt x="0" y="0"/>
                  </a:moveTo>
                  <a:lnTo>
                    <a:pt x="178320" y="0"/>
                  </a:lnTo>
                  <a:lnTo>
                    <a:pt x="177558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245" name="object 1245"/>
          <p:cNvGrpSpPr/>
          <p:nvPr/>
        </p:nvGrpSpPr>
        <p:grpSpPr>
          <a:xfrm>
            <a:off x="11779563" y="2851141"/>
            <a:ext cx="223029" cy="8645"/>
            <a:chOff x="7282700" y="2094357"/>
            <a:chExt cx="163830" cy="6350"/>
          </a:xfrm>
        </p:grpSpPr>
        <p:sp>
          <p:nvSpPr>
            <p:cNvPr id="1246" name="object 1246"/>
            <p:cNvSpPr/>
            <p:nvPr/>
          </p:nvSpPr>
          <p:spPr>
            <a:xfrm>
              <a:off x="7283081" y="2094738"/>
              <a:ext cx="163195" cy="5715"/>
            </a:xfrm>
            <a:custGeom>
              <a:avLst/>
              <a:gdLst/>
              <a:ahLst/>
              <a:cxnLst/>
              <a:rect l="l" t="t" r="r" b="b"/>
              <a:pathLst>
                <a:path w="163195" h="5714">
                  <a:moveTo>
                    <a:pt x="163055" y="5334"/>
                  </a:moveTo>
                  <a:lnTo>
                    <a:pt x="0" y="0"/>
                  </a:lnTo>
                  <a:lnTo>
                    <a:pt x="0" y="5334"/>
                  </a:lnTo>
                  <a:lnTo>
                    <a:pt x="163055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47" name="object 1247"/>
            <p:cNvSpPr/>
            <p:nvPr/>
          </p:nvSpPr>
          <p:spPr>
            <a:xfrm>
              <a:off x="7283081" y="2094738"/>
              <a:ext cx="163195" cy="5715"/>
            </a:xfrm>
            <a:custGeom>
              <a:avLst/>
              <a:gdLst/>
              <a:ahLst/>
              <a:cxnLst/>
              <a:rect l="l" t="t" r="r" b="b"/>
              <a:pathLst>
                <a:path w="163195" h="5714">
                  <a:moveTo>
                    <a:pt x="0" y="0"/>
                  </a:moveTo>
                  <a:lnTo>
                    <a:pt x="0" y="5334"/>
                  </a:lnTo>
                  <a:lnTo>
                    <a:pt x="163055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48" name="object 1248"/>
            <p:cNvSpPr/>
            <p:nvPr/>
          </p:nvSpPr>
          <p:spPr>
            <a:xfrm>
              <a:off x="7283081" y="2094738"/>
              <a:ext cx="163195" cy="5715"/>
            </a:xfrm>
            <a:custGeom>
              <a:avLst/>
              <a:gdLst/>
              <a:ahLst/>
              <a:cxnLst/>
              <a:rect l="l" t="t" r="r" b="b"/>
              <a:pathLst>
                <a:path w="163195" h="5714">
                  <a:moveTo>
                    <a:pt x="163055" y="5334"/>
                  </a:moveTo>
                  <a:lnTo>
                    <a:pt x="163055" y="0"/>
                  </a:lnTo>
                  <a:lnTo>
                    <a:pt x="0" y="0"/>
                  </a:lnTo>
                  <a:lnTo>
                    <a:pt x="163055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49" name="object 1249"/>
            <p:cNvSpPr/>
            <p:nvPr/>
          </p:nvSpPr>
          <p:spPr>
            <a:xfrm>
              <a:off x="7283081" y="2094738"/>
              <a:ext cx="163195" cy="5715"/>
            </a:xfrm>
            <a:custGeom>
              <a:avLst/>
              <a:gdLst/>
              <a:ahLst/>
              <a:cxnLst/>
              <a:rect l="l" t="t" r="r" b="b"/>
              <a:pathLst>
                <a:path w="163195" h="5714">
                  <a:moveTo>
                    <a:pt x="0" y="0"/>
                  </a:moveTo>
                  <a:lnTo>
                    <a:pt x="163055" y="0"/>
                  </a:lnTo>
                  <a:lnTo>
                    <a:pt x="163055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250" name="object 1250"/>
          <p:cNvGrpSpPr/>
          <p:nvPr/>
        </p:nvGrpSpPr>
        <p:grpSpPr>
          <a:xfrm>
            <a:off x="12151953" y="2851141"/>
            <a:ext cx="595609" cy="8645"/>
            <a:chOff x="7556245" y="2094357"/>
            <a:chExt cx="437515" cy="6350"/>
          </a:xfrm>
        </p:grpSpPr>
        <p:sp>
          <p:nvSpPr>
            <p:cNvPr id="1251" name="object 1251"/>
            <p:cNvSpPr/>
            <p:nvPr/>
          </p:nvSpPr>
          <p:spPr>
            <a:xfrm>
              <a:off x="7556626" y="2094738"/>
              <a:ext cx="436880" cy="5715"/>
            </a:xfrm>
            <a:custGeom>
              <a:avLst/>
              <a:gdLst/>
              <a:ahLst/>
              <a:cxnLst/>
              <a:rect l="l" t="t" r="r" b="b"/>
              <a:pathLst>
                <a:path w="436879" h="5714">
                  <a:moveTo>
                    <a:pt x="436638" y="5334"/>
                  </a:moveTo>
                  <a:lnTo>
                    <a:pt x="0" y="0"/>
                  </a:lnTo>
                  <a:lnTo>
                    <a:pt x="762" y="5334"/>
                  </a:lnTo>
                  <a:lnTo>
                    <a:pt x="436638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52" name="object 1252"/>
            <p:cNvSpPr/>
            <p:nvPr/>
          </p:nvSpPr>
          <p:spPr>
            <a:xfrm>
              <a:off x="7556626" y="2094738"/>
              <a:ext cx="436880" cy="5715"/>
            </a:xfrm>
            <a:custGeom>
              <a:avLst/>
              <a:gdLst/>
              <a:ahLst/>
              <a:cxnLst/>
              <a:rect l="l" t="t" r="r" b="b"/>
              <a:pathLst>
                <a:path w="436879" h="5714">
                  <a:moveTo>
                    <a:pt x="0" y="0"/>
                  </a:moveTo>
                  <a:lnTo>
                    <a:pt x="762" y="5334"/>
                  </a:lnTo>
                  <a:lnTo>
                    <a:pt x="436638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53" name="object 1253"/>
            <p:cNvSpPr/>
            <p:nvPr/>
          </p:nvSpPr>
          <p:spPr>
            <a:xfrm>
              <a:off x="7556626" y="2094738"/>
              <a:ext cx="436880" cy="5715"/>
            </a:xfrm>
            <a:custGeom>
              <a:avLst/>
              <a:gdLst/>
              <a:ahLst/>
              <a:cxnLst/>
              <a:rect l="l" t="t" r="r" b="b"/>
              <a:pathLst>
                <a:path w="436879" h="5714">
                  <a:moveTo>
                    <a:pt x="436638" y="5334"/>
                  </a:moveTo>
                  <a:lnTo>
                    <a:pt x="429780" y="0"/>
                  </a:lnTo>
                  <a:lnTo>
                    <a:pt x="0" y="0"/>
                  </a:lnTo>
                  <a:lnTo>
                    <a:pt x="436638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54" name="object 1254"/>
            <p:cNvSpPr/>
            <p:nvPr/>
          </p:nvSpPr>
          <p:spPr>
            <a:xfrm>
              <a:off x="7556626" y="2094738"/>
              <a:ext cx="436880" cy="5715"/>
            </a:xfrm>
            <a:custGeom>
              <a:avLst/>
              <a:gdLst/>
              <a:ahLst/>
              <a:cxnLst/>
              <a:rect l="l" t="t" r="r" b="b"/>
              <a:pathLst>
                <a:path w="436879" h="5714">
                  <a:moveTo>
                    <a:pt x="0" y="0"/>
                  </a:moveTo>
                  <a:lnTo>
                    <a:pt x="429780" y="0"/>
                  </a:lnTo>
                  <a:lnTo>
                    <a:pt x="436638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255" name="object 1255"/>
          <p:cNvGrpSpPr/>
          <p:nvPr/>
        </p:nvGrpSpPr>
        <p:grpSpPr>
          <a:xfrm>
            <a:off x="12882243" y="2851141"/>
            <a:ext cx="69156" cy="8645"/>
            <a:chOff x="8092693" y="2094357"/>
            <a:chExt cx="50800" cy="6350"/>
          </a:xfrm>
        </p:grpSpPr>
        <p:sp>
          <p:nvSpPr>
            <p:cNvPr id="1256" name="object 1256"/>
            <p:cNvSpPr/>
            <p:nvPr/>
          </p:nvSpPr>
          <p:spPr>
            <a:xfrm>
              <a:off x="8093074" y="2094738"/>
              <a:ext cx="40005" cy="5715"/>
            </a:xfrm>
            <a:custGeom>
              <a:avLst/>
              <a:gdLst/>
              <a:ahLst/>
              <a:cxnLst/>
              <a:rect l="l" t="t" r="r" b="b"/>
              <a:pathLst>
                <a:path w="40004" h="5714">
                  <a:moveTo>
                    <a:pt x="39624" y="5334"/>
                  </a:moveTo>
                  <a:lnTo>
                    <a:pt x="0" y="0"/>
                  </a:lnTo>
                  <a:lnTo>
                    <a:pt x="761" y="5334"/>
                  </a:lnTo>
                  <a:lnTo>
                    <a:pt x="39624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57" name="object 1257"/>
            <p:cNvSpPr/>
            <p:nvPr/>
          </p:nvSpPr>
          <p:spPr>
            <a:xfrm>
              <a:off x="8093074" y="2094738"/>
              <a:ext cx="40005" cy="5715"/>
            </a:xfrm>
            <a:custGeom>
              <a:avLst/>
              <a:gdLst/>
              <a:ahLst/>
              <a:cxnLst/>
              <a:rect l="l" t="t" r="r" b="b"/>
              <a:pathLst>
                <a:path w="40004" h="5714">
                  <a:moveTo>
                    <a:pt x="0" y="0"/>
                  </a:moveTo>
                  <a:lnTo>
                    <a:pt x="761" y="5334"/>
                  </a:lnTo>
                  <a:lnTo>
                    <a:pt x="39624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58" name="object 1258"/>
            <p:cNvSpPr/>
            <p:nvPr/>
          </p:nvSpPr>
          <p:spPr>
            <a:xfrm>
              <a:off x="8093074" y="2094738"/>
              <a:ext cx="50165" cy="5715"/>
            </a:xfrm>
            <a:custGeom>
              <a:avLst/>
              <a:gdLst/>
              <a:ahLst/>
              <a:cxnLst/>
              <a:rect l="l" t="t" r="r" b="b"/>
              <a:pathLst>
                <a:path w="50165" h="5714">
                  <a:moveTo>
                    <a:pt x="49542" y="0"/>
                  </a:moveTo>
                  <a:lnTo>
                    <a:pt x="0" y="0"/>
                  </a:lnTo>
                  <a:lnTo>
                    <a:pt x="39624" y="5334"/>
                  </a:lnTo>
                  <a:lnTo>
                    <a:pt x="4954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59" name="object 1259"/>
            <p:cNvSpPr/>
            <p:nvPr/>
          </p:nvSpPr>
          <p:spPr>
            <a:xfrm>
              <a:off x="8093074" y="2094738"/>
              <a:ext cx="50165" cy="5715"/>
            </a:xfrm>
            <a:custGeom>
              <a:avLst/>
              <a:gdLst/>
              <a:ahLst/>
              <a:cxnLst/>
              <a:rect l="l" t="t" r="r" b="b"/>
              <a:pathLst>
                <a:path w="50165" h="5714">
                  <a:moveTo>
                    <a:pt x="0" y="0"/>
                  </a:moveTo>
                  <a:lnTo>
                    <a:pt x="49542" y="0"/>
                  </a:lnTo>
                  <a:lnTo>
                    <a:pt x="39624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260" name="object 1260"/>
          <p:cNvGrpSpPr/>
          <p:nvPr/>
        </p:nvGrpSpPr>
        <p:grpSpPr>
          <a:xfrm>
            <a:off x="10929979" y="2858403"/>
            <a:ext cx="288728" cy="24205"/>
            <a:chOff x="6658623" y="2099691"/>
            <a:chExt cx="212090" cy="17780"/>
          </a:xfrm>
        </p:grpSpPr>
        <p:sp>
          <p:nvSpPr>
            <p:cNvPr id="1261" name="object 1261"/>
            <p:cNvSpPr/>
            <p:nvPr/>
          </p:nvSpPr>
          <p:spPr>
            <a:xfrm>
              <a:off x="6659004" y="2100072"/>
              <a:ext cx="211454" cy="17145"/>
            </a:xfrm>
            <a:custGeom>
              <a:avLst/>
              <a:gdLst/>
              <a:ahLst/>
              <a:cxnLst/>
              <a:rect l="l" t="t" r="r" b="b"/>
              <a:pathLst>
                <a:path w="211454" h="17144">
                  <a:moveTo>
                    <a:pt x="211074" y="16763"/>
                  </a:moveTo>
                  <a:lnTo>
                    <a:pt x="0" y="0"/>
                  </a:lnTo>
                  <a:lnTo>
                    <a:pt x="1524" y="16763"/>
                  </a:lnTo>
                  <a:lnTo>
                    <a:pt x="211074" y="1676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62" name="object 1262"/>
            <p:cNvSpPr/>
            <p:nvPr/>
          </p:nvSpPr>
          <p:spPr>
            <a:xfrm>
              <a:off x="6659004" y="2100072"/>
              <a:ext cx="211454" cy="17145"/>
            </a:xfrm>
            <a:custGeom>
              <a:avLst/>
              <a:gdLst/>
              <a:ahLst/>
              <a:cxnLst/>
              <a:rect l="l" t="t" r="r" b="b"/>
              <a:pathLst>
                <a:path w="211454" h="17144">
                  <a:moveTo>
                    <a:pt x="0" y="0"/>
                  </a:moveTo>
                  <a:lnTo>
                    <a:pt x="1524" y="16763"/>
                  </a:lnTo>
                  <a:lnTo>
                    <a:pt x="211074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63" name="object 1263"/>
            <p:cNvSpPr/>
            <p:nvPr/>
          </p:nvSpPr>
          <p:spPr>
            <a:xfrm>
              <a:off x="6659004" y="2100072"/>
              <a:ext cx="211454" cy="17145"/>
            </a:xfrm>
            <a:custGeom>
              <a:avLst/>
              <a:gdLst/>
              <a:ahLst/>
              <a:cxnLst/>
              <a:rect l="l" t="t" r="r" b="b"/>
              <a:pathLst>
                <a:path w="211454" h="17144">
                  <a:moveTo>
                    <a:pt x="211074" y="16763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11074" y="1676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64" name="object 1264"/>
            <p:cNvSpPr/>
            <p:nvPr/>
          </p:nvSpPr>
          <p:spPr>
            <a:xfrm>
              <a:off x="6659004" y="2100072"/>
              <a:ext cx="211454" cy="17145"/>
            </a:xfrm>
            <a:custGeom>
              <a:avLst/>
              <a:gdLst/>
              <a:ahLst/>
              <a:cxnLst/>
              <a:rect l="l" t="t" r="r" b="b"/>
              <a:pathLst>
                <a:path w="211454" h="17144">
                  <a:moveTo>
                    <a:pt x="0" y="0"/>
                  </a:moveTo>
                  <a:lnTo>
                    <a:pt x="209550" y="0"/>
                  </a:lnTo>
                  <a:lnTo>
                    <a:pt x="211074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265" name="object 1265"/>
          <p:cNvGrpSpPr/>
          <p:nvPr/>
        </p:nvGrpSpPr>
        <p:grpSpPr>
          <a:xfrm>
            <a:off x="11411306" y="2858403"/>
            <a:ext cx="240318" cy="24205"/>
            <a:chOff x="7012190" y="2099691"/>
            <a:chExt cx="176530" cy="17780"/>
          </a:xfrm>
        </p:grpSpPr>
        <p:sp>
          <p:nvSpPr>
            <p:cNvPr id="1266" name="object 1266"/>
            <p:cNvSpPr/>
            <p:nvPr/>
          </p:nvSpPr>
          <p:spPr>
            <a:xfrm>
              <a:off x="7012571" y="2100072"/>
              <a:ext cx="174625" cy="17145"/>
            </a:xfrm>
            <a:custGeom>
              <a:avLst/>
              <a:gdLst/>
              <a:ahLst/>
              <a:cxnLst/>
              <a:rect l="l" t="t" r="r" b="b"/>
              <a:pathLst>
                <a:path w="174625" h="17144">
                  <a:moveTo>
                    <a:pt x="174497" y="16763"/>
                  </a:moveTo>
                  <a:lnTo>
                    <a:pt x="0" y="0"/>
                  </a:lnTo>
                  <a:lnTo>
                    <a:pt x="5333" y="16763"/>
                  </a:lnTo>
                  <a:lnTo>
                    <a:pt x="174497" y="1676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67" name="object 1267"/>
            <p:cNvSpPr/>
            <p:nvPr/>
          </p:nvSpPr>
          <p:spPr>
            <a:xfrm>
              <a:off x="7012571" y="2100072"/>
              <a:ext cx="174625" cy="17145"/>
            </a:xfrm>
            <a:custGeom>
              <a:avLst/>
              <a:gdLst/>
              <a:ahLst/>
              <a:cxnLst/>
              <a:rect l="l" t="t" r="r" b="b"/>
              <a:pathLst>
                <a:path w="174625" h="17144">
                  <a:moveTo>
                    <a:pt x="0" y="0"/>
                  </a:moveTo>
                  <a:lnTo>
                    <a:pt x="5333" y="16763"/>
                  </a:lnTo>
                  <a:lnTo>
                    <a:pt x="174497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68" name="object 1268"/>
            <p:cNvSpPr/>
            <p:nvPr/>
          </p:nvSpPr>
          <p:spPr>
            <a:xfrm>
              <a:off x="7012571" y="2100072"/>
              <a:ext cx="175260" cy="17145"/>
            </a:xfrm>
            <a:custGeom>
              <a:avLst/>
              <a:gdLst/>
              <a:ahLst/>
              <a:cxnLst/>
              <a:rect l="l" t="t" r="r" b="b"/>
              <a:pathLst>
                <a:path w="175259" h="17144">
                  <a:moveTo>
                    <a:pt x="175259" y="0"/>
                  </a:moveTo>
                  <a:lnTo>
                    <a:pt x="0" y="0"/>
                  </a:lnTo>
                  <a:lnTo>
                    <a:pt x="174497" y="16763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69" name="object 1269"/>
            <p:cNvSpPr/>
            <p:nvPr/>
          </p:nvSpPr>
          <p:spPr>
            <a:xfrm>
              <a:off x="7012571" y="2100072"/>
              <a:ext cx="175260" cy="17145"/>
            </a:xfrm>
            <a:custGeom>
              <a:avLst/>
              <a:gdLst/>
              <a:ahLst/>
              <a:cxnLst/>
              <a:rect l="l" t="t" r="r" b="b"/>
              <a:pathLst>
                <a:path w="175259" h="17144">
                  <a:moveTo>
                    <a:pt x="0" y="0"/>
                  </a:moveTo>
                  <a:lnTo>
                    <a:pt x="175259" y="0"/>
                  </a:lnTo>
                  <a:lnTo>
                    <a:pt x="174497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270" name="object 1270"/>
          <p:cNvGrpSpPr/>
          <p:nvPr/>
        </p:nvGrpSpPr>
        <p:grpSpPr>
          <a:xfrm>
            <a:off x="11779564" y="2858403"/>
            <a:ext cx="225622" cy="24205"/>
            <a:chOff x="7282700" y="2099691"/>
            <a:chExt cx="165735" cy="17780"/>
          </a:xfrm>
        </p:grpSpPr>
        <p:sp>
          <p:nvSpPr>
            <p:cNvPr id="1271" name="object 1271"/>
            <p:cNvSpPr/>
            <p:nvPr/>
          </p:nvSpPr>
          <p:spPr>
            <a:xfrm>
              <a:off x="7283081" y="2100072"/>
              <a:ext cx="165100" cy="17145"/>
            </a:xfrm>
            <a:custGeom>
              <a:avLst/>
              <a:gdLst/>
              <a:ahLst/>
              <a:cxnLst/>
              <a:rect l="l" t="t" r="r" b="b"/>
              <a:pathLst>
                <a:path w="165100" h="17144">
                  <a:moveTo>
                    <a:pt x="164592" y="16763"/>
                  </a:moveTo>
                  <a:lnTo>
                    <a:pt x="0" y="0"/>
                  </a:lnTo>
                  <a:lnTo>
                    <a:pt x="1524" y="16763"/>
                  </a:lnTo>
                  <a:lnTo>
                    <a:pt x="164592" y="1676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72" name="object 1272"/>
            <p:cNvSpPr/>
            <p:nvPr/>
          </p:nvSpPr>
          <p:spPr>
            <a:xfrm>
              <a:off x="7283081" y="2100072"/>
              <a:ext cx="165100" cy="17145"/>
            </a:xfrm>
            <a:custGeom>
              <a:avLst/>
              <a:gdLst/>
              <a:ahLst/>
              <a:cxnLst/>
              <a:rect l="l" t="t" r="r" b="b"/>
              <a:pathLst>
                <a:path w="165100" h="17144">
                  <a:moveTo>
                    <a:pt x="0" y="0"/>
                  </a:moveTo>
                  <a:lnTo>
                    <a:pt x="1524" y="16763"/>
                  </a:lnTo>
                  <a:lnTo>
                    <a:pt x="164592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73" name="object 1273"/>
            <p:cNvSpPr/>
            <p:nvPr/>
          </p:nvSpPr>
          <p:spPr>
            <a:xfrm>
              <a:off x="7283081" y="2100072"/>
              <a:ext cx="165100" cy="17145"/>
            </a:xfrm>
            <a:custGeom>
              <a:avLst/>
              <a:gdLst/>
              <a:ahLst/>
              <a:cxnLst/>
              <a:rect l="l" t="t" r="r" b="b"/>
              <a:pathLst>
                <a:path w="165100" h="17144">
                  <a:moveTo>
                    <a:pt x="164592" y="16763"/>
                  </a:moveTo>
                  <a:lnTo>
                    <a:pt x="163055" y="0"/>
                  </a:lnTo>
                  <a:lnTo>
                    <a:pt x="0" y="0"/>
                  </a:lnTo>
                  <a:lnTo>
                    <a:pt x="164592" y="1676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74" name="object 1274"/>
            <p:cNvSpPr/>
            <p:nvPr/>
          </p:nvSpPr>
          <p:spPr>
            <a:xfrm>
              <a:off x="7283081" y="2100072"/>
              <a:ext cx="165100" cy="17145"/>
            </a:xfrm>
            <a:custGeom>
              <a:avLst/>
              <a:gdLst/>
              <a:ahLst/>
              <a:cxnLst/>
              <a:rect l="l" t="t" r="r" b="b"/>
              <a:pathLst>
                <a:path w="165100" h="17144">
                  <a:moveTo>
                    <a:pt x="0" y="0"/>
                  </a:moveTo>
                  <a:lnTo>
                    <a:pt x="163055" y="0"/>
                  </a:lnTo>
                  <a:lnTo>
                    <a:pt x="164592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275" name="object 1275"/>
          <p:cNvGrpSpPr/>
          <p:nvPr/>
        </p:nvGrpSpPr>
        <p:grpSpPr>
          <a:xfrm>
            <a:off x="12152990" y="2858403"/>
            <a:ext cx="621542" cy="24205"/>
            <a:chOff x="7557007" y="2099691"/>
            <a:chExt cx="456565" cy="17780"/>
          </a:xfrm>
        </p:grpSpPr>
        <p:sp>
          <p:nvSpPr>
            <p:cNvPr id="1276" name="object 1276"/>
            <p:cNvSpPr/>
            <p:nvPr/>
          </p:nvSpPr>
          <p:spPr>
            <a:xfrm>
              <a:off x="7557388" y="2100072"/>
              <a:ext cx="167005" cy="17145"/>
            </a:xfrm>
            <a:custGeom>
              <a:avLst/>
              <a:gdLst/>
              <a:ahLst/>
              <a:cxnLst/>
              <a:rect l="l" t="t" r="r" b="b"/>
              <a:pathLst>
                <a:path w="167004" h="17144">
                  <a:moveTo>
                    <a:pt x="166890" y="16763"/>
                  </a:moveTo>
                  <a:lnTo>
                    <a:pt x="0" y="0"/>
                  </a:lnTo>
                  <a:lnTo>
                    <a:pt x="761" y="16763"/>
                  </a:lnTo>
                  <a:lnTo>
                    <a:pt x="166890" y="1676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77" name="object 1277"/>
            <p:cNvSpPr/>
            <p:nvPr/>
          </p:nvSpPr>
          <p:spPr>
            <a:xfrm>
              <a:off x="7557388" y="2100072"/>
              <a:ext cx="167005" cy="17145"/>
            </a:xfrm>
            <a:custGeom>
              <a:avLst/>
              <a:gdLst/>
              <a:ahLst/>
              <a:cxnLst/>
              <a:rect l="l" t="t" r="r" b="b"/>
              <a:pathLst>
                <a:path w="167004" h="17144">
                  <a:moveTo>
                    <a:pt x="0" y="0"/>
                  </a:moveTo>
                  <a:lnTo>
                    <a:pt x="761" y="16763"/>
                  </a:lnTo>
                  <a:lnTo>
                    <a:pt x="166890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78" name="object 1278"/>
            <p:cNvSpPr/>
            <p:nvPr/>
          </p:nvSpPr>
          <p:spPr>
            <a:xfrm>
              <a:off x="7557388" y="2100072"/>
              <a:ext cx="167005" cy="17145"/>
            </a:xfrm>
            <a:custGeom>
              <a:avLst/>
              <a:gdLst/>
              <a:ahLst/>
              <a:cxnLst/>
              <a:rect l="l" t="t" r="r" b="b"/>
              <a:pathLst>
                <a:path w="167004" h="17144">
                  <a:moveTo>
                    <a:pt x="166890" y="16763"/>
                  </a:moveTo>
                  <a:lnTo>
                    <a:pt x="165366" y="0"/>
                  </a:lnTo>
                  <a:lnTo>
                    <a:pt x="0" y="0"/>
                  </a:lnTo>
                  <a:lnTo>
                    <a:pt x="166890" y="1676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79" name="object 1279"/>
            <p:cNvSpPr/>
            <p:nvPr/>
          </p:nvSpPr>
          <p:spPr>
            <a:xfrm>
              <a:off x="7557388" y="2100072"/>
              <a:ext cx="167005" cy="17145"/>
            </a:xfrm>
            <a:custGeom>
              <a:avLst/>
              <a:gdLst/>
              <a:ahLst/>
              <a:cxnLst/>
              <a:rect l="l" t="t" r="r" b="b"/>
              <a:pathLst>
                <a:path w="167004" h="17144">
                  <a:moveTo>
                    <a:pt x="0" y="0"/>
                  </a:moveTo>
                  <a:lnTo>
                    <a:pt x="165366" y="0"/>
                  </a:lnTo>
                  <a:lnTo>
                    <a:pt x="166890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80" name="object 1280"/>
            <p:cNvSpPr/>
            <p:nvPr/>
          </p:nvSpPr>
          <p:spPr>
            <a:xfrm>
              <a:off x="7722755" y="2100072"/>
              <a:ext cx="290830" cy="17145"/>
            </a:xfrm>
            <a:custGeom>
              <a:avLst/>
              <a:gdLst/>
              <a:ahLst/>
              <a:cxnLst/>
              <a:rect l="l" t="t" r="r" b="b"/>
              <a:pathLst>
                <a:path w="290829" h="17144">
                  <a:moveTo>
                    <a:pt x="290322" y="16763"/>
                  </a:moveTo>
                  <a:lnTo>
                    <a:pt x="0" y="0"/>
                  </a:lnTo>
                  <a:lnTo>
                    <a:pt x="21335" y="16763"/>
                  </a:lnTo>
                  <a:lnTo>
                    <a:pt x="290322" y="1676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81" name="object 1281"/>
            <p:cNvSpPr/>
            <p:nvPr/>
          </p:nvSpPr>
          <p:spPr>
            <a:xfrm>
              <a:off x="7722755" y="2100072"/>
              <a:ext cx="290830" cy="17145"/>
            </a:xfrm>
            <a:custGeom>
              <a:avLst/>
              <a:gdLst/>
              <a:ahLst/>
              <a:cxnLst/>
              <a:rect l="l" t="t" r="r" b="b"/>
              <a:pathLst>
                <a:path w="290829" h="17144">
                  <a:moveTo>
                    <a:pt x="0" y="0"/>
                  </a:moveTo>
                  <a:lnTo>
                    <a:pt x="21335" y="16763"/>
                  </a:lnTo>
                  <a:lnTo>
                    <a:pt x="290322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82" name="object 1282"/>
            <p:cNvSpPr/>
            <p:nvPr/>
          </p:nvSpPr>
          <p:spPr>
            <a:xfrm>
              <a:off x="7722755" y="2100072"/>
              <a:ext cx="290830" cy="17145"/>
            </a:xfrm>
            <a:custGeom>
              <a:avLst/>
              <a:gdLst/>
              <a:ahLst/>
              <a:cxnLst/>
              <a:rect l="l" t="t" r="r" b="b"/>
              <a:pathLst>
                <a:path w="290829" h="17144">
                  <a:moveTo>
                    <a:pt x="290322" y="16763"/>
                  </a:moveTo>
                  <a:lnTo>
                    <a:pt x="270509" y="0"/>
                  </a:lnTo>
                  <a:lnTo>
                    <a:pt x="0" y="0"/>
                  </a:lnTo>
                  <a:lnTo>
                    <a:pt x="290322" y="1676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83" name="object 1283"/>
            <p:cNvSpPr/>
            <p:nvPr/>
          </p:nvSpPr>
          <p:spPr>
            <a:xfrm>
              <a:off x="7722755" y="2100072"/>
              <a:ext cx="290830" cy="17145"/>
            </a:xfrm>
            <a:custGeom>
              <a:avLst/>
              <a:gdLst/>
              <a:ahLst/>
              <a:cxnLst/>
              <a:rect l="l" t="t" r="r" b="b"/>
              <a:pathLst>
                <a:path w="290829" h="17144">
                  <a:moveTo>
                    <a:pt x="0" y="0"/>
                  </a:moveTo>
                  <a:lnTo>
                    <a:pt x="270509" y="0"/>
                  </a:lnTo>
                  <a:lnTo>
                    <a:pt x="290322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284" name="object 1284"/>
          <p:cNvGrpSpPr/>
          <p:nvPr/>
        </p:nvGrpSpPr>
        <p:grpSpPr>
          <a:xfrm>
            <a:off x="12883282" y="2858403"/>
            <a:ext cx="54461" cy="24205"/>
            <a:chOff x="8093456" y="2099691"/>
            <a:chExt cx="40005" cy="17780"/>
          </a:xfrm>
        </p:grpSpPr>
        <p:sp>
          <p:nvSpPr>
            <p:cNvPr id="1285" name="object 1285"/>
            <p:cNvSpPr/>
            <p:nvPr/>
          </p:nvSpPr>
          <p:spPr>
            <a:xfrm>
              <a:off x="8093837" y="2100072"/>
              <a:ext cx="10795" cy="17145"/>
            </a:xfrm>
            <a:custGeom>
              <a:avLst/>
              <a:gdLst/>
              <a:ahLst/>
              <a:cxnLst/>
              <a:rect l="l" t="t" r="r" b="b"/>
              <a:pathLst>
                <a:path w="10795" h="17144">
                  <a:moveTo>
                    <a:pt x="10680" y="16763"/>
                  </a:moveTo>
                  <a:lnTo>
                    <a:pt x="0" y="0"/>
                  </a:lnTo>
                  <a:lnTo>
                    <a:pt x="1536" y="16763"/>
                  </a:lnTo>
                  <a:lnTo>
                    <a:pt x="10680" y="1676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86" name="object 1286"/>
            <p:cNvSpPr/>
            <p:nvPr/>
          </p:nvSpPr>
          <p:spPr>
            <a:xfrm>
              <a:off x="8093837" y="2100072"/>
              <a:ext cx="10795" cy="17145"/>
            </a:xfrm>
            <a:custGeom>
              <a:avLst/>
              <a:gdLst/>
              <a:ahLst/>
              <a:cxnLst/>
              <a:rect l="l" t="t" r="r" b="b"/>
              <a:pathLst>
                <a:path w="10795" h="17144">
                  <a:moveTo>
                    <a:pt x="0" y="0"/>
                  </a:moveTo>
                  <a:lnTo>
                    <a:pt x="1536" y="16763"/>
                  </a:lnTo>
                  <a:lnTo>
                    <a:pt x="10680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87" name="object 1287"/>
            <p:cNvSpPr/>
            <p:nvPr/>
          </p:nvSpPr>
          <p:spPr>
            <a:xfrm>
              <a:off x="8093837" y="2100072"/>
              <a:ext cx="39370" cy="17145"/>
            </a:xfrm>
            <a:custGeom>
              <a:avLst/>
              <a:gdLst/>
              <a:ahLst/>
              <a:cxnLst/>
              <a:rect l="l" t="t" r="r" b="b"/>
              <a:pathLst>
                <a:path w="39370" h="17144">
                  <a:moveTo>
                    <a:pt x="38862" y="0"/>
                  </a:moveTo>
                  <a:lnTo>
                    <a:pt x="0" y="0"/>
                  </a:lnTo>
                  <a:lnTo>
                    <a:pt x="10680" y="16763"/>
                  </a:lnTo>
                  <a:lnTo>
                    <a:pt x="3886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88" name="object 1288"/>
            <p:cNvSpPr/>
            <p:nvPr/>
          </p:nvSpPr>
          <p:spPr>
            <a:xfrm>
              <a:off x="8093837" y="2100072"/>
              <a:ext cx="39370" cy="17145"/>
            </a:xfrm>
            <a:custGeom>
              <a:avLst/>
              <a:gdLst/>
              <a:ahLst/>
              <a:cxnLst/>
              <a:rect l="l" t="t" r="r" b="b"/>
              <a:pathLst>
                <a:path w="39370" h="17144">
                  <a:moveTo>
                    <a:pt x="0" y="0"/>
                  </a:moveTo>
                  <a:lnTo>
                    <a:pt x="38862" y="0"/>
                  </a:lnTo>
                  <a:lnTo>
                    <a:pt x="10680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289" name="object 1289"/>
          <p:cNvGrpSpPr/>
          <p:nvPr/>
        </p:nvGrpSpPr>
        <p:grpSpPr>
          <a:xfrm>
            <a:off x="10932052" y="2881223"/>
            <a:ext cx="286999" cy="8645"/>
            <a:chOff x="6660146" y="2116454"/>
            <a:chExt cx="210820" cy="6350"/>
          </a:xfrm>
        </p:grpSpPr>
        <p:sp>
          <p:nvSpPr>
            <p:cNvPr id="1290" name="object 1290"/>
            <p:cNvSpPr/>
            <p:nvPr/>
          </p:nvSpPr>
          <p:spPr>
            <a:xfrm>
              <a:off x="6660527" y="2116835"/>
              <a:ext cx="209550" cy="5715"/>
            </a:xfrm>
            <a:custGeom>
              <a:avLst/>
              <a:gdLst/>
              <a:ahLst/>
              <a:cxnLst/>
              <a:rect l="l" t="t" r="r" b="b"/>
              <a:pathLst>
                <a:path w="209550" h="5714">
                  <a:moveTo>
                    <a:pt x="209550" y="5334"/>
                  </a:moveTo>
                  <a:lnTo>
                    <a:pt x="0" y="0"/>
                  </a:lnTo>
                  <a:lnTo>
                    <a:pt x="0" y="5334"/>
                  </a:lnTo>
                  <a:lnTo>
                    <a:pt x="209550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91" name="object 1291"/>
            <p:cNvSpPr/>
            <p:nvPr/>
          </p:nvSpPr>
          <p:spPr>
            <a:xfrm>
              <a:off x="6660527" y="2116835"/>
              <a:ext cx="209550" cy="5715"/>
            </a:xfrm>
            <a:custGeom>
              <a:avLst/>
              <a:gdLst/>
              <a:ahLst/>
              <a:cxnLst/>
              <a:rect l="l" t="t" r="r" b="b"/>
              <a:pathLst>
                <a:path w="209550" h="5714">
                  <a:moveTo>
                    <a:pt x="0" y="0"/>
                  </a:moveTo>
                  <a:lnTo>
                    <a:pt x="0" y="5334"/>
                  </a:lnTo>
                  <a:lnTo>
                    <a:pt x="209550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92" name="object 1292"/>
            <p:cNvSpPr/>
            <p:nvPr/>
          </p:nvSpPr>
          <p:spPr>
            <a:xfrm>
              <a:off x="6660527" y="2116835"/>
              <a:ext cx="209550" cy="5715"/>
            </a:xfrm>
            <a:custGeom>
              <a:avLst/>
              <a:gdLst/>
              <a:ahLst/>
              <a:cxnLst/>
              <a:rect l="l" t="t" r="r" b="b"/>
              <a:pathLst>
                <a:path w="209550" h="5714">
                  <a:moveTo>
                    <a:pt x="209550" y="5334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09550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93" name="object 1293"/>
            <p:cNvSpPr/>
            <p:nvPr/>
          </p:nvSpPr>
          <p:spPr>
            <a:xfrm>
              <a:off x="6660527" y="2116835"/>
              <a:ext cx="209550" cy="5715"/>
            </a:xfrm>
            <a:custGeom>
              <a:avLst/>
              <a:gdLst/>
              <a:ahLst/>
              <a:cxnLst/>
              <a:rect l="l" t="t" r="r" b="b"/>
              <a:pathLst>
                <a:path w="209550" h="5714">
                  <a:moveTo>
                    <a:pt x="0" y="0"/>
                  </a:moveTo>
                  <a:lnTo>
                    <a:pt x="209550" y="0"/>
                  </a:lnTo>
                  <a:lnTo>
                    <a:pt x="209550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294" name="object 1294"/>
          <p:cNvGrpSpPr/>
          <p:nvPr/>
        </p:nvGrpSpPr>
        <p:grpSpPr>
          <a:xfrm>
            <a:off x="11418567" y="2881223"/>
            <a:ext cx="231674" cy="8645"/>
            <a:chOff x="7017524" y="2116454"/>
            <a:chExt cx="170180" cy="6350"/>
          </a:xfrm>
        </p:grpSpPr>
        <p:sp>
          <p:nvSpPr>
            <p:cNvPr id="1295" name="object 1295"/>
            <p:cNvSpPr/>
            <p:nvPr/>
          </p:nvSpPr>
          <p:spPr>
            <a:xfrm>
              <a:off x="7017905" y="2116835"/>
              <a:ext cx="168910" cy="5715"/>
            </a:xfrm>
            <a:custGeom>
              <a:avLst/>
              <a:gdLst/>
              <a:ahLst/>
              <a:cxnLst/>
              <a:rect l="l" t="t" r="r" b="b"/>
              <a:pathLst>
                <a:path w="168909" h="5714">
                  <a:moveTo>
                    <a:pt x="168401" y="5334"/>
                  </a:moveTo>
                  <a:lnTo>
                    <a:pt x="0" y="0"/>
                  </a:lnTo>
                  <a:lnTo>
                    <a:pt x="0" y="5334"/>
                  </a:lnTo>
                  <a:lnTo>
                    <a:pt x="168401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96" name="object 1296"/>
            <p:cNvSpPr/>
            <p:nvPr/>
          </p:nvSpPr>
          <p:spPr>
            <a:xfrm>
              <a:off x="7017905" y="2116835"/>
              <a:ext cx="168910" cy="5715"/>
            </a:xfrm>
            <a:custGeom>
              <a:avLst/>
              <a:gdLst/>
              <a:ahLst/>
              <a:cxnLst/>
              <a:rect l="l" t="t" r="r" b="b"/>
              <a:pathLst>
                <a:path w="168909" h="5714">
                  <a:moveTo>
                    <a:pt x="0" y="0"/>
                  </a:moveTo>
                  <a:lnTo>
                    <a:pt x="0" y="5334"/>
                  </a:lnTo>
                  <a:lnTo>
                    <a:pt x="168401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97" name="object 1297"/>
            <p:cNvSpPr/>
            <p:nvPr/>
          </p:nvSpPr>
          <p:spPr>
            <a:xfrm>
              <a:off x="7017905" y="2116835"/>
              <a:ext cx="169545" cy="5715"/>
            </a:xfrm>
            <a:custGeom>
              <a:avLst/>
              <a:gdLst/>
              <a:ahLst/>
              <a:cxnLst/>
              <a:rect l="l" t="t" r="r" b="b"/>
              <a:pathLst>
                <a:path w="169545" h="5714">
                  <a:moveTo>
                    <a:pt x="169163" y="0"/>
                  </a:moveTo>
                  <a:lnTo>
                    <a:pt x="0" y="0"/>
                  </a:lnTo>
                  <a:lnTo>
                    <a:pt x="168401" y="5334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298" name="object 1298"/>
            <p:cNvSpPr/>
            <p:nvPr/>
          </p:nvSpPr>
          <p:spPr>
            <a:xfrm>
              <a:off x="7017905" y="2116835"/>
              <a:ext cx="169545" cy="5715"/>
            </a:xfrm>
            <a:custGeom>
              <a:avLst/>
              <a:gdLst/>
              <a:ahLst/>
              <a:cxnLst/>
              <a:rect l="l" t="t" r="r" b="b"/>
              <a:pathLst>
                <a:path w="169545" h="5714">
                  <a:moveTo>
                    <a:pt x="0" y="0"/>
                  </a:moveTo>
                  <a:lnTo>
                    <a:pt x="169163" y="0"/>
                  </a:lnTo>
                  <a:lnTo>
                    <a:pt x="168401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299" name="object 1299"/>
          <p:cNvGrpSpPr/>
          <p:nvPr/>
        </p:nvGrpSpPr>
        <p:grpSpPr>
          <a:xfrm>
            <a:off x="11781638" y="2881223"/>
            <a:ext cx="223029" cy="8645"/>
            <a:chOff x="7284224" y="2116454"/>
            <a:chExt cx="163830" cy="6350"/>
          </a:xfrm>
        </p:grpSpPr>
        <p:sp>
          <p:nvSpPr>
            <p:cNvPr id="1300" name="object 1300"/>
            <p:cNvSpPr/>
            <p:nvPr/>
          </p:nvSpPr>
          <p:spPr>
            <a:xfrm>
              <a:off x="7284605" y="2116835"/>
              <a:ext cx="163195" cy="5715"/>
            </a:xfrm>
            <a:custGeom>
              <a:avLst/>
              <a:gdLst/>
              <a:ahLst/>
              <a:cxnLst/>
              <a:rect l="l" t="t" r="r" b="b"/>
              <a:pathLst>
                <a:path w="163195" h="5714">
                  <a:moveTo>
                    <a:pt x="163068" y="5334"/>
                  </a:moveTo>
                  <a:lnTo>
                    <a:pt x="0" y="0"/>
                  </a:lnTo>
                  <a:lnTo>
                    <a:pt x="0" y="5334"/>
                  </a:lnTo>
                  <a:lnTo>
                    <a:pt x="163068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01" name="object 1301"/>
            <p:cNvSpPr/>
            <p:nvPr/>
          </p:nvSpPr>
          <p:spPr>
            <a:xfrm>
              <a:off x="7284605" y="2116835"/>
              <a:ext cx="163195" cy="5715"/>
            </a:xfrm>
            <a:custGeom>
              <a:avLst/>
              <a:gdLst/>
              <a:ahLst/>
              <a:cxnLst/>
              <a:rect l="l" t="t" r="r" b="b"/>
              <a:pathLst>
                <a:path w="163195" h="5714">
                  <a:moveTo>
                    <a:pt x="0" y="0"/>
                  </a:moveTo>
                  <a:lnTo>
                    <a:pt x="0" y="5334"/>
                  </a:lnTo>
                  <a:lnTo>
                    <a:pt x="163068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02" name="object 1302"/>
            <p:cNvSpPr/>
            <p:nvPr/>
          </p:nvSpPr>
          <p:spPr>
            <a:xfrm>
              <a:off x="7284605" y="2116835"/>
              <a:ext cx="163195" cy="5715"/>
            </a:xfrm>
            <a:custGeom>
              <a:avLst/>
              <a:gdLst/>
              <a:ahLst/>
              <a:cxnLst/>
              <a:rect l="l" t="t" r="r" b="b"/>
              <a:pathLst>
                <a:path w="163195" h="5714">
                  <a:moveTo>
                    <a:pt x="163068" y="5334"/>
                  </a:moveTo>
                  <a:lnTo>
                    <a:pt x="163068" y="0"/>
                  </a:lnTo>
                  <a:lnTo>
                    <a:pt x="0" y="0"/>
                  </a:lnTo>
                  <a:lnTo>
                    <a:pt x="163068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03" name="object 1303"/>
            <p:cNvSpPr/>
            <p:nvPr/>
          </p:nvSpPr>
          <p:spPr>
            <a:xfrm>
              <a:off x="7284605" y="2116835"/>
              <a:ext cx="163195" cy="5715"/>
            </a:xfrm>
            <a:custGeom>
              <a:avLst/>
              <a:gdLst/>
              <a:ahLst/>
              <a:cxnLst/>
              <a:rect l="l" t="t" r="r" b="b"/>
              <a:pathLst>
                <a:path w="163195" h="5714">
                  <a:moveTo>
                    <a:pt x="0" y="0"/>
                  </a:moveTo>
                  <a:lnTo>
                    <a:pt x="163068" y="0"/>
                  </a:lnTo>
                  <a:lnTo>
                    <a:pt x="163068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304" name="object 1304"/>
          <p:cNvGrpSpPr/>
          <p:nvPr/>
        </p:nvGrpSpPr>
        <p:grpSpPr>
          <a:xfrm>
            <a:off x="12154027" y="2881223"/>
            <a:ext cx="630187" cy="8645"/>
            <a:chOff x="7557769" y="2116454"/>
            <a:chExt cx="462915" cy="6350"/>
          </a:xfrm>
        </p:grpSpPr>
        <p:sp>
          <p:nvSpPr>
            <p:cNvPr id="1305" name="object 1305"/>
            <p:cNvSpPr/>
            <p:nvPr/>
          </p:nvSpPr>
          <p:spPr>
            <a:xfrm>
              <a:off x="7558150" y="2116835"/>
              <a:ext cx="167005" cy="5715"/>
            </a:xfrm>
            <a:custGeom>
              <a:avLst/>
              <a:gdLst/>
              <a:ahLst/>
              <a:cxnLst/>
              <a:rect l="l" t="t" r="r" b="b"/>
              <a:pathLst>
                <a:path w="167004" h="5714">
                  <a:moveTo>
                    <a:pt x="166890" y="5334"/>
                  </a:moveTo>
                  <a:lnTo>
                    <a:pt x="0" y="0"/>
                  </a:lnTo>
                  <a:lnTo>
                    <a:pt x="762" y="5334"/>
                  </a:lnTo>
                  <a:lnTo>
                    <a:pt x="166890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06" name="object 1306"/>
            <p:cNvSpPr/>
            <p:nvPr/>
          </p:nvSpPr>
          <p:spPr>
            <a:xfrm>
              <a:off x="7558150" y="2116835"/>
              <a:ext cx="167005" cy="5715"/>
            </a:xfrm>
            <a:custGeom>
              <a:avLst/>
              <a:gdLst/>
              <a:ahLst/>
              <a:cxnLst/>
              <a:rect l="l" t="t" r="r" b="b"/>
              <a:pathLst>
                <a:path w="167004" h="5714">
                  <a:moveTo>
                    <a:pt x="0" y="0"/>
                  </a:moveTo>
                  <a:lnTo>
                    <a:pt x="762" y="5334"/>
                  </a:lnTo>
                  <a:lnTo>
                    <a:pt x="166890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07" name="object 1307"/>
            <p:cNvSpPr/>
            <p:nvPr/>
          </p:nvSpPr>
          <p:spPr>
            <a:xfrm>
              <a:off x="7558150" y="2116835"/>
              <a:ext cx="167005" cy="5715"/>
            </a:xfrm>
            <a:custGeom>
              <a:avLst/>
              <a:gdLst/>
              <a:ahLst/>
              <a:cxnLst/>
              <a:rect l="l" t="t" r="r" b="b"/>
              <a:pathLst>
                <a:path w="167004" h="5714">
                  <a:moveTo>
                    <a:pt x="166890" y="5334"/>
                  </a:moveTo>
                  <a:lnTo>
                    <a:pt x="166128" y="0"/>
                  </a:lnTo>
                  <a:lnTo>
                    <a:pt x="0" y="0"/>
                  </a:lnTo>
                  <a:lnTo>
                    <a:pt x="166890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08" name="object 1308"/>
            <p:cNvSpPr/>
            <p:nvPr/>
          </p:nvSpPr>
          <p:spPr>
            <a:xfrm>
              <a:off x="7558150" y="2116835"/>
              <a:ext cx="167005" cy="5715"/>
            </a:xfrm>
            <a:custGeom>
              <a:avLst/>
              <a:gdLst/>
              <a:ahLst/>
              <a:cxnLst/>
              <a:rect l="l" t="t" r="r" b="b"/>
              <a:pathLst>
                <a:path w="167004" h="5714">
                  <a:moveTo>
                    <a:pt x="0" y="0"/>
                  </a:moveTo>
                  <a:lnTo>
                    <a:pt x="166128" y="0"/>
                  </a:lnTo>
                  <a:lnTo>
                    <a:pt x="166890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09" name="object 1309"/>
            <p:cNvSpPr/>
            <p:nvPr/>
          </p:nvSpPr>
          <p:spPr>
            <a:xfrm>
              <a:off x="7744091" y="2116835"/>
              <a:ext cx="276225" cy="5715"/>
            </a:xfrm>
            <a:custGeom>
              <a:avLst/>
              <a:gdLst/>
              <a:ahLst/>
              <a:cxnLst/>
              <a:rect l="l" t="t" r="r" b="b"/>
              <a:pathLst>
                <a:path w="276225" h="5714">
                  <a:moveTo>
                    <a:pt x="275831" y="5334"/>
                  </a:moveTo>
                  <a:lnTo>
                    <a:pt x="0" y="0"/>
                  </a:lnTo>
                  <a:lnTo>
                    <a:pt x="6083" y="5334"/>
                  </a:lnTo>
                  <a:lnTo>
                    <a:pt x="275831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10" name="object 1310"/>
            <p:cNvSpPr/>
            <p:nvPr/>
          </p:nvSpPr>
          <p:spPr>
            <a:xfrm>
              <a:off x="7744091" y="2116835"/>
              <a:ext cx="276225" cy="5715"/>
            </a:xfrm>
            <a:custGeom>
              <a:avLst/>
              <a:gdLst/>
              <a:ahLst/>
              <a:cxnLst/>
              <a:rect l="l" t="t" r="r" b="b"/>
              <a:pathLst>
                <a:path w="276225" h="5714">
                  <a:moveTo>
                    <a:pt x="0" y="0"/>
                  </a:moveTo>
                  <a:lnTo>
                    <a:pt x="6083" y="5334"/>
                  </a:lnTo>
                  <a:lnTo>
                    <a:pt x="275831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11" name="object 1311"/>
            <p:cNvSpPr/>
            <p:nvPr/>
          </p:nvSpPr>
          <p:spPr>
            <a:xfrm>
              <a:off x="7744091" y="2116835"/>
              <a:ext cx="276225" cy="5715"/>
            </a:xfrm>
            <a:custGeom>
              <a:avLst/>
              <a:gdLst/>
              <a:ahLst/>
              <a:cxnLst/>
              <a:rect l="l" t="t" r="r" b="b"/>
              <a:pathLst>
                <a:path w="276225" h="5714">
                  <a:moveTo>
                    <a:pt x="275831" y="5334"/>
                  </a:moveTo>
                  <a:lnTo>
                    <a:pt x="268986" y="0"/>
                  </a:lnTo>
                  <a:lnTo>
                    <a:pt x="0" y="0"/>
                  </a:lnTo>
                  <a:lnTo>
                    <a:pt x="275831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12" name="object 1312"/>
            <p:cNvSpPr/>
            <p:nvPr/>
          </p:nvSpPr>
          <p:spPr>
            <a:xfrm>
              <a:off x="7744091" y="2116835"/>
              <a:ext cx="276225" cy="5715"/>
            </a:xfrm>
            <a:custGeom>
              <a:avLst/>
              <a:gdLst/>
              <a:ahLst/>
              <a:cxnLst/>
              <a:rect l="l" t="t" r="r" b="b"/>
              <a:pathLst>
                <a:path w="276225" h="5714">
                  <a:moveTo>
                    <a:pt x="0" y="0"/>
                  </a:moveTo>
                  <a:lnTo>
                    <a:pt x="268986" y="0"/>
                  </a:lnTo>
                  <a:lnTo>
                    <a:pt x="275831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313" name="object 1313"/>
          <p:cNvGrpSpPr/>
          <p:nvPr/>
        </p:nvGrpSpPr>
        <p:grpSpPr>
          <a:xfrm>
            <a:off x="12885372" y="2881223"/>
            <a:ext cx="13831" cy="8645"/>
            <a:chOff x="8094992" y="2116454"/>
            <a:chExt cx="10160" cy="6350"/>
          </a:xfrm>
        </p:grpSpPr>
        <p:sp>
          <p:nvSpPr>
            <p:cNvPr id="1314" name="object 1314"/>
            <p:cNvSpPr/>
            <p:nvPr/>
          </p:nvSpPr>
          <p:spPr>
            <a:xfrm>
              <a:off x="8095373" y="2116835"/>
              <a:ext cx="9525" cy="5715"/>
            </a:xfrm>
            <a:custGeom>
              <a:avLst/>
              <a:gdLst/>
              <a:ahLst/>
              <a:cxnLst/>
              <a:rect l="l" t="t" r="r" b="b"/>
              <a:pathLst>
                <a:path w="9525" h="5714">
                  <a:moveTo>
                    <a:pt x="9143" y="0"/>
                  </a:moveTo>
                  <a:lnTo>
                    <a:pt x="0" y="0"/>
                  </a:lnTo>
                  <a:lnTo>
                    <a:pt x="0" y="5334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15" name="object 1315"/>
            <p:cNvSpPr/>
            <p:nvPr/>
          </p:nvSpPr>
          <p:spPr>
            <a:xfrm>
              <a:off x="8095373" y="2116835"/>
              <a:ext cx="9525" cy="5715"/>
            </a:xfrm>
            <a:custGeom>
              <a:avLst/>
              <a:gdLst/>
              <a:ahLst/>
              <a:cxnLst/>
              <a:rect l="l" t="t" r="r" b="b"/>
              <a:pathLst>
                <a:path w="9525" h="5714">
                  <a:moveTo>
                    <a:pt x="0" y="0"/>
                  </a:moveTo>
                  <a:lnTo>
                    <a:pt x="9143" y="0"/>
                  </a:lnTo>
                  <a:lnTo>
                    <a:pt x="0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316" name="object 1316"/>
          <p:cNvGrpSpPr/>
          <p:nvPr/>
        </p:nvGrpSpPr>
        <p:grpSpPr>
          <a:xfrm>
            <a:off x="10932052" y="2888487"/>
            <a:ext cx="287862" cy="7780"/>
            <a:chOff x="6660146" y="2121789"/>
            <a:chExt cx="211454" cy="5715"/>
          </a:xfrm>
        </p:grpSpPr>
        <p:sp>
          <p:nvSpPr>
            <p:cNvPr id="1317" name="object 1317"/>
            <p:cNvSpPr/>
            <p:nvPr/>
          </p:nvSpPr>
          <p:spPr>
            <a:xfrm>
              <a:off x="6660527" y="2122170"/>
              <a:ext cx="210820" cy="5080"/>
            </a:xfrm>
            <a:custGeom>
              <a:avLst/>
              <a:gdLst/>
              <a:ahLst/>
              <a:cxnLst/>
              <a:rect l="l" t="t" r="r" b="b"/>
              <a:pathLst>
                <a:path w="210820" h="5080">
                  <a:moveTo>
                    <a:pt x="210299" y="4572"/>
                  </a:moveTo>
                  <a:lnTo>
                    <a:pt x="0" y="0"/>
                  </a:lnTo>
                  <a:lnTo>
                    <a:pt x="749" y="4572"/>
                  </a:lnTo>
                  <a:lnTo>
                    <a:pt x="210299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18" name="object 1318"/>
            <p:cNvSpPr/>
            <p:nvPr/>
          </p:nvSpPr>
          <p:spPr>
            <a:xfrm>
              <a:off x="6660527" y="2122170"/>
              <a:ext cx="210820" cy="5080"/>
            </a:xfrm>
            <a:custGeom>
              <a:avLst/>
              <a:gdLst/>
              <a:ahLst/>
              <a:cxnLst/>
              <a:rect l="l" t="t" r="r" b="b"/>
              <a:pathLst>
                <a:path w="210820" h="5080">
                  <a:moveTo>
                    <a:pt x="0" y="0"/>
                  </a:moveTo>
                  <a:lnTo>
                    <a:pt x="749" y="4572"/>
                  </a:lnTo>
                  <a:lnTo>
                    <a:pt x="210299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19" name="object 1319"/>
            <p:cNvSpPr/>
            <p:nvPr/>
          </p:nvSpPr>
          <p:spPr>
            <a:xfrm>
              <a:off x="6660527" y="2122170"/>
              <a:ext cx="210820" cy="5080"/>
            </a:xfrm>
            <a:custGeom>
              <a:avLst/>
              <a:gdLst/>
              <a:ahLst/>
              <a:cxnLst/>
              <a:rect l="l" t="t" r="r" b="b"/>
              <a:pathLst>
                <a:path w="210820" h="5080">
                  <a:moveTo>
                    <a:pt x="210299" y="4572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10299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20" name="object 1320"/>
            <p:cNvSpPr/>
            <p:nvPr/>
          </p:nvSpPr>
          <p:spPr>
            <a:xfrm>
              <a:off x="6660527" y="2122170"/>
              <a:ext cx="210820" cy="5080"/>
            </a:xfrm>
            <a:custGeom>
              <a:avLst/>
              <a:gdLst/>
              <a:ahLst/>
              <a:cxnLst/>
              <a:rect l="l" t="t" r="r" b="b"/>
              <a:pathLst>
                <a:path w="210820" h="5080">
                  <a:moveTo>
                    <a:pt x="0" y="0"/>
                  </a:moveTo>
                  <a:lnTo>
                    <a:pt x="209550" y="0"/>
                  </a:lnTo>
                  <a:lnTo>
                    <a:pt x="210299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321" name="object 1321"/>
          <p:cNvGrpSpPr/>
          <p:nvPr/>
        </p:nvGrpSpPr>
        <p:grpSpPr>
          <a:xfrm>
            <a:off x="11418568" y="2888487"/>
            <a:ext cx="230809" cy="7780"/>
            <a:chOff x="7017524" y="2121789"/>
            <a:chExt cx="169545" cy="5715"/>
          </a:xfrm>
        </p:grpSpPr>
        <p:sp>
          <p:nvSpPr>
            <p:cNvPr id="1322" name="object 1322"/>
            <p:cNvSpPr/>
            <p:nvPr/>
          </p:nvSpPr>
          <p:spPr>
            <a:xfrm>
              <a:off x="7017905" y="2122170"/>
              <a:ext cx="168910" cy="5080"/>
            </a:xfrm>
            <a:custGeom>
              <a:avLst/>
              <a:gdLst/>
              <a:ahLst/>
              <a:cxnLst/>
              <a:rect l="l" t="t" r="r" b="b"/>
              <a:pathLst>
                <a:path w="168909" h="5080">
                  <a:moveTo>
                    <a:pt x="168401" y="4572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168401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23" name="object 1323"/>
            <p:cNvSpPr/>
            <p:nvPr/>
          </p:nvSpPr>
          <p:spPr>
            <a:xfrm>
              <a:off x="7017905" y="2122170"/>
              <a:ext cx="168910" cy="5080"/>
            </a:xfrm>
            <a:custGeom>
              <a:avLst/>
              <a:gdLst/>
              <a:ahLst/>
              <a:cxnLst/>
              <a:rect l="l" t="t" r="r" b="b"/>
              <a:pathLst>
                <a:path w="168909" h="5080">
                  <a:moveTo>
                    <a:pt x="0" y="0"/>
                  </a:moveTo>
                  <a:lnTo>
                    <a:pt x="0" y="4572"/>
                  </a:lnTo>
                  <a:lnTo>
                    <a:pt x="168401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24" name="object 1324"/>
            <p:cNvSpPr/>
            <p:nvPr/>
          </p:nvSpPr>
          <p:spPr>
            <a:xfrm>
              <a:off x="7017905" y="2122170"/>
              <a:ext cx="168910" cy="5080"/>
            </a:xfrm>
            <a:custGeom>
              <a:avLst/>
              <a:gdLst/>
              <a:ahLst/>
              <a:cxnLst/>
              <a:rect l="l" t="t" r="r" b="b"/>
              <a:pathLst>
                <a:path w="168909" h="5080">
                  <a:moveTo>
                    <a:pt x="168401" y="4572"/>
                  </a:moveTo>
                  <a:lnTo>
                    <a:pt x="168401" y="0"/>
                  </a:lnTo>
                  <a:lnTo>
                    <a:pt x="0" y="0"/>
                  </a:lnTo>
                  <a:lnTo>
                    <a:pt x="168401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25" name="object 1325"/>
            <p:cNvSpPr/>
            <p:nvPr/>
          </p:nvSpPr>
          <p:spPr>
            <a:xfrm>
              <a:off x="7017905" y="2122170"/>
              <a:ext cx="168910" cy="5080"/>
            </a:xfrm>
            <a:custGeom>
              <a:avLst/>
              <a:gdLst/>
              <a:ahLst/>
              <a:cxnLst/>
              <a:rect l="l" t="t" r="r" b="b"/>
              <a:pathLst>
                <a:path w="168909" h="5080">
                  <a:moveTo>
                    <a:pt x="0" y="0"/>
                  </a:moveTo>
                  <a:lnTo>
                    <a:pt x="168401" y="0"/>
                  </a:lnTo>
                  <a:lnTo>
                    <a:pt x="168401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326" name="object 1326"/>
          <p:cNvGrpSpPr/>
          <p:nvPr/>
        </p:nvGrpSpPr>
        <p:grpSpPr>
          <a:xfrm>
            <a:off x="11781638" y="2888487"/>
            <a:ext cx="223029" cy="7780"/>
            <a:chOff x="7284224" y="2121789"/>
            <a:chExt cx="163830" cy="5715"/>
          </a:xfrm>
        </p:grpSpPr>
        <p:sp>
          <p:nvSpPr>
            <p:cNvPr id="1327" name="object 1327"/>
            <p:cNvSpPr/>
            <p:nvPr/>
          </p:nvSpPr>
          <p:spPr>
            <a:xfrm>
              <a:off x="7284605" y="2122170"/>
              <a:ext cx="163195" cy="5080"/>
            </a:xfrm>
            <a:custGeom>
              <a:avLst/>
              <a:gdLst/>
              <a:ahLst/>
              <a:cxnLst/>
              <a:rect l="l" t="t" r="r" b="b"/>
              <a:pathLst>
                <a:path w="163195" h="5080">
                  <a:moveTo>
                    <a:pt x="163068" y="4572"/>
                  </a:moveTo>
                  <a:lnTo>
                    <a:pt x="0" y="0"/>
                  </a:lnTo>
                  <a:lnTo>
                    <a:pt x="761" y="4572"/>
                  </a:lnTo>
                  <a:lnTo>
                    <a:pt x="163068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28" name="object 1328"/>
            <p:cNvSpPr/>
            <p:nvPr/>
          </p:nvSpPr>
          <p:spPr>
            <a:xfrm>
              <a:off x="7284605" y="2122170"/>
              <a:ext cx="163195" cy="5080"/>
            </a:xfrm>
            <a:custGeom>
              <a:avLst/>
              <a:gdLst/>
              <a:ahLst/>
              <a:cxnLst/>
              <a:rect l="l" t="t" r="r" b="b"/>
              <a:pathLst>
                <a:path w="163195" h="5080">
                  <a:moveTo>
                    <a:pt x="0" y="0"/>
                  </a:moveTo>
                  <a:lnTo>
                    <a:pt x="761" y="4572"/>
                  </a:lnTo>
                  <a:lnTo>
                    <a:pt x="163068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29" name="object 1329"/>
            <p:cNvSpPr/>
            <p:nvPr/>
          </p:nvSpPr>
          <p:spPr>
            <a:xfrm>
              <a:off x="7284605" y="2122170"/>
              <a:ext cx="163195" cy="5080"/>
            </a:xfrm>
            <a:custGeom>
              <a:avLst/>
              <a:gdLst/>
              <a:ahLst/>
              <a:cxnLst/>
              <a:rect l="l" t="t" r="r" b="b"/>
              <a:pathLst>
                <a:path w="163195" h="5080">
                  <a:moveTo>
                    <a:pt x="163068" y="4572"/>
                  </a:moveTo>
                  <a:lnTo>
                    <a:pt x="163068" y="0"/>
                  </a:lnTo>
                  <a:lnTo>
                    <a:pt x="0" y="0"/>
                  </a:lnTo>
                  <a:lnTo>
                    <a:pt x="163068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30" name="object 1330"/>
            <p:cNvSpPr/>
            <p:nvPr/>
          </p:nvSpPr>
          <p:spPr>
            <a:xfrm>
              <a:off x="7284605" y="2122170"/>
              <a:ext cx="163195" cy="5080"/>
            </a:xfrm>
            <a:custGeom>
              <a:avLst/>
              <a:gdLst/>
              <a:ahLst/>
              <a:cxnLst/>
              <a:rect l="l" t="t" r="r" b="b"/>
              <a:pathLst>
                <a:path w="163195" h="5080">
                  <a:moveTo>
                    <a:pt x="0" y="0"/>
                  </a:moveTo>
                  <a:lnTo>
                    <a:pt x="163068" y="0"/>
                  </a:lnTo>
                  <a:lnTo>
                    <a:pt x="163068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331" name="object 1331"/>
          <p:cNvGrpSpPr/>
          <p:nvPr/>
        </p:nvGrpSpPr>
        <p:grpSpPr>
          <a:xfrm>
            <a:off x="12155065" y="2888487"/>
            <a:ext cx="637102" cy="7780"/>
            <a:chOff x="7558531" y="2121789"/>
            <a:chExt cx="467995" cy="5715"/>
          </a:xfrm>
        </p:grpSpPr>
        <p:sp>
          <p:nvSpPr>
            <p:cNvPr id="1332" name="object 1332"/>
            <p:cNvSpPr/>
            <p:nvPr/>
          </p:nvSpPr>
          <p:spPr>
            <a:xfrm>
              <a:off x="7558912" y="2122170"/>
              <a:ext cx="166370" cy="5080"/>
            </a:xfrm>
            <a:custGeom>
              <a:avLst/>
              <a:gdLst/>
              <a:ahLst/>
              <a:cxnLst/>
              <a:rect l="l" t="t" r="r" b="b"/>
              <a:pathLst>
                <a:path w="166370" h="5080">
                  <a:moveTo>
                    <a:pt x="166128" y="4572"/>
                  </a:moveTo>
                  <a:lnTo>
                    <a:pt x="0" y="0"/>
                  </a:lnTo>
                  <a:lnTo>
                    <a:pt x="761" y="4572"/>
                  </a:lnTo>
                  <a:lnTo>
                    <a:pt x="166128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33" name="object 1333"/>
            <p:cNvSpPr/>
            <p:nvPr/>
          </p:nvSpPr>
          <p:spPr>
            <a:xfrm>
              <a:off x="7558912" y="2122170"/>
              <a:ext cx="166370" cy="5080"/>
            </a:xfrm>
            <a:custGeom>
              <a:avLst/>
              <a:gdLst/>
              <a:ahLst/>
              <a:cxnLst/>
              <a:rect l="l" t="t" r="r" b="b"/>
              <a:pathLst>
                <a:path w="166370" h="5080">
                  <a:moveTo>
                    <a:pt x="0" y="0"/>
                  </a:moveTo>
                  <a:lnTo>
                    <a:pt x="761" y="4572"/>
                  </a:lnTo>
                  <a:lnTo>
                    <a:pt x="166128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34" name="object 1334"/>
            <p:cNvSpPr/>
            <p:nvPr/>
          </p:nvSpPr>
          <p:spPr>
            <a:xfrm>
              <a:off x="7558912" y="2122170"/>
              <a:ext cx="166370" cy="5080"/>
            </a:xfrm>
            <a:custGeom>
              <a:avLst/>
              <a:gdLst/>
              <a:ahLst/>
              <a:cxnLst/>
              <a:rect l="l" t="t" r="r" b="b"/>
              <a:pathLst>
                <a:path w="166370" h="5080">
                  <a:moveTo>
                    <a:pt x="166128" y="4572"/>
                  </a:moveTo>
                  <a:lnTo>
                    <a:pt x="166128" y="0"/>
                  </a:lnTo>
                  <a:lnTo>
                    <a:pt x="0" y="0"/>
                  </a:lnTo>
                  <a:lnTo>
                    <a:pt x="166128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35" name="object 1335"/>
            <p:cNvSpPr/>
            <p:nvPr/>
          </p:nvSpPr>
          <p:spPr>
            <a:xfrm>
              <a:off x="7558912" y="2122170"/>
              <a:ext cx="166370" cy="5080"/>
            </a:xfrm>
            <a:custGeom>
              <a:avLst/>
              <a:gdLst/>
              <a:ahLst/>
              <a:cxnLst/>
              <a:rect l="l" t="t" r="r" b="b"/>
              <a:pathLst>
                <a:path w="166370" h="5080">
                  <a:moveTo>
                    <a:pt x="0" y="0"/>
                  </a:moveTo>
                  <a:lnTo>
                    <a:pt x="166128" y="0"/>
                  </a:lnTo>
                  <a:lnTo>
                    <a:pt x="166128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36" name="object 1336"/>
            <p:cNvSpPr/>
            <p:nvPr/>
          </p:nvSpPr>
          <p:spPr>
            <a:xfrm>
              <a:off x="7750174" y="2122170"/>
              <a:ext cx="276225" cy="5080"/>
            </a:xfrm>
            <a:custGeom>
              <a:avLst/>
              <a:gdLst/>
              <a:ahLst/>
              <a:cxnLst/>
              <a:rect l="l" t="t" r="r" b="b"/>
              <a:pathLst>
                <a:path w="276225" h="5080">
                  <a:moveTo>
                    <a:pt x="275856" y="4572"/>
                  </a:moveTo>
                  <a:lnTo>
                    <a:pt x="0" y="0"/>
                  </a:lnTo>
                  <a:lnTo>
                    <a:pt x="6870" y="4572"/>
                  </a:lnTo>
                  <a:lnTo>
                    <a:pt x="275856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37" name="object 1337"/>
            <p:cNvSpPr/>
            <p:nvPr/>
          </p:nvSpPr>
          <p:spPr>
            <a:xfrm>
              <a:off x="7750174" y="2122170"/>
              <a:ext cx="276225" cy="5080"/>
            </a:xfrm>
            <a:custGeom>
              <a:avLst/>
              <a:gdLst/>
              <a:ahLst/>
              <a:cxnLst/>
              <a:rect l="l" t="t" r="r" b="b"/>
              <a:pathLst>
                <a:path w="276225" h="5080">
                  <a:moveTo>
                    <a:pt x="0" y="0"/>
                  </a:moveTo>
                  <a:lnTo>
                    <a:pt x="6870" y="4572"/>
                  </a:lnTo>
                  <a:lnTo>
                    <a:pt x="275856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38" name="object 1338"/>
            <p:cNvSpPr/>
            <p:nvPr/>
          </p:nvSpPr>
          <p:spPr>
            <a:xfrm>
              <a:off x="7750174" y="2122170"/>
              <a:ext cx="276225" cy="5080"/>
            </a:xfrm>
            <a:custGeom>
              <a:avLst/>
              <a:gdLst/>
              <a:ahLst/>
              <a:cxnLst/>
              <a:rect l="l" t="t" r="r" b="b"/>
              <a:pathLst>
                <a:path w="276225" h="5080">
                  <a:moveTo>
                    <a:pt x="275856" y="4572"/>
                  </a:moveTo>
                  <a:lnTo>
                    <a:pt x="269748" y="0"/>
                  </a:lnTo>
                  <a:lnTo>
                    <a:pt x="0" y="0"/>
                  </a:lnTo>
                  <a:lnTo>
                    <a:pt x="275856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39" name="object 1339"/>
            <p:cNvSpPr/>
            <p:nvPr/>
          </p:nvSpPr>
          <p:spPr>
            <a:xfrm>
              <a:off x="7750174" y="2122170"/>
              <a:ext cx="276225" cy="5080"/>
            </a:xfrm>
            <a:custGeom>
              <a:avLst/>
              <a:gdLst/>
              <a:ahLst/>
              <a:cxnLst/>
              <a:rect l="l" t="t" r="r" b="b"/>
              <a:pathLst>
                <a:path w="276225" h="5080">
                  <a:moveTo>
                    <a:pt x="0" y="0"/>
                  </a:moveTo>
                  <a:lnTo>
                    <a:pt x="269748" y="0"/>
                  </a:lnTo>
                  <a:lnTo>
                    <a:pt x="275856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340" name="object 1340"/>
          <p:cNvGrpSpPr/>
          <p:nvPr/>
        </p:nvGrpSpPr>
        <p:grpSpPr>
          <a:xfrm>
            <a:off x="10933072" y="2894709"/>
            <a:ext cx="287862" cy="23340"/>
            <a:chOff x="6660895" y="2126360"/>
            <a:chExt cx="211454" cy="17145"/>
          </a:xfrm>
        </p:grpSpPr>
        <p:sp>
          <p:nvSpPr>
            <p:cNvPr id="1341" name="object 1341"/>
            <p:cNvSpPr/>
            <p:nvPr/>
          </p:nvSpPr>
          <p:spPr>
            <a:xfrm>
              <a:off x="6661276" y="2126741"/>
              <a:ext cx="210820" cy="16510"/>
            </a:xfrm>
            <a:custGeom>
              <a:avLst/>
              <a:gdLst/>
              <a:ahLst/>
              <a:cxnLst/>
              <a:rect l="l" t="t" r="r" b="b"/>
              <a:pathLst>
                <a:path w="210820" h="16510">
                  <a:moveTo>
                    <a:pt x="210312" y="16001"/>
                  </a:moveTo>
                  <a:lnTo>
                    <a:pt x="0" y="0"/>
                  </a:lnTo>
                  <a:lnTo>
                    <a:pt x="1524" y="16001"/>
                  </a:lnTo>
                  <a:lnTo>
                    <a:pt x="210312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42" name="object 1342"/>
            <p:cNvSpPr/>
            <p:nvPr/>
          </p:nvSpPr>
          <p:spPr>
            <a:xfrm>
              <a:off x="6661276" y="2126741"/>
              <a:ext cx="210820" cy="16510"/>
            </a:xfrm>
            <a:custGeom>
              <a:avLst/>
              <a:gdLst/>
              <a:ahLst/>
              <a:cxnLst/>
              <a:rect l="l" t="t" r="r" b="b"/>
              <a:pathLst>
                <a:path w="210820" h="16510">
                  <a:moveTo>
                    <a:pt x="0" y="0"/>
                  </a:moveTo>
                  <a:lnTo>
                    <a:pt x="1524" y="16001"/>
                  </a:lnTo>
                  <a:lnTo>
                    <a:pt x="210312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43" name="object 1343"/>
            <p:cNvSpPr/>
            <p:nvPr/>
          </p:nvSpPr>
          <p:spPr>
            <a:xfrm>
              <a:off x="6661276" y="2126741"/>
              <a:ext cx="210820" cy="16510"/>
            </a:xfrm>
            <a:custGeom>
              <a:avLst/>
              <a:gdLst/>
              <a:ahLst/>
              <a:cxnLst/>
              <a:rect l="l" t="t" r="r" b="b"/>
              <a:pathLst>
                <a:path w="210820" h="16510">
                  <a:moveTo>
                    <a:pt x="210312" y="16001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10312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44" name="object 1344"/>
            <p:cNvSpPr/>
            <p:nvPr/>
          </p:nvSpPr>
          <p:spPr>
            <a:xfrm>
              <a:off x="6661276" y="2126741"/>
              <a:ext cx="210820" cy="16510"/>
            </a:xfrm>
            <a:custGeom>
              <a:avLst/>
              <a:gdLst/>
              <a:ahLst/>
              <a:cxnLst/>
              <a:rect l="l" t="t" r="r" b="b"/>
              <a:pathLst>
                <a:path w="210820" h="16510">
                  <a:moveTo>
                    <a:pt x="0" y="0"/>
                  </a:moveTo>
                  <a:lnTo>
                    <a:pt x="209550" y="0"/>
                  </a:lnTo>
                  <a:lnTo>
                    <a:pt x="210312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345" name="object 1345"/>
          <p:cNvGrpSpPr/>
          <p:nvPr/>
        </p:nvGrpSpPr>
        <p:grpSpPr>
          <a:xfrm>
            <a:off x="11417530" y="2894709"/>
            <a:ext cx="231674" cy="23340"/>
            <a:chOff x="7016762" y="2126360"/>
            <a:chExt cx="170180" cy="17145"/>
          </a:xfrm>
        </p:grpSpPr>
        <p:sp>
          <p:nvSpPr>
            <p:cNvPr id="1346" name="object 1346"/>
            <p:cNvSpPr/>
            <p:nvPr/>
          </p:nvSpPr>
          <p:spPr>
            <a:xfrm>
              <a:off x="7017143" y="2126741"/>
              <a:ext cx="165100" cy="16510"/>
            </a:xfrm>
            <a:custGeom>
              <a:avLst/>
              <a:gdLst/>
              <a:ahLst/>
              <a:cxnLst/>
              <a:rect l="l" t="t" r="r" b="b"/>
              <a:pathLst>
                <a:path w="165100" h="16510">
                  <a:moveTo>
                    <a:pt x="164579" y="16001"/>
                  </a:moveTo>
                  <a:lnTo>
                    <a:pt x="762" y="0"/>
                  </a:lnTo>
                  <a:lnTo>
                    <a:pt x="0" y="16001"/>
                  </a:lnTo>
                  <a:lnTo>
                    <a:pt x="164579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47" name="object 1347"/>
            <p:cNvSpPr/>
            <p:nvPr/>
          </p:nvSpPr>
          <p:spPr>
            <a:xfrm>
              <a:off x="7017143" y="2126741"/>
              <a:ext cx="165100" cy="16510"/>
            </a:xfrm>
            <a:custGeom>
              <a:avLst/>
              <a:gdLst/>
              <a:ahLst/>
              <a:cxnLst/>
              <a:rect l="l" t="t" r="r" b="b"/>
              <a:pathLst>
                <a:path w="165100" h="16510">
                  <a:moveTo>
                    <a:pt x="762" y="0"/>
                  </a:moveTo>
                  <a:lnTo>
                    <a:pt x="0" y="16001"/>
                  </a:lnTo>
                  <a:lnTo>
                    <a:pt x="164579" y="16001"/>
                  </a:lnTo>
                  <a:lnTo>
                    <a:pt x="76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48" name="object 1348"/>
            <p:cNvSpPr/>
            <p:nvPr/>
          </p:nvSpPr>
          <p:spPr>
            <a:xfrm>
              <a:off x="7017905" y="2126741"/>
              <a:ext cx="168910" cy="16510"/>
            </a:xfrm>
            <a:custGeom>
              <a:avLst/>
              <a:gdLst/>
              <a:ahLst/>
              <a:cxnLst/>
              <a:rect l="l" t="t" r="r" b="b"/>
              <a:pathLst>
                <a:path w="168909" h="16510">
                  <a:moveTo>
                    <a:pt x="168401" y="0"/>
                  </a:moveTo>
                  <a:lnTo>
                    <a:pt x="0" y="0"/>
                  </a:lnTo>
                  <a:lnTo>
                    <a:pt x="163817" y="16001"/>
                  </a:lnTo>
                  <a:lnTo>
                    <a:pt x="16840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49" name="object 1349"/>
            <p:cNvSpPr/>
            <p:nvPr/>
          </p:nvSpPr>
          <p:spPr>
            <a:xfrm>
              <a:off x="7017905" y="2126741"/>
              <a:ext cx="168910" cy="16510"/>
            </a:xfrm>
            <a:custGeom>
              <a:avLst/>
              <a:gdLst/>
              <a:ahLst/>
              <a:cxnLst/>
              <a:rect l="l" t="t" r="r" b="b"/>
              <a:pathLst>
                <a:path w="168909" h="16510">
                  <a:moveTo>
                    <a:pt x="0" y="0"/>
                  </a:moveTo>
                  <a:lnTo>
                    <a:pt x="168401" y="0"/>
                  </a:lnTo>
                  <a:lnTo>
                    <a:pt x="163817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350" name="object 1350"/>
          <p:cNvGrpSpPr/>
          <p:nvPr/>
        </p:nvGrpSpPr>
        <p:grpSpPr>
          <a:xfrm>
            <a:off x="11782675" y="2894709"/>
            <a:ext cx="224758" cy="23340"/>
            <a:chOff x="7284986" y="2126360"/>
            <a:chExt cx="165100" cy="17145"/>
          </a:xfrm>
        </p:grpSpPr>
        <p:sp>
          <p:nvSpPr>
            <p:cNvPr id="1351" name="object 1351"/>
            <p:cNvSpPr/>
            <p:nvPr/>
          </p:nvSpPr>
          <p:spPr>
            <a:xfrm>
              <a:off x="7285367" y="2126741"/>
              <a:ext cx="163830" cy="16510"/>
            </a:xfrm>
            <a:custGeom>
              <a:avLst/>
              <a:gdLst/>
              <a:ahLst/>
              <a:cxnLst/>
              <a:rect l="l" t="t" r="r" b="b"/>
              <a:pathLst>
                <a:path w="163829" h="16510">
                  <a:moveTo>
                    <a:pt x="163830" y="16001"/>
                  </a:moveTo>
                  <a:lnTo>
                    <a:pt x="0" y="0"/>
                  </a:lnTo>
                  <a:lnTo>
                    <a:pt x="762" y="16001"/>
                  </a:lnTo>
                  <a:lnTo>
                    <a:pt x="163830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52" name="object 1352"/>
            <p:cNvSpPr/>
            <p:nvPr/>
          </p:nvSpPr>
          <p:spPr>
            <a:xfrm>
              <a:off x="7285367" y="2126741"/>
              <a:ext cx="163830" cy="16510"/>
            </a:xfrm>
            <a:custGeom>
              <a:avLst/>
              <a:gdLst/>
              <a:ahLst/>
              <a:cxnLst/>
              <a:rect l="l" t="t" r="r" b="b"/>
              <a:pathLst>
                <a:path w="163829" h="16510">
                  <a:moveTo>
                    <a:pt x="0" y="0"/>
                  </a:moveTo>
                  <a:lnTo>
                    <a:pt x="762" y="16001"/>
                  </a:lnTo>
                  <a:lnTo>
                    <a:pt x="163830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53" name="object 1353"/>
            <p:cNvSpPr/>
            <p:nvPr/>
          </p:nvSpPr>
          <p:spPr>
            <a:xfrm>
              <a:off x="7285367" y="2126741"/>
              <a:ext cx="163830" cy="16510"/>
            </a:xfrm>
            <a:custGeom>
              <a:avLst/>
              <a:gdLst/>
              <a:ahLst/>
              <a:cxnLst/>
              <a:rect l="l" t="t" r="r" b="b"/>
              <a:pathLst>
                <a:path w="163829" h="16510">
                  <a:moveTo>
                    <a:pt x="163830" y="16001"/>
                  </a:moveTo>
                  <a:lnTo>
                    <a:pt x="162306" y="0"/>
                  </a:lnTo>
                  <a:lnTo>
                    <a:pt x="0" y="0"/>
                  </a:lnTo>
                  <a:lnTo>
                    <a:pt x="163830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54" name="object 1354"/>
            <p:cNvSpPr/>
            <p:nvPr/>
          </p:nvSpPr>
          <p:spPr>
            <a:xfrm>
              <a:off x="7285367" y="2126741"/>
              <a:ext cx="163830" cy="16510"/>
            </a:xfrm>
            <a:custGeom>
              <a:avLst/>
              <a:gdLst/>
              <a:ahLst/>
              <a:cxnLst/>
              <a:rect l="l" t="t" r="r" b="b"/>
              <a:pathLst>
                <a:path w="163829" h="16510">
                  <a:moveTo>
                    <a:pt x="0" y="0"/>
                  </a:moveTo>
                  <a:lnTo>
                    <a:pt x="162306" y="0"/>
                  </a:lnTo>
                  <a:lnTo>
                    <a:pt x="163830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355" name="object 1355"/>
          <p:cNvGrpSpPr/>
          <p:nvPr/>
        </p:nvGrpSpPr>
        <p:grpSpPr>
          <a:xfrm>
            <a:off x="12156102" y="2894709"/>
            <a:ext cx="662170" cy="23340"/>
            <a:chOff x="7559293" y="2126360"/>
            <a:chExt cx="486409" cy="17145"/>
          </a:xfrm>
        </p:grpSpPr>
        <p:sp>
          <p:nvSpPr>
            <p:cNvPr id="1356" name="object 1356"/>
            <p:cNvSpPr/>
            <p:nvPr/>
          </p:nvSpPr>
          <p:spPr>
            <a:xfrm>
              <a:off x="7559674" y="2126741"/>
              <a:ext cx="167005" cy="16510"/>
            </a:xfrm>
            <a:custGeom>
              <a:avLst/>
              <a:gdLst/>
              <a:ahLst/>
              <a:cxnLst/>
              <a:rect l="l" t="t" r="r" b="b"/>
              <a:pathLst>
                <a:path w="167004" h="16510">
                  <a:moveTo>
                    <a:pt x="166890" y="16001"/>
                  </a:moveTo>
                  <a:lnTo>
                    <a:pt x="0" y="0"/>
                  </a:lnTo>
                  <a:lnTo>
                    <a:pt x="761" y="16001"/>
                  </a:lnTo>
                  <a:lnTo>
                    <a:pt x="166890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57" name="object 1357"/>
            <p:cNvSpPr/>
            <p:nvPr/>
          </p:nvSpPr>
          <p:spPr>
            <a:xfrm>
              <a:off x="7559674" y="2126741"/>
              <a:ext cx="167005" cy="16510"/>
            </a:xfrm>
            <a:custGeom>
              <a:avLst/>
              <a:gdLst/>
              <a:ahLst/>
              <a:cxnLst/>
              <a:rect l="l" t="t" r="r" b="b"/>
              <a:pathLst>
                <a:path w="167004" h="16510">
                  <a:moveTo>
                    <a:pt x="0" y="0"/>
                  </a:moveTo>
                  <a:lnTo>
                    <a:pt x="761" y="16001"/>
                  </a:lnTo>
                  <a:lnTo>
                    <a:pt x="166890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58" name="object 1358"/>
            <p:cNvSpPr/>
            <p:nvPr/>
          </p:nvSpPr>
          <p:spPr>
            <a:xfrm>
              <a:off x="7559674" y="2126741"/>
              <a:ext cx="167005" cy="16510"/>
            </a:xfrm>
            <a:custGeom>
              <a:avLst/>
              <a:gdLst/>
              <a:ahLst/>
              <a:cxnLst/>
              <a:rect l="l" t="t" r="r" b="b"/>
              <a:pathLst>
                <a:path w="167004" h="16510">
                  <a:moveTo>
                    <a:pt x="166890" y="16001"/>
                  </a:moveTo>
                  <a:lnTo>
                    <a:pt x="165366" y="0"/>
                  </a:lnTo>
                  <a:lnTo>
                    <a:pt x="0" y="0"/>
                  </a:lnTo>
                  <a:lnTo>
                    <a:pt x="166890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59" name="object 1359"/>
            <p:cNvSpPr/>
            <p:nvPr/>
          </p:nvSpPr>
          <p:spPr>
            <a:xfrm>
              <a:off x="7559674" y="2126741"/>
              <a:ext cx="167005" cy="16510"/>
            </a:xfrm>
            <a:custGeom>
              <a:avLst/>
              <a:gdLst/>
              <a:ahLst/>
              <a:cxnLst/>
              <a:rect l="l" t="t" r="r" b="b"/>
              <a:pathLst>
                <a:path w="167004" h="16510">
                  <a:moveTo>
                    <a:pt x="0" y="0"/>
                  </a:moveTo>
                  <a:lnTo>
                    <a:pt x="165366" y="0"/>
                  </a:lnTo>
                  <a:lnTo>
                    <a:pt x="166890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60" name="object 1360"/>
            <p:cNvSpPr/>
            <p:nvPr/>
          </p:nvSpPr>
          <p:spPr>
            <a:xfrm>
              <a:off x="7757045" y="2126741"/>
              <a:ext cx="288290" cy="16510"/>
            </a:xfrm>
            <a:custGeom>
              <a:avLst/>
              <a:gdLst/>
              <a:ahLst/>
              <a:cxnLst/>
              <a:rect l="l" t="t" r="r" b="b"/>
              <a:pathLst>
                <a:path w="288290" h="16510">
                  <a:moveTo>
                    <a:pt x="288035" y="16001"/>
                  </a:moveTo>
                  <a:lnTo>
                    <a:pt x="0" y="0"/>
                  </a:lnTo>
                  <a:lnTo>
                    <a:pt x="19050" y="16001"/>
                  </a:lnTo>
                  <a:lnTo>
                    <a:pt x="288035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61" name="object 1361"/>
            <p:cNvSpPr/>
            <p:nvPr/>
          </p:nvSpPr>
          <p:spPr>
            <a:xfrm>
              <a:off x="7757045" y="2126741"/>
              <a:ext cx="288290" cy="16510"/>
            </a:xfrm>
            <a:custGeom>
              <a:avLst/>
              <a:gdLst/>
              <a:ahLst/>
              <a:cxnLst/>
              <a:rect l="l" t="t" r="r" b="b"/>
              <a:pathLst>
                <a:path w="288290" h="16510">
                  <a:moveTo>
                    <a:pt x="0" y="0"/>
                  </a:moveTo>
                  <a:lnTo>
                    <a:pt x="19050" y="16001"/>
                  </a:lnTo>
                  <a:lnTo>
                    <a:pt x="288035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62" name="object 1362"/>
            <p:cNvSpPr/>
            <p:nvPr/>
          </p:nvSpPr>
          <p:spPr>
            <a:xfrm>
              <a:off x="7757045" y="2126741"/>
              <a:ext cx="288290" cy="16510"/>
            </a:xfrm>
            <a:custGeom>
              <a:avLst/>
              <a:gdLst/>
              <a:ahLst/>
              <a:cxnLst/>
              <a:rect l="l" t="t" r="r" b="b"/>
              <a:pathLst>
                <a:path w="288290" h="16510">
                  <a:moveTo>
                    <a:pt x="288035" y="16001"/>
                  </a:moveTo>
                  <a:lnTo>
                    <a:pt x="268985" y="0"/>
                  </a:lnTo>
                  <a:lnTo>
                    <a:pt x="0" y="0"/>
                  </a:lnTo>
                  <a:lnTo>
                    <a:pt x="288035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63" name="object 1363"/>
            <p:cNvSpPr/>
            <p:nvPr/>
          </p:nvSpPr>
          <p:spPr>
            <a:xfrm>
              <a:off x="7757045" y="2126741"/>
              <a:ext cx="288290" cy="16510"/>
            </a:xfrm>
            <a:custGeom>
              <a:avLst/>
              <a:gdLst/>
              <a:ahLst/>
              <a:cxnLst/>
              <a:rect l="l" t="t" r="r" b="b"/>
              <a:pathLst>
                <a:path w="288290" h="16510">
                  <a:moveTo>
                    <a:pt x="0" y="0"/>
                  </a:moveTo>
                  <a:lnTo>
                    <a:pt x="268985" y="0"/>
                  </a:lnTo>
                  <a:lnTo>
                    <a:pt x="288035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364" name="object 1364"/>
          <p:cNvGrpSpPr/>
          <p:nvPr/>
        </p:nvGrpSpPr>
        <p:grpSpPr>
          <a:xfrm>
            <a:off x="9856326" y="2916495"/>
            <a:ext cx="15560" cy="7780"/>
            <a:chOff x="5869952" y="2142363"/>
            <a:chExt cx="11430" cy="5715"/>
          </a:xfrm>
        </p:grpSpPr>
        <p:sp>
          <p:nvSpPr>
            <p:cNvPr id="1365" name="object 1365"/>
            <p:cNvSpPr/>
            <p:nvPr/>
          </p:nvSpPr>
          <p:spPr>
            <a:xfrm>
              <a:off x="5870333" y="2142744"/>
              <a:ext cx="10795" cy="5080"/>
            </a:xfrm>
            <a:custGeom>
              <a:avLst/>
              <a:gdLst/>
              <a:ahLst/>
              <a:cxnLst/>
              <a:rect l="l" t="t" r="r" b="b"/>
              <a:pathLst>
                <a:path w="10795" h="5080">
                  <a:moveTo>
                    <a:pt x="10668" y="4572"/>
                  </a:moveTo>
                  <a:lnTo>
                    <a:pt x="0" y="0"/>
                  </a:lnTo>
                  <a:lnTo>
                    <a:pt x="6096" y="4572"/>
                  </a:lnTo>
                  <a:lnTo>
                    <a:pt x="10668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66" name="object 1366"/>
            <p:cNvSpPr/>
            <p:nvPr/>
          </p:nvSpPr>
          <p:spPr>
            <a:xfrm>
              <a:off x="5870333" y="2142744"/>
              <a:ext cx="10795" cy="5080"/>
            </a:xfrm>
            <a:custGeom>
              <a:avLst/>
              <a:gdLst/>
              <a:ahLst/>
              <a:cxnLst/>
              <a:rect l="l" t="t" r="r" b="b"/>
              <a:pathLst>
                <a:path w="10795" h="5080">
                  <a:moveTo>
                    <a:pt x="0" y="0"/>
                  </a:moveTo>
                  <a:lnTo>
                    <a:pt x="6096" y="4572"/>
                  </a:lnTo>
                  <a:lnTo>
                    <a:pt x="10668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367" name="object 1367"/>
          <p:cNvGrpSpPr/>
          <p:nvPr/>
        </p:nvGrpSpPr>
        <p:grpSpPr>
          <a:xfrm>
            <a:off x="10935147" y="2916495"/>
            <a:ext cx="286999" cy="7780"/>
            <a:chOff x="6662419" y="2142363"/>
            <a:chExt cx="210820" cy="5715"/>
          </a:xfrm>
        </p:grpSpPr>
        <p:sp>
          <p:nvSpPr>
            <p:cNvPr id="1368" name="object 1368"/>
            <p:cNvSpPr/>
            <p:nvPr/>
          </p:nvSpPr>
          <p:spPr>
            <a:xfrm>
              <a:off x="6662800" y="2142744"/>
              <a:ext cx="209550" cy="5080"/>
            </a:xfrm>
            <a:custGeom>
              <a:avLst/>
              <a:gdLst/>
              <a:ahLst/>
              <a:cxnLst/>
              <a:rect l="l" t="t" r="r" b="b"/>
              <a:pathLst>
                <a:path w="209550" h="5080">
                  <a:moveTo>
                    <a:pt x="209550" y="4572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209550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69" name="object 1369"/>
            <p:cNvSpPr/>
            <p:nvPr/>
          </p:nvSpPr>
          <p:spPr>
            <a:xfrm>
              <a:off x="6662800" y="2142744"/>
              <a:ext cx="209550" cy="5080"/>
            </a:xfrm>
            <a:custGeom>
              <a:avLst/>
              <a:gdLst/>
              <a:ahLst/>
              <a:cxnLst/>
              <a:rect l="l" t="t" r="r" b="b"/>
              <a:pathLst>
                <a:path w="209550" h="5080">
                  <a:moveTo>
                    <a:pt x="0" y="0"/>
                  </a:moveTo>
                  <a:lnTo>
                    <a:pt x="0" y="4572"/>
                  </a:lnTo>
                  <a:lnTo>
                    <a:pt x="209550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70" name="object 1370"/>
            <p:cNvSpPr/>
            <p:nvPr/>
          </p:nvSpPr>
          <p:spPr>
            <a:xfrm>
              <a:off x="6662800" y="2142744"/>
              <a:ext cx="209550" cy="5080"/>
            </a:xfrm>
            <a:custGeom>
              <a:avLst/>
              <a:gdLst/>
              <a:ahLst/>
              <a:cxnLst/>
              <a:rect l="l" t="t" r="r" b="b"/>
              <a:pathLst>
                <a:path w="209550" h="5080">
                  <a:moveTo>
                    <a:pt x="209550" y="4572"/>
                  </a:moveTo>
                  <a:lnTo>
                    <a:pt x="208788" y="0"/>
                  </a:lnTo>
                  <a:lnTo>
                    <a:pt x="0" y="0"/>
                  </a:lnTo>
                  <a:lnTo>
                    <a:pt x="209550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71" name="object 1371"/>
            <p:cNvSpPr/>
            <p:nvPr/>
          </p:nvSpPr>
          <p:spPr>
            <a:xfrm>
              <a:off x="6662800" y="2142744"/>
              <a:ext cx="209550" cy="5080"/>
            </a:xfrm>
            <a:custGeom>
              <a:avLst/>
              <a:gdLst/>
              <a:ahLst/>
              <a:cxnLst/>
              <a:rect l="l" t="t" r="r" b="b"/>
              <a:pathLst>
                <a:path w="209550" h="5080">
                  <a:moveTo>
                    <a:pt x="0" y="0"/>
                  </a:moveTo>
                  <a:lnTo>
                    <a:pt x="208788" y="0"/>
                  </a:lnTo>
                  <a:lnTo>
                    <a:pt x="209550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372" name="object 1372"/>
          <p:cNvGrpSpPr/>
          <p:nvPr/>
        </p:nvGrpSpPr>
        <p:grpSpPr>
          <a:xfrm>
            <a:off x="11417531" y="2916495"/>
            <a:ext cx="225622" cy="7780"/>
            <a:chOff x="7016762" y="2142363"/>
            <a:chExt cx="165735" cy="5715"/>
          </a:xfrm>
        </p:grpSpPr>
        <p:sp>
          <p:nvSpPr>
            <p:cNvPr id="1373" name="object 1373"/>
            <p:cNvSpPr/>
            <p:nvPr/>
          </p:nvSpPr>
          <p:spPr>
            <a:xfrm>
              <a:off x="7017143" y="2142744"/>
              <a:ext cx="163195" cy="5080"/>
            </a:xfrm>
            <a:custGeom>
              <a:avLst/>
              <a:gdLst/>
              <a:ahLst/>
              <a:cxnLst/>
              <a:rect l="l" t="t" r="r" b="b"/>
              <a:pathLst>
                <a:path w="163195" h="5080">
                  <a:moveTo>
                    <a:pt x="163055" y="4572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163055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74" name="object 1374"/>
            <p:cNvSpPr/>
            <p:nvPr/>
          </p:nvSpPr>
          <p:spPr>
            <a:xfrm>
              <a:off x="7017143" y="2142744"/>
              <a:ext cx="163195" cy="5080"/>
            </a:xfrm>
            <a:custGeom>
              <a:avLst/>
              <a:gdLst/>
              <a:ahLst/>
              <a:cxnLst/>
              <a:rect l="l" t="t" r="r" b="b"/>
              <a:pathLst>
                <a:path w="163195" h="5080">
                  <a:moveTo>
                    <a:pt x="0" y="0"/>
                  </a:moveTo>
                  <a:lnTo>
                    <a:pt x="0" y="4572"/>
                  </a:lnTo>
                  <a:lnTo>
                    <a:pt x="163055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75" name="object 1375"/>
            <p:cNvSpPr/>
            <p:nvPr/>
          </p:nvSpPr>
          <p:spPr>
            <a:xfrm>
              <a:off x="7017143" y="2142744"/>
              <a:ext cx="165100" cy="5080"/>
            </a:xfrm>
            <a:custGeom>
              <a:avLst/>
              <a:gdLst/>
              <a:ahLst/>
              <a:cxnLst/>
              <a:rect l="l" t="t" r="r" b="b"/>
              <a:pathLst>
                <a:path w="165100" h="5080">
                  <a:moveTo>
                    <a:pt x="164579" y="0"/>
                  </a:moveTo>
                  <a:lnTo>
                    <a:pt x="0" y="0"/>
                  </a:lnTo>
                  <a:lnTo>
                    <a:pt x="163055" y="4572"/>
                  </a:lnTo>
                  <a:lnTo>
                    <a:pt x="16457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76" name="object 1376"/>
            <p:cNvSpPr/>
            <p:nvPr/>
          </p:nvSpPr>
          <p:spPr>
            <a:xfrm>
              <a:off x="7017143" y="2142744"/>
              <a:ext cx="165100" cy="5080"/>
            </a:xfrm>
            <a:custGeom>
              <a:avLst/>
              <a:gdLst/>
              <a:ahLst/>
              <a:cxnLst/>
              <a:rect l="l" t="t" r="r" b="b"/>
              <a:pathLst>
                <a:path w="165100" h="5080">
                  <a:moveTo>
                    <a:pt x="0" y="0"/>
                  </a:moveTo>
                  <a:lnTo>
                    <a:pt x="164579" y="0"/>
                  </a:lnTo>
                  <a:lnTo>
                    <a:pt x="163055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377" name="object 1377"/>
          <p:cNvGrpSpPr/>
          <p:nvPr/>
        </p:nvGrpSpPr>
        <p:grpSpPr>
          <a:xfrm>
            <a:off x="11783714" y="2916495"/>
            <a:ext cx="223029" cy="7780"/>
            <a:chOff x="7285749" y="2142363"/>
            <a:chExt cx="163830" cy="5715"/>
          </a:xfrm>
        </p:grpSpPr>
        <p:sp>
          <p:nvSpPr>
            <p:cNvPr id="1378" name="object 1378"/>
            <p:cNvSpPr/>
            <p:nvPr/>
          </p:nvSpPr>
          <p:spPr>
            <a:xfrm>
              <a:off x="7286130" y="2142744"/>
              <a:ext cx="163195" cy="5080"/>
            </a:xfrm>
            <a:custGeom>
              <a:avLst/>
              <a:gdLst/>
              <a:ahLst/>
              <a:cxnLst/>
              <a:rect l="l" t="t" r="r" b="b"/>
              <a:pathLst>
                <a:path w="163195" h="5080">
                  <a:moveTo>
                    <a:pt x="163068" y="4572"/>
                  </a:moveTo>
                  <a:lnTo>
                    <a:pt x="0" y="0"/>
                  </a:lnTo>
                  <a:lnTo>
                    <a:pt x="761" y="4572"/>
                  </a:lnTo>
                  <a:lnTo>
                    <a:pt x="163068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79" name="object 1379"/>
            <p:cNvSpPr/>
            <p:nvPr/>
          </p:nvSpPr>
          <p:spPr>
            <a:xfrm>
              <a:off x="7286130" y="2142744"/>
              <a:ext cx="163195" cy="5080"/>
            </a:xfrm>
            <a:custGeom>
              <a:avLst/>
              <a:gdLst/>
              <a:ahLst/>
              <a:cxnLst/>
              <a:rect l="l" t="t" r="r" b="b"/>
              <a:pathLst>
                <a:path w="163195" h="5080">
                  <a:moveTo>
                    <a:pt x="0" y="0"/>
                  </a:moveTo>
                  <a:lnTo>
                    <a:pt x="761" y="4572"/>
                  </a:lnTo>
                  <a:lnTo>
                    <a:pt x="163068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80" name="object 1380"/>
            <p:cNvSpPr/>
            <p:nvPr/>
          </p:nvSpPr>
          <p:spPr>
            <a:xfrm>
              <a:off x="7286130" y="2142744"/>
              <a:ext cx="163195" cy="5080"/>
            </a:xfrm>
            <a:custGeom>
              <a:avLst/>
              <a:gdLst/>
              <a:ahLst/>
              <a:cxnLst/>
              <a:rect l="l" t="t" r="r" b="b"/>
              <a:pathLst>
                <a:path w="163195" h="5080">
                  <a:moveTo>
                    <a:pt x="163068" y="4572"/>
                  </a:moveTo>
                  <a:lnTo>
                    <a:pt x="163068" y="0"/>
                  </a:lnTo>
                  <a:lnTo>
                    <a:pt x="0" y="0"/>
                  </a:lnTo>
                  <a:lnTo>
                    <a:pt x="163068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81" name="object 1381"/>
            <p:cNvSpPr/>
            <p:nvPr/>
          </p:nvSpPr>
          <p:spPr>
            <a:xfrm>
              <a:off x="7286130" y="2142744"/>
              <a:ext cx="163195" cy="5080"/>
            </a:xfrm>
            <a:custGeom>
              <a:avLst/>
              <a:gdLst/>
              <a:ahLst/>
              <a:cxnLst/>
              <a:rect l="l" t="t" r="r" b="b"/>
              <a:pathLst>
                <a:path w="163195" h="5080">
                  <a:moveTo>
                    <a:pt x="0" y="0"/>
                  </a:moveTo>
                  <a:lnTo>
                    <a:pt x="163068" y="0"/>
                  </a:lnTo>
                  <a:lnTo>
                    <a:pt x="163068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382" name="object 1382"/>
          <p:cNvGrpSpPr/>
          <p:nvPr/>
        </p:nvGrpSpPr>
        <p:grpSpPr>
          <a:xfrm>
            <a:off x="12157141" y="2916495"/>
            <a:ext cx="227351" cy="7780"/>
            <a:chOff x="7560056" y="2142363"/>
            <a:chExt cx="167005" cy="5715"/>
          </a:xfrm>
        </p:grpSpPr>
        <p:sp>
          <p:nvSpPr>
            <p:cNvPr id="1383" name="object 1383"/>
            <p:cNvSpPr/>
            <p:nvPr/>
          </p:nvSpPr>
          <p:spPr>
            <a:xfrm>
              <a:off x="7560437" y="2142744"/>
              <a:ext cx="166370" cy="5080"/>
            </a:xfrm>
            <a:custGeom>
              <a:avLst/>
              <a:gdLst/>
              <a:ahLst/>
              <a:cxnLst/>
              <a:rect l="l" t="t" r="r" b="b"/>
              <a:pathLst>
                <a:path w="166370" h="5080">
                  <a:moveTo>
                    <a:pt x="166128" y="4572"/>
                  </a:moveTo>
                  <a:lnTo>
                    <a:pt x="0" y="0"/>
                  </a:lnTo>
                  <a:lnTo>
                    <a:pt x="762" y="4572"/>
                  </a:lnTo>
                  <a:lnTo>
                    <a:pt x="166128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84" name="object 1384"/>
            <p:cNvSpPr/>
            <p:nvPr/>
          </p:nvSpPr>
          <p:spPr>
            <a:xfrm>
              <a:off x="7560437" y="2142744"/>
              <a:ext cx="166370" cy="5080"/>
            </a:xfrm>
            <a:custGeom>
              <a:avLst/>
              <a:gdLst/>
              <a:ahLst/>
              <a:cxnLst/>
              <a:rect l="l" t="t" r="r" b="b"/>
              <a:pathLst>
                <a:path w="166370" h="5080">
                  <a:moveTo>
                    <a:pt x="0" y="0"/>
                  </a:moveTo>
                  <a:lnTo>
                    <a:pt x="762" y="4572"/>
                  </a:lnTo>
                  <a:lnTo>
                    <a:pt x="166128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85" name="object 1385"/>
            <p:cNvSpPr/>
            <p:nvPr/>
          </p:nvSpPr>
          <p:spPr>
            <a:xfrm>
              <a:off x="7560437" y="2142744"/>
              <a:ext cx="166370" cy="5080"/>
            </a:xfrm>
            <a:custGeom>
              <a:avLst/>
              <a:gdLst/>
              <a:ahLst/>
              <a:cxnLst/>
              <a:rect l="l" t="t" r="r" b="b"/>
              <a:pathLst>
                <a:path w="166370" h="5080">
                  <a:moveTo>
                    <a:pt x="166128" y="4572"/>
                  </a:moveTo>
                  <a:lnTo>
                    <a:pt x="166128" y="0"/>
                  </a:lnTo>
                  <a:lnTo>
                    <a:pt x="0" y="0"/>
                  </a:lnTo>
                  <a:lnTo>
                    <a:pt x="166128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86" name="object 1386"/>
            <p:cNvSpPr/>
            <p:nvPr/>
          </p:nvSpPr>
          <p:spPr>
            <a:xfrm>
              <a:off x="7560437" y="2142744"/>
              <a:ext cx="166370" cy="5080"/>
            </a:xfrm>
            <a:custGeom>
              <a:avLst/>
              <a:gdLst/>
              <a:ahLst/>
              <a:cxnLst/>
              <a:rect l="l" t="t" r="r" b="b"/>
              <a:pathLst>
                <a:path w="166370" h="5080">
                  <a:moveTo>
                    <a:pt x="0" y="0"/>
                  </a:moveTo>
                  <a:lnTo>
                    <a:pt x="166128" y="0"/>
                  </a:lnTo>
                  <a:lnTo>
                    <a:pt x="166128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387" name="object 1387"/>
          <p:cNvGrpSpPr/>
          <p:nvPr/>
        </p:nvGrpSpPr>
        <p:grpSpPr>
          <a:xfrm>
            <a:off x="12450726" y="2916495"/>
            <a:ext cx="376037" cy="7780"/>
            <a:chOff x="7775714" y="2142363"/>
            <a:chExt cx="276225" cy="5715"/>
          </a:xfrm>
        </p:grpSpPr>
        <p:sp>
          <p:nvSpPr>
            <p:cNvPr id="1388" name="object 1388"/>
            <p:cNvSpPr/>
            <p:nvPr/>
          </p:nvSpPr>
          <p:spPr>
            <a:xfrm>
              <a:off x="7776095" y="2142744"/>
              <a:ext cx="275590" cy="5080"/>
            </a:xfrm>
            <a:custGeom>
              <a:avLst/>
              <a:gdLst/>
              <a:ahLst/>
              <a:cxnLst/>
              <a:rect l="l" t="t" r="r" b="b"/>
              <a:pathLst>
                <a:path w="275590" h="5080">
                  <a:moveTo>
                    <a:pt x="275081" y="4572"/>
                  </a:moveTo>
                  <a:lnTo>
                    <a:pt x="0" y="0"/>
                  </a:lnTo>
                  <a:lnTo>
                    <a:pt x="6095" y="4572"/>
                  </a:lnTo>
                  <a:lnTo>
                    <a:pt x="275081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89" name="object 1389"/>
            <p:cNvSpPr/>
            <p:nvPr/>
          </p:nvSpPr>
          <p:spPr>
            <a:xfrm>
              <a:off x="7776095" y="2142744"/>
              <a:ext cx="275590" cy="5080"/>
            </a:xfrm>
            <a:custGeom>
              <a:avLst/>
              <a:gdLst/>
              <a:ahLst/>
              <a:cxnLst/>
              <a:rect l="l" t="t" r="r" b="b"/>
              <a:pathLst>
                <a:path w="275590" h="5080">
                  <a:moveTo>
                    <a:pt x="0" y="0"/>
                  </a:moveTo>
                  <a:lnTo>
                    <a:pt x="6095" y="4572"/>
                  </a:lnTo>
                  <a:lnTo>
                    <a:pt x="275081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90" name="object 1390"/>
            <p:cNvSpPr/>
            <p:nvPr/>
          </p:nvSpPr>
          <p:spPr>
            <a:xfrm>
              <a:off x="7776095" y="2142744"/>
              <a:ext cx="275590" cy="5080"/>
            </a:xfrm>
            <a:custGeom>
              <a:avLst/>
              <a:gdLst/>
              <a:ahLst/>
              <a:cxnLst/>
              <a:rect l="l" t="t" r="r" b="b"/>
              <a:pathLst>
                <a:path w="275590" h="5080">
                  <a:moveTo>
                    <a:pt x="275081" y="4572"/>
                  </a:moveTo>
                  <a:lnTo>
                    <a:pt x="268985" y="0"/>
                  </a:lnTo>
                  <a:lnTo>
                    <a:pt x="0" y="0"/>
                  </a:lnTo>
                  <a:lnTo>
                    <a:pt x="275081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91" name="object 1391"/>
            <p:cNvSpPr/>
            <p:nvPr/>
          </p:nvSpPr>
          <p:spPr>
            <a:xfrm>
              <a:off x="7776095" y="2142744"/>
              <a:ext cx="275590" cy="5080"/>
            </a:xfrm>
            <a:custGeom>
              <a:avLst/>
              <a:gdLst/>
              <a:ahLst/>
              <a:cxnLst/>
              <a:rect l="l" t="t" r="r" b="b"/>
              <a:pathLst>
                <a:path w="275590" h="5080">
                  <a:moveTo>
                    <a:pt x="0" y="0"/>
                  </a:moveTo>
                  <a:lnTo>
                    <a:pt x="268985" y="0"/>
                  </a:lnTo>
                  <a:lnTo>
                    <a:pt x="275081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392" name="object 1392"/>
          <p:cNvGrpSpPr/>
          <p:nvPr/>
        </p:nvGrpSpPr>
        <p:grpSpPr>
          <a:xfrm>
            <a:off x="9864626" y="2922719"/>
            <a:ext cx="9509" cy="2593"/>
            <a:chOff x="5876048" y="2146935"/>
            <a:chExt cx="6985" cy="1905"/>
          </a:xfrm>
        </p:grpSpPr>
        <p:sp>
          <p:nvSpPr>
            <p:cNvPr id="1393" name="object 1393"/>
            <p:cNvSpPr/>
            <p:nvPr/>
          </p:nvSpPr>
          <p:spPr>
            <a:xfrm>
              <a:off x="5876429" y="2147316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69">
                  <a:moveTo>
                    <a:pt x="6095" y="761"/>
                  </a:moveTo>
                  <a:lnTo>
                    <a:pt x="0" y="0"/>
                  </a:lnTo>
                  <a:lnTo>
                    <a:pt x="762" y="761"/>
                  </a:lnTo>
                  <a:lnTo>
                    <a:pt x="6095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94" name="object 1394"/>
            <p:cNvSpPr/>
            <p:nvPr/>
          </p:nvSpPr>
          <p:spPr>
            <a:xfrm>
              <a:off x="5876429" y="2147316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69">
                  <a:moveTo>
                    <a:pt x="0" y="0"/>
                  </a:moveTo>
                  <a:lnTo>
                    <a:pt x="762" y="761"/>
                  </a:lnTo>
                  <a:lnTo>
                    <a:pt x="6095" y="76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95" name="object 1395"/>
            <p:cNvSpPr/>
            <p:nvPr/>
          </p:nvSpPr>
          <p:spPr>
            <a:xfrm>
              <a:off x="5876429" y="2147316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69">
                  <a:moveTo>
                    <a:pt x="6095" y="761"/>
                  </a:moveTo>
                  <a:lnTo>
                    <a:pt x="4572" y="0"/>
                  </a:lnTo>
                  <a:lnTo>
                    <a:pt x="0" y="0"/>
                  </a:lnTo>
                  <a:lnTo>
                    <a:pt x="6095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96" name="object 1396"/>
            <p:cNvSpPr/>
            <p:nvPr/>
          </p:nvSpPr>
          <p:spPr>
            <a:xfrm>
              <a:off x="5876429" y="2147316"/>
              <a:ext cx="6350" cy="1270"/>
            </a:xfrm>
            <a:custGeom>
              <a:avLst/>
              <a:gdLst/>
              <a:ahLst/>
              <a:cxnLst/>
              <a:rect l="l" t="t" r="r" b="b"/>
              <a:pathLst>
                <a:path w="6350" h="1269">
                  <a:moveTo>
                    <a:pt x="0" y="0"/>
                  </a:moveTo>
                  <a:lnTo>
                    <a:pt x="4572" y="0"/>
                  </a:lnTo>
                  <a:lnTo>
                    <a:pt x="6095" y="76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397" name="object 1397"/>
          <p:cNvGrpSpPr/>
          <p:nvPr/>
        </p:nvGrpSpPr>
        <p:grpSpPr>
          <a:xfrm>
            <a:off x="10935147" y="2922719"/>
            <a:ext cx="286999" cy="2593"/>
            <a:chOff x="6662419" y="2146935"/>
            <a:chExt cx="210820" cy="1905"/>
          </a:xfrm>
        </p:grpSpPr>
        <p:sp>
          <p:nvSpPr>
            <p:cNvPr id="1398" name="object 1398"/>
            <p:cNvSpPr/>
            <p:nvPr/>
          </p:nvSpPr>
          <p:spPr>
            <a:xfrm>
              <a:off x="6662800" y="2147316"/>
              <a:ext cx="209550" cy="1270"/>
            </a:xfrm>
            <a:custGeom>
              <a:avLst/>
              <a:gdLst/>
              <a:ahLst/>
              <a:cxnLst/>
              <a:rect l="l" t="t" r="r" b="b"/>
              <a:pathLst>
                <a:path w="209550" h="1269">
                  <a:moveTo>
                    <a:pt x="209550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209550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399" name="object 1399"/>
            <p:cNvSpPr/>
            <p:nvPr/>
          </p:nvSpPr>
          <p:spPr>
            <a:xfrm>
              <a:off x="6662800" y="2147316"/>
              <a:ext cx="209550" cy="1270"/>
            </a:xfrm>
            <a:custGeom>
              <a:avLst/>
              <a:gdLst/>
              <a:ahLst/>
              <a:cxnLst/>
              <a:rect l="l" t="t" r="r" b="b"/>
              <a:pathLst>
                <a:path w="209550" h="1269">
                  <a:moveTo>
                    <a:pt x="-380" y="381"/>
                  </a:moveTo>
                  <a:lnTo>
                    <a:pt x="209930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00" name="object 1400"/>
            <p:cNvSpPr/>
            <p:nvPr/>
          </p:nvSpPr>
          <p:spPr>
            <a:xfrm>
              <a:off x="6662800" y="2147316"/>
              <a:ext cx="209550" cy="1270"/>
            </a:xfrm>
            <a:custGeom>
              <a:avLst/>
              <a:gdLst/>
              <a:ahLst/>
              <a:cxnLst/>
              <a:rect l="l" t="t" r="r" b="b"/>
              <a:pathLst>
                <a:path w="209550" h="1269">
                  <a:moveTo>
                    <a:pt x="209550" y="761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09550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01" name="object 1401"/>
            <p:cNvSpPr/>
            <p:nvPr/>
          </p:nvSpPr>
          <p:spPr>
            <a:xfrm>
              <a:off x="6662800" y="2147316"/>
              <a:ext cx="209550" cy="1270"/>
            </a:xfrm>
            <a:custGeom>
              <a:avLst/>
              <a:gdLst/>
              <a:ahLst/>
              <a:cxnLst/>
              <a:rect l="l" t="t" r="r" b="b"/>
              <a:pathLst>
                <a:path w="209550" h="1269">
                  <a:moveTo>
                    <a:pt x="-380" y="381"/>
                  </a:moveTo>
                  <a:lnTo>
                    <a:pt x="209930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402" name="object 1402"/>
          <p:cNvGrpSpPr/>
          <p:nvPr/>
        </p:nvGrpSpPr>
        <p:grpSpPr>
          <a:xfrm>
            <a:off x="11417530" y="2922719"/>
            <a:ext cx="223029" cy="2593"/>
            <a:chOff x="7016762" y="2146935"/>
            <a:chExt cx="163830" cy="1905"/>
          </a:xfrm>
        </p:grpSpPr>
        <p:sp>
          <p:nvSpPr>
            <p:cNvPr id="1403" name="object 1403"/>
            <p:cNvSpPr/>
            <p:nvPr/>
          </p:nvSpPr>
          <p:spPr>
            <a:xfrm>
              <a:off x="7017143" y="2147316"/>
              <a:ext cx="163195" cy="1270"/>
            </a:xfrm>
            <a:custGeom>
              <a:avLst/>
              <a:gdLst/>
              <a:ahLst/>
              <a:cxnLst/>
              <a:rect l="l" t="t" r="r" b="b"/>
              <a:pathLst>
                <a:path w="163195" h="1269">
                  <a:moveTo>
                    <a:pt x="163055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163055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04" name="object 1404"/>
            <p:cNvSpPr/>
            <p:nvPr/>
          </p:nvSpPr>
          <p:spPr>
            <a:xfrm>
              <a:off x="7017143" y="2147316"/>
              <a:ext cx="163195" cy="1270"/>
            </a:xfrm>
            <a:custGeom>
              <a:avLst/>
              <a:gdLst/>
              <a:ahLst/>
              <a:cxnLst/>
              <a:rect l="l" t="t" r="r" b="b"/>
              <a:pathLst>
                <a:path w="163195" h="1269">
                  <a:moveTo>
                    <a:pt x="-380" y="381"/>
                  </a:moveTo>
                  <a:lnTo>
                    <a:pt x="163436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05" name="object 1405"/>
            <p:cNvSpPr/>
            <p:nvPr/>
          </p:nvSpPr>
          <p:spPr>
            <a:xfrm>
              <a:off x="7017143" y="2147316"/>
              <a:ext cx="163195" cy="1270"/>
            </a:xfrm>
            <a:custGeom>
              <a:avLst/>
              <a:gdLst/>
              <a:ahLst/>
              <a:cxnLst/>
              <a:rect l="l" t="t" r="r" b="b"/>
              <a:pathLst>
                <a:path w="163195" h="1269">
                  <a:moveTo>
                    <a:pt x="163055" y="761"/>
                  </a:moveTo>
                  <a:lnTo>
                    <a:pt x="163055" y="0"/>
                  </a:lnTo>
                  <a:lnTo>
                    <a:pt x="0" y="0"/>
                  </a:lnTo>
                  <a:lnTo>
                    <a:pt x="163055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06" name="object 1406"/>
            <p:cNvSpPr/>
            <p:nvPr/>
          </p:nvSpPr>
          <p:spPr>
            <a:xfrm>
              <a:off x="7017143" y="2147316"/>
              <a:ext cx="163195" cy="1270"/>
            </a:xfrm>
            <a:custGeom>
              <a:avLst/>
              <a:gdLst/>
              <a:ahLst/>
              <a:cxnLst/>
              <a:rect l="l" t="t" r="r" b="b"/>
              <a:pathLst>
                <a:path w="163195" h="1269">
                  <a:moveTo>
                    <a:pt x="-380" y="381"/>
                  </a:moveTo>
                  <a:lnTo>
                    <a:pt x="163436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407" name="object 1407"/>
          <p:cNvGrpSpPr/>
          <p:nvPr/>
        </p:nvGrpSpPr>
        <p:grpSpPr>
          <a:xfrm>
            <a:off x="11784751" y="2922719"/>
            <a:ext cx="223029" cy="2593"/>
            <a:chOff x="7286511" y="2146935"/>
            <a:chExt cx="163830" cy="1905"/>
          </a:xfrm>
        </p:grpSpPr>
        <p:sp>
          <p:nvSpPr>
            <p:cNvPr id="1408" name="object 1408"/>
            <p:cNvSpPr/>
            <p:nvPr/>
          </p:nvSpPr>
          <p:spPr>
            <a:xfrm>
              <a:off x="7286892" y="2147316"/>
              <a:ext cx="163195" cy="1270"/>
            </a:xfrm>
            <a:custGeom>
              <a:avLst/>
              <a:gdLst/>
              <a:ahLst/>
              <a:cxnLst/>
              <a:rect l="l" t="t" r="r" b="b"/>
              <a:pathLst>
                <a:path w="163195" h="1269">
                  <a:moveTo>
                    <a:pt x="163055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163055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09" name="object 1409"/>
            <p:cNvSpPr/>
            <p:nvPr/>
          </p:nvSpPr>
          <p:spPr>
            <a:xfrm>
              <a:off x="7286892" y="2147316"/>
              <a:ext cx="163195" cy="1270"/>
            </a:xfrm>
            <a:custGeom>
              <a:avLst/>
              <a:gdLst/>
              <a:ahLst/>
              <a:cxnLst/>
              <a:rect l="l" t="t" r="r" b="b"/>
              <a:pathLst>
                <a:path w="163195" h="1269">
                  <a:moveTo>
                    <a:pt x="-380" y="381"/>
                  </a:moveTo>
                  <a:lnTo>
                    <a:pt x="163436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10" name="object 1410"/>
            <p:cNvSpPr/>
            <p:nvPr/>
          </p:nvSpPr>
          <p:spPr>
            <a:xfrm>
              <a:off x="7286892" y="2147316"/>
              <a:ext cx="163195" cy="1270"/>
            </a:xfrm>
            <a:custGeom>
              <a:avLst/>
              <a:gdLst/>
              <a:ahLst/>
              <a:cxnLst/>
              <a:rect l="l" t="t" r="r" b="b"/>
              <a:pathLst>
                <a:path w="163195" h="1269">
                  <a:moveTo>
                    <a:pt x="163055" y="761"/>
                  </a:moveTo>
                  <a:lnTo>
                    <a:pt x="162306" y="0"/>
                  </a:lnTo>
                  <a:lnTo>
                    <a:pt x="0" y="0"/>
                  </a:lnTo>
                  <a:lnTo>
                    <a:pt x="163055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11" name="object 1411"/>
            <p:cNvSpPr/>
            <p:nvPr/>
          </p:nvSpPr>
          <p:spPr>
            <a:xfrm>
              <a:off x="7286892" y="2147316"/>
              <a:ext cx="163195" cy="1270"/>
            </a:xfrm>
            <a:custGeom>
              <a:avLst/>
              <a:gdLst/>
              <a:ahLst/>
              <a:cxnLst/>
              <a:rect l="l" t="t" r="r" b="b"/>
              <a:pathLst>
                <a:path w="163195" h="1269">
                  <a:moveTo>
                    <a:pt x="-380" y="381"/>
                  </a:moveTo>
                  <a:lnTo>
                    <a:pt x="163436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412" name="object 1412"/>
          <p:cNvGrpSpPr/>
          <p:nvPr/>
        </p:nvGrpSpPr>
        <p:grpSpPr>
          <a:xfrm>
            <a:off x="12158177" y="2922719"/>
            <a:ext cx="226487" cy="2593"/>
            <a:chOff x="7560818" y="2146935"/>
            <a:chExt cx="166370" cy="1905"/>
          </a:xfrm>
        </p:grpSpPr>
        <p:sp>
          <p:nvSpPr>
            <p:cNvPr id="1413" name="object 1413"/>
            <p:cNvSpPr/>
            <p:nvPr/>
          </p:nvSpPr>
          <p:spPr>
            <a:xfrm>
              <a:off x="7561199" y="2147316"/>
              <a:ext cx="165735" cy="1270"/>
            </a:xfrm>
            <a:custGeom>
              <a:avLst/>
              <a:gdLst/>
              <a:ahLst/>
              <a:cxnLst/>
              <a:rect l="l" t="t" r="r" b="b"/>
              <a:pathLst>
                <a:path w="165734" h="1269">
                  <a:moveTo>
                    <a:pt x="165366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165366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14" name="object 1414"/>
            <p:cNvSpPr/>
            <p:nvPr/>
          </p:nvSpPr>
          <p:spPr>
            <a:xfrm>
              <a:off x="7561199" y="2147316"/>
              <a:ext cx="165735" cy="1270"/>
            </a:xfrm>
            <a:custGeom>
              <a:avLst/>
              <a:gdLst/>
              <a:ahLst/>
              <a:cxnLst/>
              <a:rect l="l" t="t" r="r" b="b"/>
              <a:pathLst>
                <a:path w="165734" h="1269">
                  <a:moveTo>
                    <a:pt x="-380" y="381"/>
                  </a:moveTo>
                  <a:lnTo>
                    <a:pt x="165747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15" name="object 1415"/>
            <p:cNvSpPr/>
            <p:nvPr/>
          </p:nvSpPr>
          <p:spPr>
            <a:xfrm>
              <a:off x="7561199" y="2147316"/>
              <a:ext cx="165735" cy="1270"/>
            </a:xfrm>
            <a:custGeom>
              <a:avLst/>
              <a:gdLst/>
              <a:ahLst/>
              <a:cxnLst/>
              <a:rect l="l" t="t" r="r" b="b"/>
              <a:pathLst>
                <a:path w="165734" h="1269">
                  <a:moveTo>
                    <a:pt x="165366" y="761"/>
                  </a:moveTo>
                  <a:lnTo>
                    <a:pt x="165366" y="0"/>
                  </a:lnTo>
                  <a:lnTo>
                    <a:pt x="0" y="0"/>
                  </a:lnTo>
                  <a:lnTo>
                    <a:pt x="165366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16" name="object 1416"/>
            <p:cNvSpPr/>
            <p:nvPr/>
          </p:nvSpPr>
          <p:spPr>
            <a:xfrm>
              <a:off x="7561199" y="2147316"/>
              <a:ext cx="165735" cy="1270"/>
            </a:xfrm>
            <a:custGeom>
              <a:avLst/>
              <a:gdLst/>
              <a:ahLst/>
              <a:cxnLst/>
              <a:rect l="l" t="t" r="r" b="b"/>
              <a:pathLst>
                <a:path w="165734" h="1269">
                  <a:moveTo>
                    <a:pt x="-380" y="381"/>
                  </a:moveTo>
                  <a:lnTo>
                    <a:pt x="165747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417" name="object 1417"/>
          <p:cNvGrpSpPr/>
          <p:nvPr/>
        </p:nvGrpSpPr>
        <p:grpSpPr>
          <a:xfrm>
            <a:off x="12459026" y="2922719"/>
            <a:ext cx="367393" cy="2593"/>
            <a:chOff x="7781811" y="2146935"/>
            <a:chExt cx="269875" cy="1905"/>
          </a:xfrm>
        </p:grpSpPr>
        <p:sp>
          <p:nvSpPr>
            <p:cNvPr id="1418" name="object 1418"/>
            <p:cNvSpPr/>
            <p:nvPr/>
          </p:nvSpPr>
          <p:spPr>
            <a:xfrm>
              <a:off x="7782192" y="2147316"/>
              <a:ext cx="267970" cy="1270"/>
            </a:xfrm>
            <a:custGeom>
              <a:avLst/>
              <a:gdLst/>
              <a:ahLst/>
              <a:cxnLst/>
              <a:rect l="l" t="t" r="r" b="b"/>
              <a:pathLst>
                <a:path w="267970" h="1269">
                  <a:moveTo>
                    <a:pt x="267462" y="761"/>
                  </a:moveTo>
                  <a:lnTo>
                    <a:pt x="0" y="0"/>
                  </a:lnTo>
                  <a:lnTo>
                    <a:pt x="762" y="761"/>
                  </a:lnTo>
                  <a:lnTo>
                    <a:pt x="267462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19" name="object 1419"/>
            <p:cNvSpPr/>
            <p:nvPr/>
          </p:nvSpPr>
          <p:spPr>
            <a:xfrm>
              <a:off x="7782192" y="2147316"/>
              <a:ext cx="267970" cy="1270"/>
            </a:xfrm>
            <a:custGeom>
              <a:avLst/>
              <a:gdLst/>
              <a:ahLst/>
              <a:cxnLst/>
              <a:rect l="l" t="t" r="r" b="b"/>
              <a:pathLst>
                <a:path w="267970" h="1269">
                  <a:moveTo>
                    <a:pt x="-380" y="381"/>
                  </a:moveTo>
                  <a:lnTo>
                    <a:pt x="267842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20" name="object 1420"/>
            <p:cNvSpPr/>
            <p:nvPr/>
          </p:nvSpPr>
          <p:spPr>
            <a:xfrm>
              <a:off x="7782192" y="2147316"/>
              <a:ext cx="269240" cy="1270"/>
            </a:xfrm>
            <a:custGeom>
              <a:avLst/>
              <a:gdLst/>
              <a:ahLst/>
              <a:cxnLst/>
              <a:rect l="l" t="t" r="r" b="b"/>
              <a:pathLst>
                <a:path w="269240" h="1269">
                  <a:moveTo>
                    <a:pt x="268986" y="0"/>
                  </a:moveTo>
                  <a:lnTo>
                    <a:pt x="0" y="0"/>
                  </a:lnTo>
                  <a:lnTo>
                    <a:pt x="267462" y="761"/>
                  </a:lnTo>
                  <a:lnTo>
                    <a:pt x="26898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21" name="object 1421"/>
            <p:cNvSpPr/>
            <p:nvPr/>
          </p:nvSpPr>
          <p:spPr>
            <a:xfrm>
              <a:off x="7782192" y="2147316"/>
              <a:ext cx="269240" cy="1270"/>
            </a:xfrm>
            <a:custGeom>
              <a:avLst/>
              <a:gdLst/>
              <a:ahLst/>
              <a:cxnLst/>
              <a:rect l="l" t="t" r="r" b="b"/>
              <a:pathLst>
                <a:path w="269240" h="1269">
                  <a:moveTo>
                    <a:pt x="-380" y="381"/>
                  </a:moveTo>
                  <a:lnTo>
                    <a:pt x="269367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422" name="object 1422"/>
          <p:cNvGrpSpPr/>
          <p:nvPr/>
        </p:nvGrpSpPr>
        <p:grpSpPr>
          <a:xfrm>
            <a:off x="9865663" y="2923756"/>
            <a:ext cx="29391" cy="10373"/>
            <a:chOff x="5876810" y="2147697"/>
            <a:chExt cx="21590" cy="7620"/>
          </a:xfrm>
        </p:grpSpPr>
        <p:sp>
          <p:nvSpPr>
            <p:cNvPr id="1423" name="object 1423"/>
            <p:cNvSpPr/>
            <p:nvPr/>
          </p:nvSpPr>
          <p:spPr>
            <a:xfrm>
              <a:off x="5877191" y="2148078"/>
              <a:ext cx="20955" cy="6985"/>
            </a:xfrm>
            <a:custGeom>
              <a:avLst/>
              <a:gdLst/>
              <a:ahLst/>
              <a:cxnLst/>
              <a:rect l="l" t="t" r="r" b="b"/>
              <a:pathLst>
                <a:path w="20954" h="6985">
                  <a:moveTo>
                    <a:pt x="20574" y="6857"/>
                  </a:moveTo>
                  <a:lnTo>
                    <a:pt x="0" y="0"/>
                  </a:lnTo>
                  <a:lnTo>
                    <a:pt x="7619" y="6857"/>
                  </a:lnTo>
                  <a:lnTo>
                    <a:pt x="20574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24" name="object 1424"/>
            <p:cNvSpPr/>
            <p:nvPr/>
          </p:nvSpPr>
          <p:spPr>
            <a:xfrm>
              <a:off x="5877191" y="2148078"/>
              <a:ext cx="20955" cy="6985"/>
            </a:xfrm>
            <a:custGeom>
              <a:avLst/>
              <a:gdLst/>
              <a:ahLst/>
              <a:cxnLst/>
              <a:rect l="l" t="t" r="r" b="b"/>
              <a:pathLst>
                <a:path w="20954" h="6985">
                  <a:moveTo>
                    <a:pt x="0" y="0"/>
                  </a:moveTo>
                  <a:lnTo>
                    <a:pt x="7619" y="6857"/>
                  </a:lnTo>
                  <a:lnTo>
                    <a:pt x="20574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25" name="object 1425"/>
            <p:cNvSpPr/>
            <p:nvPr/>
          </p:nvSpPr>
          <p:spPr>
            <a:xfrm>
              <a:off x="5877191" y="2148078"/>
              <a:ext cx="20955" cy="6985"/>
            </a:xfrm>
            <a:custGeom>
              <a:avLst/>
              <a:gdLst/>
              <a:ahLst/>
              <a:cxnLst/>
              <a:rect l="l" t="t" r="r" b="b"/>
              <a:pathLst>
                <a:path w="20954" h="6985">
                  <a:moveTo>
                    <a:pt x="20574" y="6857"/>
                  </a:moveTo>
                  <a:lnTo>
                    <a:pt x="5333" y="0"/>
                  </a:lnTo>
                  <a:lnTo>
                    <a:pt x="0" y="0"/>
                  </a:lnTo>
                  <a:lnTo>
                    <a:pt x="20574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26" name="object 1426"/>
            <p:cNvSpPr/>
            <p:nvPr/>
          </p:nvSpPr>
          <p:spPr>
            <a:xfrm>
              <a:off x="5877191" y="2148078"/>
              <a:ext cx="20955" cy="6985"/>
            </a:xfrm>
            <a:custGeom>
              <a:avLst/>
              <a:gdLst/>
              <a:ahLst/>
              <a:cxnLst/>
              <a:rect l="l" t="t" r="r" b="b"/>
              <a:pathLst>
                <a:path w="20954" h="6985">
                  <a:moveTo>
                    <a:pt x="0" y="0"/>
                  </a:moveTo>
                  <a:lnTo>
                    <a:pt x="5333" y="0"/>
                  </a:lnTo>
                  <a:lnTo>
                    <a:pt x="20574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427" name="object 1427"/>
          <p:cNvGrpSpPr/>
          <p:nvPr/>
        </p:nvGrpSpPr>
        <p:grpSpPr>
          <a:xfrm>
            <a:off x="10935147" y="2923756"/>
            <a:ext cx="287862" cy="10373"/>
            <a:chOff x="6662419" y="2147697"/>
            <a:chExt cx="211454" cy="7620"/>
          </a:xfrm>
        </p:grpSpPr>
        <p:sp>
          <p:nvSpPr>
            <p:cNvPr id="1428" name="object 1428"/>
            <p:cNvSpPr/>
            <p:nvPr/>
          </p:nvSpPr>
          <p:spPr>
            <a:xfrm>
              <a:off x="6662800" y="2148078"/>
              <a:ext cx="210820" cy="6985"/>
            </a:xfrm>
            <a:custGeom>
              <a:avLst/>
              <a:gdLst/>
              <a:ahLst/>
              <a:cxnLst/>
              <a:rect l="l" t="t" r="r" b="b"/>
              <a:pathLst>
                <a:path w="210820" h="6985">
                  <a:moveTo>
                    <a:pt x="210312" y="6857"/>
                  </a:moveTo>
                  <a:lnTo>
                    <a:pt x="0" y="0"/>
                  </a:lnTo>
                  <a:lnTo>
                    <a:pt x="762" y="6857"/>
                  </a:lnTo>
                  <a:lnTo>
                    <a:pt x="210312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29" name="object 1429"/>
            <p:cNvSpPr/>
            <p:nvPr/>
          </p:nvSpPr>
          <p:spPr>
            <a:xfrm>
              <a:off x="6662800" y="2148078"/>
              <a:ext cx="210820" cy="6985"/>
            </a:xfrm>
            <a:custGeom>
              <a:avLst/>
              <a:gdLst/>
              <a:ahLst/>
              <a:cxnLst/>
              <a:rect l="l" t="t" r="r" b="b"/>
              <a:pathLst>
                <a:path w="210820" h="6985">
                  <a:moveTo>
                    <a:pt x="0" y="0"/>
                  </a:moveTo>
                  <a:lnTo>
                    <a:pt x="762" y="6857"/>
                  </a:lnTo>
                  <a:lnTo>
                    <a:pt x="210312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30" name="object 1430"/>
            <p:cNvSpPr/>
            <p:nvPr/>
          </p:nvSpPr>
          <p:spPr>
            <a:xfrm>
              <a:off x="6662800" y="2148078"/>
              <a:ext cx="210820" cy="6985"/>
            </a:xfrm>
            <a:custGeom>
              <a:avLst/>
              <a:gdLst/>
              <a:ahLst/>
              <a:cxnLst/>
              <a:rect l="l" t="t" r="r" b="b"/>
              <a:pathLst>
                <a:path w="210820" h="6985">
                  <a:moveTo>
                    <a:pt x="210312" y="6857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10312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31" name="object 1431"/>
            <p:cNvSpPr/>
            <p:nvPr/>
          </p:nvSpPr>
          <p:spPr>
            <a:xfrm>
              <a:off x="6662800" y="2148078"/>
              <a:ext cx="210820" cy="6985"/>
            </a:xfrm>
            <a:custGeom>
              <a:avLst/>
              <a:gdLst/>
              <a:ahLst/>
              <a:cxnLst/>
              <a:rect l="l" t="t" r="r" b="b"/>
              <a:pathLst>
                <a:path w="210820" h="6985">
                  <a:moveTo>
                    <a:pt x="0" y="0"/>
                  </a:moveTo>
                  <a:lnTo>
                    <a:pt x="209550" y="0"/>
                  </a:lnTo>
                  <a:lnTo>
                    <a:pt x="210312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432" name="object 1432"/>
          <p:cNvGrpSpPr/>
          <p:nvPr/>
        </p:nvGrpSpPr>
        <p:grpSpPr>
          <a:xfrm>
            <a:off x="11415456" y="2923756"/>
            <a:ext cx="225622" cy="10373"/>
            <a:chOff x="7015238" y="2147697"/>
            <a:chExt cx="165735" cy="7620"/>
          </a:xfrm>
        </p:grpSpPr>
        <p:sp>
          <p:nvSpPr>
            <p:cNvPr id="1433" name="object 1433"/>
            <p:cNvSpPr/>
            <p:nvPr/>
          </p:nvSpPr>
          <p:spPr>
            <a:xfrm>
              <a:off x="7015619" y="2148078"/>
              <a:ext cx="162560" cy="6985"/>
            </a:xfrm>
            <a:custGeom>
              <a:avLst/>
              <a:gdLst/>
              <a:ahLst/>
              <a:cxnLst/>
              <a:rect l="l" t="t" r="r" b="b"/>
              <a:pathLst>
                <a:path w="162559" h="6985">
                  <a:moveTo>
                    <a:pt x="162293" y="6857"/>
                  </a:moveTo>
                  <a:lnTo>
                    <a:pt x="1524" y="0"/>
                  </a:lnTo>
                  <a:lnTo>
                    <a:pt x="0" y="6857"/>
                  </a:lnTo>
                  <a:lnTo>
                    <a:pt x="162293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34" name="object 1434"/>
            <p:cNvSpPr/>
            <p:nvPr/>
          </p:nvSpPr>
          <p:spPr>
            <a:xfrm>
              <a:off x="7015619" y="2148078"/>
              <a:ext cx="162560" cy="6985"/>
            </a:xfrm>
            <a:custGeom>
              <a:avLst/>
              <a:gdLst/>
              <a:ahLst/>
              <a:cxnLst/>
              <a:rect l="l" t="t" r="r" b="b"/>
              <a:pathLst>
                <a:path w="162559" h="6985">
                  <a:moveTo>
                    <a:pt x="1524" y="0"/>
                  </a:moveTo>
                  <a:lnTo>
                    <a:pt x="0" y="6857"/>
                  </a:lnTo>
                  <a:lnTo>
                    <a:pt x="162293" y="6857"/>
                  </a:lnTo>
                  <a:lnTo>
                    <a:pt x="152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35" name="object 1435"/>
            <p:cNvSpPr/>
            <p:nvPr/>
          </p:nvSpPr>
          <p:spPr>
            <a:xfrm>
              <a:off x="7017143" y="2148078"/>
              <a:ext cx="163195" cy="6985"/>
            </a:xfrm>
            <a:custGeom>
              <a:avLst/>
              <a:gdLst/>
              <a:ahLst/>
              <a:cxnLst/>
              <a:rect l="l" t="t" r="r" b="b"/>
              <a:pathLst>
                <a:path w="163195" h="6985">
                  <a:moveTo>
                    <a:pt x="163055" y="0"/>
                  </a:moveTo>
                  <a:lnTo>
                    <a:pt x="0" y="0"/>
                  </a:lnTo>
                  <a:lnTo>
                    <a:pt x="160769" y="6857"/>
                  </a:lnTo>
                  <a:lnTo>
                    <a:pt x="16305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36" name="object 1436"/>
            <p:cNvSpPr/>
            <p:nvPr/>
          </p:nvSpPr>
          <p:spPr>
            <a:xfrm>
              <a:off x="7017143" y="2148078"/>
              <a:ext cx="163195" cy="6985"/>
            </a:xfrm>
            <a:custGeom>
              <a:avLst/>
              <a:gdLst/>
              <a:ahLst/>
              <a:cxnLst/>
              <a:rect l="l" t="t" r="r" b="b"/>
              <a:pathLst>
                <a:path w="163195" h="6985">
                  <a:moveTo>
                    <a:pt x="0" y="0"/>
                  </a:moveTo>
                  <a:lnTo>
                    <a:pt x="163055" y="0"/>
                  </a:lnTo>
                  <a:lnTo>
                    <a:pt x="160769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437" name="object 1437"/>
          <p:cNvGrpSpPr/>
          <p:nvPr/>
        </p:nvGrpSpPr>
        <p:grpSpPr>
          <a:xfrm>
            <a:off x="11784751" y="2923756"/>
            <a:ext cx="223029" cy="10373"/>
            <a:chOff x="7286511" y="2147697"/>
            <a:chExt cx="163830" cy="7620"/>
          </a:xfrm>
        </p:grpSpPr>
        <p:sp>
          <p:nvSpPr>
            <p:cNvPr id="1438" name="object 1438"/>
            <p:cNvSpPr/>
            <p:nvPr/>
          </p:nvSpPr>
          <p:spPr>
            <a:xfrm>
              <a:off x="7286892" y="2148078"/>
              <a:ext cx="163195" cy="6985"/>
            </a:xfrm>
            <a:custGeom>
              <a:avLst/>
              <a:gdLst/>
              <a:ahLst/>
              <a:cxnLst/>
              <a:rect l="l" t="t" r="r" b="b"/>
              <a:pathLst>
                <a:path w="163195" h="6985">
                  <a:moveTo>
                    <a:pt x="163055" y="6857"/>
                  </a:moveTo>
                  <a:lnTo>
                    <a:pt x="0" y="0"/>
                  </a:lnTo>
                  <a:lnTo>
                    <a:pt x="762" y="6857"/>
                  </a:lnTo>
                  <a:lnTo>
                    <a:pt x="163055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39" name="object 1439"/>
            <p:cNvSpPr/>
            <p:nvPr/>
          </p:nvSpPr>
          <p:spPr>
            <a:xfrm>
              <a:off x="7286892" y="2148078"/>
              <a:ext cx="163195" cy="6985"/>
            </a:xfrm>
            <a:custGeom>
              <a:avLst/>
              <a:gdLst/>
              <a:ahLst/>
              <a:cxnLst/>
              <a:rect l="l" t="t" r="r" b="b"/>
              <a:pathLst>
                <a:path w="163195" h="6985">
                  <a:moveTo>
                    <a:pt x="0" y="0"/>
                  </a:moveTo>
                  <a:lnTo>
                    <a:pt x="762" y="6857"/>
                  </a:lnTo>
                  <a:lnTo>
                    <a:pt x="163055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40" name="object 1440"/>
            <p:cNvSpPr/>
            <p:nvPr/>
          </p:nvSpPr>
          <p:spPr>
            <a:xfrm>
              <a:off x="7286892" y="2148078"/>
              <a:ext cx="163195" cy="6985"/>
            </a:xfrm>
            <a:custGeom>
              <a:avLst/>
              <a:gdLst/>
              <a:ahLst/>
              <a:cxnLst/>
              <a:rect l="l" t="t" r="r" b="b"/>
              <a:pathLst>
                <a:path w="163195" h="6985">
                  <a:moveTo>
                    <a:pt x="163055" y="6857"/>
                  </a:moveTo>
                  <a:lnTo>
                    <a:pt x="163055" y="0"/>
                  </a:lnTo>
                  <a:lnTo>
                    <a:pt x="0" y="0"/>
                  </a:lnTo>
                  <a:lnTo>
                    <a:pt x="163055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41" name="object 1441"/>
            <p:cNvSpPr/>
            <p:nvPr/>
          </p:nvSpPr>
          <p:spPr>
            <a:xfrm>
              <a:off x="7286892" y="2148078"/>
              <a:ext cx="163195" cy="6985"/>
            </a:xfrm>
            <a:custGeom>
              <a:avLst/>
              <a:gdLst/>
              <a:ahLst/>
              <a:cxnLst/>
              <a:rect l="l" t="t" r="r" b="b"/>
              <a:pathLst>
                <a:path w="163195" h="6985">
                  <a:moveTo>
                    <a:pt x="0" y="0"/>
                  </a:moveTo>
                  <a:lnTo>
                    <a:pt x="163055" y="0"/>
                  </a:lnTo>
                  <a:lnTo>
                    <a:pt x="163055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442" name="object 1442"/>
          <p:cNvGrpSpPr/>
          <p:nvPr/>
        </p:nvGrpSpPr>
        <p:grpSpPr>
          <a:xfrm>
            <a:off x="12158178" y="2923756"/>
            <a:ext cx="227351" cy="10373"/>
            <a:chOff x="7560818" y="2147697"/>
            <a:chExt cx="167005" cy="7620"/>
          </a:xfrm>
        </p:grpSpPr>
        <p:sp>
          <p:nvSpPr>
            <p:cNvPr id="1443" name="object 1443"/>
            <p:cNvSpPr/>
            <p:nvPr/>
          </p:nvSpPr>
          <p:spPr>
            <a:xfrm>
              <a:off x="7561199" y="2148078"/>
              <a:ext cx="166370" cy="6985"/>
            </a:xfrm>
            <a:custGeom>
              <a:avLst/>
              <a:gdLst/>
              <a:ahLst/>
              <a:cxnLst/>
              <a:rect l="l" t="t" r="r" b="b"/>
              <a:pathLst>
                <a:path w="166370" h="6985">
                  <a:moveTo>
                    <a:pt x="166128" y="6857"/>
                  </a:moveTo>
                  <a:lnTo>
                    <a:pt x="0" y="0"/>
                  </a:lnTo>
                  <a:lnTo>
                    <a:pt x="0" y="6857"/>
                  </a:lnTo>
                  <a:lnTo>
                    <a:pt x="166128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44" name="object 1444"/>
            <p:cNvSpPr/>
            <p:nvPr/>
          </p:nvSpPr>
          <p:spPr>
            <a:xfrm>
              <a:off x="7561199" y="2148078"/>
              <a:ext cx="166370" cy="6985"/>
            </a:xfrm>
            <a:custGeom>
              <a:avLst/>
              <a:gdLst/>
              <a:ahLst/>
              <a:cxnLst/>
              <a:rect l="l" t="t" r="r" b="b"/>
              <a:pathLst>
                <a:path w="166370" h="6985">
                  <a:moveTo>
                    <a:pt x="0" y="0"/>
                  </a:moveTo>
                  <a:lnTo>
                    <a:pt x="0" y="6857"/>
                  </a:lnTo>
                  <a:lnTo>
                    <a:pt x="166128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45" name="object 1445"/>
            <p:cNvSpPr/>
            <p:nvPr/>
          </p:nvSpPr>
          <p:spPr>
            <a:xfrm>
              <a:off x="7561199" y="2148078"/>
              <a:ext cx="166370" cy="6985"/>
            </a:xfrm>
            <a:custGeom>
              <a:avLst/>
              <a:gdLst/>
              <a:ahLst/>
              <a:cxnLst/>
              <a:rect l="l" t="t" r="r" b="b"/>
              <a:pathLst>
                <a:path w="166370" h="6985">
                  <a:moveTo>
                    <a:pt x="166128" y="6857"/>
                  </a:moveTo>
                  <a:lnTo>
                    <a:pt x="165366" y="0"/>
                  </a:lnTo>
                  <a:lnTo>
                    <a:pt x="0" y="0"/>
                  </a:lnTo>
                  <a:lnTo>
                    <a:pt x="166128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46" name="object 1446"/>
            <p:cNvSpPr/>
            <p:nvPr/>
          </p:nvSpPr>
          <p:spPr>
            <a:xfrm>
              <a:off x="7561199" y="2148078"/>
              <a:ext cx="166370" cy="6985"/>
            </a:xfrm>
            <a:custGeom>
              <a:avLst/>
              <a:gdLst/>
              <a:ahLst/>
              <a:cxnLst/>
              <a:rect l="l" t="t" r="r" b="b"/>
              <a:pathLst>
                <a:path w="166370" h="6985">
                  <a:moveTo>
                    <a:pt x="0" y="0"/>
                  </a:moveTo>
                  <a:lnTo>
                    <a:pt x="165366" y="0"/>
                  </a:lnTo>
                  <a:lnTo>
                    <a:pt x="166128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447" name="object 1447"/>
          <p:cNvGrpSpPr/>
          <p:nvPr/>
        </p:nvGrpSpPr>
        <p:grpSpPr>
          <a:xfrm>
            <a:off x="12460063" y="2923756"/>
            <a:ext cx="364799" cy="10373"/>
            <a:chOff x="7782573" y="2147697"/>
            <a:chExt cx="267970" cy="7620"/>
          </a:xfrm>
        </p:grpSpPr>
        <p:sp>
          <p:nvSpPr>
            <p:cNvPr id="1448" name="object 1448"/>
            <p:cNvSpPr/>
            <p:nvPr/>
          </p:nvSpPr>
          <p:spPr>
            <a:xfrm>
              <a:off x="7782954" y="2148078"/>
              <a:ext cx="255270" cy="6985"/>
            </a:xfrm>
            <a:custGeom>
              <a:avLst/>
              <a:gdLst/>
              <a:ahLst/>
              <a:cxnLst/>
              <a:rect l="l" t="t" r="r" b="b"/>
              <a:pathLst>
                <a:path w="255270" h="6985">
                  <a:moveTo>
                    <a:pt x="255270" y="6857"/>
                  </a:moveTo>
                  <a:lnTo>
                    <a:pt x="0" y="0"/>
                  </a:lnTo>
                  <a:lnTo>
                    <a:pt x="9144" y="6857"/>
                  </a:lnTo>
                  <a:lnTo>
                    <a:pt x="255270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49" name="object 1449"/>
            <p:cNvSpPr/>
            <p:nvPr/>
          </p:nvSpPr>
          <p:spPr>
            <a:xfrm>
              <a:off x="7782954" y="2148078"/>
              <a:ext cx="255270" cy="6985"/>
            </a:xfrm>
            <a:custGeom>
              <a:avLst/>
              <a:gdLst/>
              <a:ahLst/>
              <a:cxnLst/>
              <a:rect l="l" t="t" r="r" b="b"/>
              <a:pathLst>
                <a:path w="255270" h="6985">
                  <a:moveTo>
                    <a:pt x="0" y="0"/>
                  </a:moveTo>
                  <a:lnTo>
                    <a:pt x="9144" y="6857"/>
                  </a:lnTo>
                  <a:lnTo>
                    <a:pt x="255270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50" name="object 1450"/>
            <p:cNvSpPr/>
            <p:nvPr/>
          </p:nvSpPr>
          <p:spPr>
            <a:xfrm>
              <a:off x="7782954" y="2148078"/>
              <a:ext cx="266700" cy="6985"/>
            </a:xfrm>
            <a:custGeom>
              <a:avLst/>
              <a:gdLst/>
              <a:ahLst/>
              <a:cxnLst/>
              <a:rect l="l" t="t" r="r" b="b"/>
              <a:pathLst>
                <a:path w="266700" h="6985">
                  <a:moveTo>
                    <a:pt x="266700" y="0"/>
                  </a:moveTo>
                  <a:lnTo>
                    <a:pt x="0" y="0"/>
                  </a:lnTo>
                  <a:lnTo>
                    <a:pt x="255270" y="6857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51" name="object 1451"/>
            <p:cNvSpPr/>
            <p:nvPr/>
          </p:nvSpPr>
          <p:spPr>
            <a:xfrm>
              <a:off x="7782954" y="2148078"/>
              <a:ext cx="266700" cy="6985"/>
            </a:xfrm>
            <a:custGeom>
              <a:avLst/>
              <a:gdLst/>
              <a:ahLst/>
              <a:cxnLst/>
              <a:rect l="l" t="t" r="r" b="b"/>
              <a:pathLst>
                <a:path w="266700" h="6985">
                  <a:moveTo>
                    <a:pt x="0" y="0"/>
                  </a:moveTo>
                  <a:lnTo>
                    <a:pt x="266700" y="0"/>
                  </a:lnTo>
                  <a:lnTo>
                    <a:pt x="255270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452" name="object 1452"/>
          <p:cNvGrpSpPr/>
          <p:nvPr/>
        </p:nvGrpSpPr>
        <p:grpSpPr>
          <a:xfrm>
            <a:off x="9876036" y="2933090"/>
            <a:ext cx="50138" cy="17289"/>
            <a:chOff x="5884430" y="2154554"/>
            <a:chExt cx="36830" cy="12700"/>
          </a:xfrm>
        </p:grpSpPr>
        <p:sp>
          <p:nvSpPr>
            <p:cNvPr id="1453" name="object 1453"/>
            <p:cNvSpPr/>
            <p:nvPr/>
          </p:nvSpPr>
          <p:spPr>
            <a:xfrm>
              <a:off x="5884811" y="2154935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35813" y="11430"/>
                  </a:moveTo>
                  <a:lnTo>
                    <a:pt x="0" y="0"/>
                  </a:lnTo>
                  <a:lnTo>
                    <a:pt x="12954" y="11430"/>
                  </a:lnTo>
                  <a:lnTo>
                    <a:pt x="35813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54" name="object 1454"/>
            <p:cNvSpPr/>
            <p:nvPr/>
          </p:nvSpPr>
          <p:spPr>
            <a:xfrm>
              <a:off x="5884811" y="2154935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0" y="0"/>
                  </a:moveTo>
                  <a:lnTo>
                    <a:pt x="12954" y="11430"/>
                  </a:lnTo>
                  <a:lnTo>
                    <a:pt x="35813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55" name="object 1455"/>
            <p:cNvSpPr/>
            <p:nvPr/>
          </p:nvSpPr>
          <p:spPr>
            <a:xfrm>
              <a:off x="5884811" y="2154935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35813" y="11430"/>
                  </a:moveTo>
                  <a:lnTo>
                    <a:pt x="12954" y="0"/>
                  </a:lnTo>
                  <a:lnTo>
                    <a:pt x="0" y="0"/>
                  </a:lnTo>
                  <a:lnTo>
                    <a:pt x="35813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56" name="object 1456"/>
            <p:cNvSpPr/>
            <p:nvPr/>
          </p:nvSpPr>
          <p:spPr>
            <a:xfrm>
              <a:off x="5884811" y="2154935"/>
              <a:ext cx="36195" cy="11430"/>
            </a:xfrm>
            <a:custGeom>
              <a:avLst/>
              <a:gdLst/>
              <a:ahLst/>
              <a:cxnLst/>
              <a:rect l="l" t="t" r="r" b="b"/>
              <a:pathLst>
                <a:path w="36195" h="11430">
                  <a:moveTo>
                    <a:pt x="0" y="0"/>
                  </a:moveTo>
                  <a:lnTo>
                    <a:pt x="12954" y="0"/>
                  </a:lnTo>
                  <a:lnTo>
                    <a:pt x="35813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457" name="object 1457"/>
          <p:cNvGrpSpPr/>
          <p:nvPr/>
        </p:nvGrpSpPr>
        <p:grpSpPr>
          <a:xfrm>
            <a:off x="10936184" y="2933090"/>
            <a:ext cx="286999" cy="17289"/>
            <a:chOff x="6663181" y="2154554"/>
            <a:chExt cx="210820" cy="12700"/>
          </a:xfrm>
        </p:grpSpPr>
        <p:sp>
          <p:nvSpPr>
            <p:cNvPr id="1458" name="object 1458"/>
            <p:cNvSpPr/>
            <p:nvPr/>
          </p:nvSpPr>
          <p:spPr>
            <a:xfrm>
              <a:off x="6663562" y="2154935"/>
              <a:ext cx="209550" cy="11430"/>
            </a:xfrm>
            <a:custGeom>
              <a:avLst/>
              <a:gdLst/>
              <a:ahLst/>
              <a:cxnLst/>
              <a:rect l="l" t="t" r="r" b="b"/>
              <a:pathLst>
                <a:path w="209550" h="11430">
                  <a:moveTo>
                    <a:pt x="209550" y="11430"/>
                  </a:moveTo>
                  <a:lnTo>
                    <a:pt x="0" y="0"/>
                  </a:lnTo>
                  <a:lnTo>
                    <a:pt x="761" y="11430"/>
                  </a:lnTo>
                  <a:lnTo>
                    <a:pt x="209550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59" name="object 1459"/>
            <p:cNvSpPr/>
            <p:nvPr/>
          </p:nvSpPr>
          <p:spPr>
            <a:xfrm>
              <a:off x="6663562" y="2154935"/>
              <a:ext cx="209550" cy="11430"/>
            </a:xfrm>
            <a:custGeom>
              <a:avLst/>
              <a:gdLst/>
              <a:ahLst/>
              <a:cxnLst/>
              <a:rect l="l" t="t" r="r" b="b"/>
              <a:pathLst>
                <a:path w="209550" h="11430">
                  <a:moveTo>
                    <a:pt x="0" y="0"/>
                  </a:moveTo>
                  <a:lnTo>
                    <a:pt x="761" y="11430"/>
                  </a:lnTo>
                  <a:lnTo>
                    <a:pt x="209550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60" name="object 1460"/>
            <p:cNvSpPr/>
            <p:nvPr/>
          </p:nvSpPr>
          <p:spPr>
            <a:xfrm>
              <a:off x="6663562" y="2154935"/>
              <a:ext cx="209550" cy="11430"/>
            </a:xfrm>
            <a:custGeom>
              <a:avLst/>
              <a:gdLst/>
              <a:ahLst/>
              <a:cxnLst/>
              <a:rect l="l" t="t" r="r" b="b"/>
              <a:pathLst>
                <a:path w="209550" h="11430">
                  <a:moveTo>
                    <a:pt x="209550" y="11430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09550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61" name="object 1461"/>
            <p:cNvSpPr/>
            <p:nvPr/>
          </p:nvSpPr>
          <p:spPr>
            <a:xfrm>
              <a:off x="6663562" y="2154935"/>
              <a:ext cx="209550" cy="11430"/>
            </a:xfrm>
            <a:custGeom>
              <a:avLst/>
              <a:gdLst/>
              <a:ahLst/>
              <a:cxnLst/>
              <a:rect l="l" t="t" r="r" b="b"/>
              <a:pathLst>
                <a:path w="209550" h="11430">
                  <a:moveTo>
                    <a:pt x="0" y="0"/>
                  </a:moveTo>
                  <a:lnTo>
                    <a:pt x="209550" y="0"/>
                  </a:lnTo>
                  <a:lnTo>
                    <a:pt x="209550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462" name="object 1462"/>
          <p:cNvGrpSpPr/>
          <p:nvPr/>
        </p:nvGrpSpPr>
        <p:grpSpPr>
          <a:xfrm>
            <a:off x="11411306" y="2933090"/>
            <a:ext cx="226487" cy="17289"/>
            <a:chOff x="7012190" y="2154554"/>
            <a:chExt cx="166370" cy="12700"/>
          </a:xfrm>
        </p:grpSpPr>
        <p:sp>
          <p:nvSpPr>
            <p:cNvPr id="1463" name="object 1463"/>
            <p:cNvSpPr/>
            <p:nvPr/>
          </p:nvSpPr>
          <p:spPr>
            <a:xfrm>
              <a:off x="7012571" y="2154935"/>
              <a:ext cx="162560" cy="11430"/>
            </a:xfrm>
            <a:custGeom>
              <a:avLst/>
              <a:gdLst/>
              <a:ahLst/>
              <a:cxnLst/>
              <a:rect l="l" t="t" r="r" b="b"/>
              <a:pathLst>
                <a:path w="162559" h="11430">
                  <a:moveTo>
                    <a:pt x="162305" y="11430"/>
                  </a:moveTo>
                  <a:lnTo>
                    <a:pt x="3047" y="0"/>
                  </a:lnTo>
                  <a:lnTo>
                    <a:pt x="0" y="11430"/>
                  </a:lnTo>
                  <a:lnTo>
                    <a:pt x="162305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64" name="object 1464"/>
            <p:cNvSpPr/>
            <p:nvPr/>
          </p:nvSpPr>
          <p:spPr>
            <a:xfrm>
              <a:off x="7012571" y="2154935"/>
              <a:ext cx="162560" cy="11430"/>
            </a:xfrm>
            <a:custGeom>
              <a:avLst/>
              <a:gdLst/>
              <a:ahLst/>
              <a:cxnLst/>
              <a:rect l="l" t="t" r="r" b="b"/>
              <a:pathLst>
                <a:path w="162559" h="11430">
                  <a:moveTo>
                    <a:pt x="3047" y="0"/>
                  </a:moveTo>
                  <a:lnTo>
                    <a:pt x="0" y="11430"/>
                  </a:lnTo>
                  <a:lnTo>
                    <a:pt x="162305" y="11430"/>
                  </a:lnTo>
                  <a:lnTo>
                    <a:pt x="3047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65" name="object 1465"/>
            <p:cNvSpPr/>
            <p:nvPr/>
          </p:nvSpPr>
          <p:spPr>
            <a:xfrm>
              <a:off x="7015619" y="2154935"/>
              <a:ext cx="162560" cy="11430"/>
            </a:xfrm>
            <a:custGeom>
              <a:avLst/>
              <a:gdLst/>
              <a:ahLst/>
              <a:cxnLst/>
              <a:rect l="l" t="t" r="r" b="b"/>
              <a:pathLst>
                <a:path w="162559" h="11430">
                  <a:moveTo>
                    <a:pt x="162293" y="0"/>
                  </a:moveTo>
                  <a:lnTo>
                    <a:pt x="0" y="0"/>
                  </a:lnTo>
                  <a:lnTo>
                    <a:pt x="159258" y="11430"/>
                  </a:lnTo>
                  <a:lnTo>
                    <a:pt x="16229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66" name="object 1466"/>
            <p:cNvSpPr/>
            <p:nvPr/>
          </p:nvSpPr>
          <p:spPr>
            <a:xfrm>
              <a:off x="7015619" y="2154935"/>
              <a:ext cx="162560" cy="11430"/>
            </a:xfrm>
            <a:custGeom>
              <a:avLst/>
              <a:gdLst/>
              <a:ahLst/>
              <a:cxnLst/>
              <a:rect l="l" t="t" r="r" b="b"/>
              <a:pathLst>
                <a:path w="162559" h="11430">
                  <a:moveTo>
                    <a:pt x="0" y="0"/>
                  </a:moveTo>
                  <a:lnTo>
                    <a:pt x="162293" y="0"/>
                  </a:lnTo>
                  <a:lnTo>
                    <a:pt x="159258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467" name="object 1467"/>
          <p:cNvGrpSpPr/>
          <p:nvPr/>
        </p:nvGrpSpPr>
        <p:grpSpPr>
          <a:xfrm>
            <a:off x="11785788" y="2933090"/>
            <a:ext cx="223029" cy="17289"/>
            <a:chOff x="7287273" y="2154554"/>
            <a:chExt cx="163830" cy="12700"/>
          </a:xfrm>
        </p:grpSpPr>
        <p:sp>
          <p:nvSpPr>
            <p:cNvPr id="1468" name="object 1468"/>
            <p:cNvSpPr/>
            <p:nvPr/>
          </p:nvSpPr>
          <p:spPr>
            <a:xfrm>
              <a:off x="7287654" y="2154935"/>
              <a:ext cx="163195" cy="11430"/>
            </a:xfrm>
            <a:custGeom>
              <a:avLst/>
              <a:gdLst/>
              <a:ahLst/>
              <a:cxnLst/>
              <a:rect l="l" t="t" r="r" b="b"/>
              <a:pathLst>
                <a:path w="163195" h="11430">
                  <a:moveTo>
                    <a:pt x="163068" y="11430"/>
                  </a:moveTo>
                  <a:lnTo>
                    <a:pt x="0" y="0"/>
                  </a:lnTo>
                  <a:lnTo>
                    <a:pt x="761" y="11430"/>
                  </a:lnTo>
                  <a:lnTo>
                    <a:pt x="163068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69" name="object 1469"/>
            <p:cNvSpPr/>
            <p:nvPr/>
          </p:nvSpPr>
          <p:spPr>
            <a:xfrm>
              <a:off x="7287654" y="2154935"/>
              <a:ext cx="163195" cy="11430"/>
            </a:xfrm>
            <a:custGeom>
              <a:avLst/>
              <a:gdLst/>
              <a:ahLst/>
              <a:cxnLst/>
              <a:rect l="l" t="t" r="r" b="b"/>
              <a:pathLst>
                <a:path w="163195" h="11430">
                  <a:moveTo>
                    <a:pt x="0" y="0"/>
                  </a:moveTo>
                  <a:lnTo>
                    <a:pt x="761" y="11430"/>
                  </a:lnTo>
                  <a:lnTo>
                    <a:pt x="163068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70" name="object 1470"/>
            <p:cNvSpPr/>
            <p:nvPr/>
          </p:nvSpPr>
          <p:spPr>
            <a:xfrm>
              <a:off x="7287654" y="2154935"/>
              <a:ext cx="163195" cy="11430"/>
            </a:xfrm>
            <a:custGeom>
              <a:avLst/>
              <a:gdLst/>
              <a:ahLst/>
              <a:cxnLst/>
              <a:rect l="l" t="t" r="r" b="b"/>
              <a:pathLst>
                <a:path w="163195" h="11430">
                  <a:moveTo>
                    <a:pt x="163068" y="11430"/>
                  </a:moveTo>
                  <a:lnTo>
                    <a:pt x="162293" y="0"/>
                  </a:lnTo>
                  <a:lnTo>
                    <a:pt x="0" y="0"/>
                  </a:lnTo>
                  <a:lnTo>
                    <a:pt x="163068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71" name="object 1471"/>
            <p:cNvSpPr/>
            <p:nvPr/>
          </p:nvSpPr>
          <p:spPr>
            <a:xfrm>
              <a:off x="7287654" y="2154935"/>
              <a:ext cx="163195" cy="11430"/>
            </a:xfrm>
            <a:custGeom>
              <a:avLst/>
              <a:gdLst/>
              <a:ahLst/>
              <a:cxnLst/>
              <a:rect l="l" t="t" r="r" b="b"/>
              <a:pathLst>
                <a:path w="163195" h="11430">
                  <a:moveTo>
                    <a:pt x="0" y="0"/>
                  </a:moveTo>
                  <a:lnTo>
                    <a:pt x="162293" y="0"/>
                  </a:lnTo>
                  <a:lnTo>
                    <a:pt x="163068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472" name="object 1472"/>
          <p:cNvGrpSpPr/>
          <p:nvPr/>
        </p:nvGrpSpPr>
        <p:grpSpPr>
          <a:xfrm>
            <a:off x="12158177" y="2933090"/>
            <a:ext cx="228216" cy="17289"/>
            <a:chOff x="7560818" y="2154554"/>
            <a:chExt cx="167640" cy="12700"/>
          </a:xfrm>
        </p:grpSpPr>
        <p:sp>
          <p:nvSpPr>
            <p:cNvPr id="1473" name="object 1473"/>
            <p:cNvSpPr/>
            <p:nvPr/>
          </p:nvSpPr>
          <p:spPr>
            <a:xfrm>
              <a:off x="7561199" y="2154935"/>
              <a:ext cx="167005" cy="11430"/>
            </a:xfrm>
            <a:custGeom>
              <a:avLst/>
              <a:gdLst/>
              <a:ahLst/>
              <a:cxnLst/>
              <a:rect l="l" t="t" r="r" b="b"/>
              <a:pathLst>
                <a:path w="167004" h="11430">
                  <a:moveTo>
                    <a:pt x="166877" y="11430"/>
                  </a:moveTo>
                  <a:lnTo>
                    <a:pt x="0" y="0"/>
                  </a:lnTo>
                  <a:lnTo>
                    <a:pt x="1524" y="11430"/>
                  </a:lnTo>
                  <a:lnTo>
                    <a:pt x="166877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74" name="object 1474"/>
            <p:cNvSpPr/>
            <p:nvPr/>
          </p:nvSpPr>
          <p:spPr>
            <a:xfrm>
              <a:off x="7561199" y="2154935"/>
              <a:ext cx="167005" cy="11430"/>
            </a:xfrm>
            <a:custGeom>
              <a:avLst/>
              <a:gdLst/>
              <a:ahLst/>
              <a:cxnLst/>
              <a:rect l="l" t="t" r="r" b="b"/>
              <a:pathLst>
                <a:path w="167004" h="11430">
                  <a:moveTo>
                    <a:pt x="0" y="0"/>
                  </a:moveTo>
                  <a:lnTo>
                    <a:pt x="1524" y="11430"/>
                  </a:lnTo>
                  <a:lnTo>
                    <a:pt x="166877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75" name="object 1475"/>
            <p:cNvSpPr/>
            <p:nvPr/>
          </p:nvSpPr>
          <p:spPr>
            <a:xfrm>
              <a:off x="7561199" y="2154935"/>
              <a:ext cx="167005" cy="11430"/>
            </a:xfrm>
            <a:custGeom>
              <a:avLst/>
              <a:gdLst/>
              <a:ahLst/>
              <a:cxnLst/>
              <a:rect l="l" t="t" r="r" b="b"/>
              <a:pathLst>
                <a:path w="167004" h="11430">
                  <a:moveTo>
                    <a:pt x="166877" y="11430"/>
                  </a:moveTo>
                  <a:lnTo>
                    <a:pt x="166128" y="0"/>
                  </a:lnTo>
                  <a:lnTo>
                    <a:pt x="0" y="0"/>
                  </a:lnTo>
                  <a:lnTo>
                    <a:pt x="166877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76" name="object 1476"/>
            <p:cNvSpPr/>
            <p:nvPr/>
          </p:nvSpPr>
          <p:spPr>
            <a:xfrm>
              <a:off x="7561199" y="2154935"/>
              <a:ext cx="167005" cy="11430"/>
            </a:xfrm>
            <a:custGeom>
              <a:avLst/>
              <a:gdLst/>
              <a:ahLst/>
              <a:cxnLst/>
              <a:rect l="l" t="t" r="r" b="b"/>
              <a:pathLst>
                <a:path w="167004" h="11430">
                  <a:moveTo>
                    <a:pt x="0" y="0"/>
                  </a:moveTo>
                  <a:lnTo>
                    <a:pt x="166128" y="0"/>
                  </a:lnTo>
                  <a:lnTo>
                    <a:pt x="166877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477" name="object 1477"/>
          <p:cNvGrpSpPr/>
          <p:nvPr/>
        </p:nvGrpSpPr>
        <p:grpSpPr>
          <a:xfrm>
            <a:off x="12472510" y="2933090"/>
            <a:ext cx="336273" cy="17289"/>
            <a:chOff x="7791716" y="2154554"/>
            <a:chExt cx="247015" cy="12700"/>
          </a:xfrm>
        </p:grpSpPr>
        <p:sp>
          <p:nvSpPr>
            <p:cNvPr id="1478" name="object 1478"/>
            <p:cNvSpPr/>
            <p:nvPr/>
          </p:nvSpPr>
          <p:spPr>
            <a:xfrm>
              <a:off x="7792097" y="2154935"/>
              <a:ext cx="226060" cy="11430"/>
            </a:xfrm>
            <a:custGeom>
              <a:avLst/>
              <a:gdLst/>
              <a:ahLst/>
              <a:cxnLst/>
              <a:rect l="l" t="t" r="r" b="b"/>
              <a:pathLst>
                <a:path w="226059" h="11430">
                  <a:moveTo>
                    <a:pt x="225539" y="11430"/>
                  </a:moveTo>
                  <a:lnTo>
                    <a:pt x="0" y="0"/>
                  </a:lnTo>
                  <a:lnTo>
                    <a:pt x="14465" y="11430"/>
                  </a:lnTo>
                  <a:lnTo>
                    <a:pt x="225539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79" name="object 1479"/>
            <p:cNvSpPr/>
            <p:nvPr/>
          </p:nvSpPr>
          <p:spPr>
            <a:xfrm>
              <a:off x="7792097" y="2154935"/>
              <a:ext cx="226060" cy="11430"/>
            </a:xfrm>
            <a:custGeom>
              <a:avLst/>
              <a:gdLst/>
              <a:ahLst/>
              <a:cxnLst/>
              <a:rect l="l" t="t" r="r" b="b"/>
              <a:pathLst>
                <a:path w="226059" h="11430">
                  <a:moveTo>
                    <a:pt x="0" y="0"/>
                  </a:moveTo>
                  <a:lnTo>
                    <a:pt x="14465" y="11430"/>
                  </a:lnTo>
                  <a:lnTo>
                    <a:pt x="225539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80" name="object 1480"/>
            <p:cNvSpPr/>
            <p:nvPr/>
          </p:nvSpPr>
          <p:spPr>
            <a:xfrm>
              <a:off x="7792097" y="2154935"/>
              <a:ext cx="246379" cy="11430"/>
            </a:xfrm>
            <a:custGeom>
              <a:avLst/>
              <a:gdLst/>
              <a:ahLst/>
              <a:cxnLst/>
              <a:rect l="l" t="t" r="r" b="b"/>
              <a:pathLst>
                <a:path w="246379" h="11430">
                  <a:moveTo>
                    <a:pt x="246125" y="0"/>
                  </a:moveTo>
                  <a:lnTo>
                    <a:pt x="0" y="0"/>
                  </a:lnTo>
                  <a:lnTo>
                    <a:pt x="225539" y="11430"/>
                  </a:lnTo>
                  <a:lnTo>
                    <a:pt x="24612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81" name="object 1481"/>
            <p:cNvSpPr/>
            <p:nvPr/>
          </p:nvSpPr>
          <p:spPr>
            <a:xfrm>
              <a:off x="7792097" y="2154935"/>
              <a:ext cx="246379" cy="11430"/>
            </a:xfrm>
            <a:custGeom>
              <a:avLst/>
              <a:gdLst/>
              <a:ahLst/>
              <a:cxnLst/>
              <a:rect l="l" t="t" r="r" b="b"/>
              <a:pathLst>
                <a:path w="246379" h="11430">
                  <a:moveTo>
                    <a:pt x="0" y="0"/>
                  </a:moveTo>
                  <a:lnTo>
                    <a:pt x="246125" y="0"/>
                  </a:lnTo>
                  <a:lnTo>
                    <a:pt x="225539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482" name="object 1482"/>
          <p:cNvGrpSpPr/>
          <p:nvPr/>
        </p:nvGrpSpPr>
        <p:grpSpPr>
          <a:xfrm>
            <a:off x="9893671" y="2948652"/>
            <a:ext cx="55325" cy="10373"/>
            <a:chOff x="5897384" y="2165985"/>
            <a:chExt cx="40640" cy="7620"/>
          </a:xfrm>
        </p:grpSpPr>
        <p:sp>
          <p:nvSpPr>
            <p:cNvPr id="1483" name="object 1483"/>
            <p:cNvSpPr/>
            <p:nvPr/>
          </p:nvSpPr>
          <p:spPr>
            <a:xfrm>
              <a:off x="5897765" y="2166366"/>
              <a:ext cx="40005" cy="6985"/>
            </a:xfrm>
            <a:custGeom>
              <a:avLst/>
              <a:gdLst/>
              <a:ahLst/>
              <a:cxnLst/>
              <a:rect l="l" t="t" r="r" b="b"/>
              <a:pathLst>
                <a:path w="40004" h="6985">
                  <a:moveTo>
                    <a:pt x="39624" y="6857"/>
                  </a:moveTo>
                  <a:lnTo>
                    <a:pt x="0" y="0"/>
                  </a:lnTo>
                  <a:lnTo>
                    <a:pt x="8381" y="6857"/>
                  </a:lnTo>
                  <a:lnTo>
                    <a:pt x="39624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84" name="object 1484"/>
            <p:cNvSpPr/>
            <p:nvPr/>
          </p:nvSpPr>
          <p:spPr>
            <a:xfrm>
              <a:off x="5897765" y="2166366"/>
              <a:ext cx="40005" cy="6985"/>
            </a:xfrm>
            <a:custGeom>
              <a:avLst/>
              <a:gdLst/>
              <a:ahLst/>
              <a:cxnLst/>
              <a:rect l="l" t="t" r="r" b="b"/>
              <a:pathLst>
                <a:path w="40004" h="6985">
                  <a:moveTo>
                    <a:pt x="0" y="0"/>
                  </a:moveTo>
                  <a:lnTo>
                    <a:pt x="8381" y="6857"/>
                  </a:lnTo>
                  <a:lnTo>
                    <a:pt x="39624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85" name="object 1485"/>
            <p:cNvSpPr/>
            <p:nvPr/>
          </p:nvSpPr>
          <p:spPr>
            <a:xfrm>
              <a:off x="5897765" y="2166366"/>
              <a:ext cx="40005" cy="6985"/>
            </a:xfrm>
            <a:custGeom>
              <a:avLst/>
              <a:gdLst/>
              <a:ahLst/>
              <a:cxnLst/>
              <a:rect l="l" t="t" r="r" b="b"/>
              <a:pathLst>
                <a:path w="40004" h="6985">
                  <a:moveTo>
                    <a:pt x="39624" y="6857"/>
                  </a:moveTo>
                  <a:lnTo>
                    <a:pt x="22859" y="0"/>
                  </a:lnTo>
                  <a:lnTo>
                    <a:pt x="0" y="0"/>
                  </a:lnTo>
                  <a:lnTo>
                    <a:pt x="39624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86" name="object 1486"/>
            <p:cNvSpPr/>
            <p:nvPr/>
          </p:nvSpPr>
          <p:spPr>
            <a:xfrm>
              <a:off x="5897765" y="2166366"/>
              <a:ext cx="40005" cy="6985"/>
            </a:xfrm>
            <a:custGeom>
              <a:avLst/>
              <a:gdLst/>
              <a:ahLst/>
              <a:cxnLst/>
              <a:rect l="l" t="t" r="r" b="b"/>
              <a:pathLst>
                <a:path w="40004" h="6985">
                  <a:moveTo>
                    <a:pt x="0" y="0"/>
                  </a:moveTo>
                  <a:lnTo>
                    <a:pt x="22859" y="0"/>
                  </a:lnTo>
                  <a:lnTo>
                    <a:pt x="39624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487" name="object 1487"/>
          <p:cNvGrpSpPr/>
          <p:nvPr/>
        </p:nvGrpSpPr>
        <p:grpSpPr>
          <a:xfrm>
            <a:off x="10937221" y="2948652"/>
            <a:ext cx="286999" cy="10373"/>
            <a:chOff x="6663943" y="2165985"/>
            <a:chExt cx="210820" cy="7620"/>
          </a:xfrm>
        </p:grpSpPr>
        <p:sp>
          <p:nvSpPr>
            <p:cNvPr id="1488" name="object 1488"/>
            <p:cNvSpPr/>
            <p:nvPr/>
          </p:nvSpPr>
          <p:spPr>
            <a:xfrm>
              <a:off x="6664324" y="2166366"/>
              <a:ext cx="209550" cy="6985"/>
            </a:xfrm>
            <a:custGeom>
              <a:avLst/>
              <a:gdLst/>
              <a:ahLst/>
              <a:cxnLst/>
              <a:rect l="l" t="t" r="r" b="b"/>
              <a:pathLst>
                <a:path w="209550" h="6985">
                  <a:moveTo>
                    <a:pt x="209550" y="6857"/>
                  </a:moveTo>
                  <a:lnTo>
                    <a:pt x="0" y="0"/>
                  </a:lnTo>
                  <a:lnTo>
                    <a:pt x="761" y="6857"/>
                  </a:lnTo>
                  <a:lnTo>
                    <a:pt x="209550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89" name="object 1489"/>
            <p:cNvSpPr/>
            <p:nvPr/>
          </p:nvSpPr>
          <p:spPr>
            <a:xfrm>
              <a:off x="6664324" y="2166366"/>
              <a:ext cx="209550" cy="6985"/>
            </a:xfrm>
            <a:custGeom>
              <a:avLst/>
              <a:gdLst/>
              <a:ahLst/>
              <a:cxnLst/>
              <a:rect l="l" t="t" r="r" b="b"/>
              <a:pathLst>
                <a:path w="209550" h="6985">
                  <a:moveTo>
                    <a:pt x="0" y="0"/>
                  </a:moveTo>
                  <a:lnTo>
                    <a:pt x="761" y="6857"/>
                  </a:lnTo>
                  <a:lnTo>
                    <a:pt x="209550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90" name="object 1490"/>
            <p:cNvSpPr/>
            <p:nvPr/>
          </p:nvSpPr>
          <p:spPr>
            <a:xfrm>
              <a:off x="6664324" y="2166366"/>
              <a:ext cx="209550" cy="6985"/>
            </a:xfrm>
            <a:custGeom>
              <a:avLst/>
              <a:gdLst/>
              <a:ahLst/>
              <a:cxnLst/>
              <a:rect l="l" t="t" r="r" b="b"/>
              <a:pathLst>
                <a:path w="209550" h="6985">
                  <a:moveTo>
                    <a:pt x="209550" y="6857"/>
                  </a:moveTo>
                  <a:lnTo>
                    <a:pt x="208788" y="0"/>
                  </a:lnTo>
                  <a:lnTo>
                    <a:pt x="0" y="0"/>
                  </a:lnTo>
                  <a:lnTo>
                    <a:pt x="209550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91" name="object 1491"/>
            <p:cNvSpPr/>
            <p:nvPr/>
          </p:nvSpPr>
          <p:spPr>
            <a:xfrm>
              <a:off x="6664324" y="2166366"/>
              <a:ext cx="209550" cy="6985"/>
            </a:xfrm>
            <a:custGeom>
              <a:avLst/>
              <a:gdLst/>
              <a:ahLst/>
              <a:cxnLst/>
              <a:rect l="l" t="t" r="r" b="b"/>
              <a:pathLst>
                <a:path w="209550" h="6985">
                  <a:moveTo>
                    <a:pt x="0" y="0"/>
                  </a:moveTo>
                  <a:lnTo>
                    <a:pt x="208788" y="0"/>
                  </a:lnTo>
                  <a:lnTo>
                    <a:pt x="209550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492" name="object 1492"/>
          <p:cNvGrpSpPr/>
          <p:nvPr/>
        </p:nvGrpSpPr>
        <p:grpSpPr>
          <a:xfrm>
            <a:off x="11409231" y="2948652"/>
            <a:ext cx="224758" cy="10373"/>
            <a:chOff x="7010666" y="2165985"/>
            <a:chExt cx="165100" cy="7620"/>
          </a:xfrm>
        </p:grpSpPr>
        <p:sp>
          <p:nvSpPr>
            <p:cNvPr id="1493" name="object 1493"/>
            <p:cNvSpPr/>
            <p:nvPr/>
          </p:nvSpPr>
          <p:spPr>
            <a:xfrm>
              <a:off x="7011047" y="2166366"/>
              <a:ext cx="162560" cy="6985"/>
            </a:xfrm>
            <a:custGeom>
              <a:avLst/>
              <a:gdLst/>
              <a:ahLst/>
              <a:cxnLst/>
              <a:rect l="l" t="t" r="r" b="b"/>
              <a:pathLst>
                <a:path w="162559" h="6985">
                  <a:moveTo>
                    <a:pt x="162305" y="6857"/>
                  </a:moveTo>
                  <a:lnTo>
                    <a:pt x="1524" y="0"/>
                  </a:lnTo>
                  <a:lnTo>
                    <a:pt x="0" y="6857"/>
                  </a:lnTo>
                  <a:lnTo>
                    <a:pt x="162305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94" name="object 1494"/>
            <p:cNvSpPr/>
            <p:nvPr/>
          </p:nvSpPr>
          <p:spPr>
            <a:xfrm>
              <a:off x="7011047" y="2166366"/>
              <a:ext cx="162560" cy="6985"/>
            </a:xfrm>
            <a:custGeom>
              <a:avLst/>
              <a:gdLst/>
              <a:ahLst/>
              <a:cxnLst/>
              <a:rect l="l" t="t" r="r" b="b"/>
              <a:pathLst>
                <a:path w="162559" h="6985">
                  <a:moveTo>
                    <a:pt x="1524" y="0"/>
                  </a:moveTo>
                  <a:lnTo>
                    <a:pt x="0" y="6857"/>
                  </a:lnTo>
                  <a:lnTo>
                    <a:pt x="162305" y="6857"/>
                  </a:lnTo>
                  <a:lnTo>
                    <a:pt x="152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95" name="object 1495"/>
            <p:cNvSpPr/>
            <p:nvPr/>
          </p:nvSpPr>
          <p:spPr>
            <a:xfrm>
              <a:off x="7012571" y="2166366"/>
              <a:ext cx="162560" cy="6985"/>
            </a:xfrm>
            <a:custGeom>
              <a:avLst/>
              <a:gdLst/>
              <a:ahLst/>
              <a:cxnLst/>
              <a:rect l="l" t="t" r="r" b="b"/>
              <a:pathLst>
                <a:path w="162559" h="6985">
                  <a:moveTo>
                    <a:pt x="162305" y="0"/>
                  </a:moveTo>
                  <a:lnTo>
                    <a:pt x="0" y="0"/>
                  </a:lnTo>
                  <a:lnTo>
                    <a:pt x="160781" y="6857"/>
                  </a:lnTo>
                  <a:lnTo>
                    <a:pt x="16230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96" name="object 1496"/>
            <p:cNvSpPr/>
            <p:nvPr/>
          </p:nvSpPr>
          <p:spPr>
            <a:xfrm>
              <a:off x="7012571" y="2166366"/>
              <a:ext cx="162560" cy="6985"/>
            </a:xfrm>
            <a:custGeom>
              <a:avLst/>
              <a:gdLst/>
              <a:ahLst/>
              <a:cxnLst/>
              <a:rect l="l" t="t" r="r" b="b"/>
              <a:pathLst>
                <a:path w="162559" h="6985">
                  <a:moveTo>
                    <a:pt x="0" y="0"/>
                  </a:moveTo>
                  <a:lnTo>
                    <a:pt x="162305" y="0"/>
                  </a:lnTo>
                  <a:lnTo>
                    <a:pt x="160781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497" name="object 1497"/>
          <p:cNvGrpSpPr/>
          <p:nvPr/>
        </p:nvGrpSpPr>
        <p:grpSpPr>
          <a:xfrm>
            <a:off x="11786824" y="2948652"/>
            <a:ext cx="223029" cy="10373"/>
            <a:chOff x="7288034" y="2165985"/>
            <a:chExt cx="163830" cy="7620"/>
          </a:xfrm>
        </p:grpSpPr>
        <p:sp>
          <p:nvSpPr>
            <p:cNvPr id="1498" name="object 1498"/>
            <p:cNvSpPr/>
            <p:nvPr/>
          </p:nvSpPr>
          <p:spPr>
            <a:xfrm>
              <a:off x="7288415" y="2166366"/>
              <a:ext cx="163195" cy="6985"/>
            </a:xfrm>
            <a:custGeom>
              <a:avLst/>
              <a:gdLst/>
              <a:ahLst/>
              <a:cxnLst/>
              <a:rect l="l" t="t" r="r" b="b"/>
              <a:pathLst>
                <a:path w="163195" h="6985">
                  <a:moveTo>
                    <a:pt x="163055" y="6857"/>
                  </a:moveTo>
                  <a:lnTo>
                    <a:pt x="0" y="0"/>
                  </a:lnTo>
                  <a:lnTo>
                    <a:pt x="0" y="6857"/>
                  </a:lnTo>
                  <a:lnTo>
                    <a:pt x="163055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499" name="object 1499"/>
            <p:cNvSpPr/>
            <p:nvPr/>
          </p:nvSpPr>
          <p:spPr>
            <a:xfrm>
              <a:off x="7288415" y="2166366"/>
              <a:ext cx="163195" cy="6985"/>
            </a:xfrm>
            <a:custGeom>
              <a:avLst/>
              <a:gdLst/>
              <a:ahLst/>
              <a:cxnLst/>
              <a:rect l="l" t="t" r="r" b="b"/>
              <a:pathLst>
                <a:path w="163195" h="6985">
                  <a:moveTo>
                    <a:pt x="0" y="0"/>
                  </a:moveTo>
                  <a:lnTo>
                    <a:pt x="0" y="6857"/>
                  </a:lnTo>
                  <a:lnTo>
                    <a:pt x="163055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00" name="object 1500"/>
            <p:cNvSpPr/>
            <p:nvPr/>
          </p:nvSpPr>
          <p:spPr>
            <a:xfrm>
              <a:off x="7288415" y="2166366"/>
              <a:ext cx="163195" cy="6985"/>
            </a:xfrm>
            <a:custGeom>
              <a:avLst/>
              <a:gdLst/>
              <a:ahLst/>
              <a:cxnLst/>
              <a:rect l="l" t="t" r="r" b="b"/>
              <a:pathLst>
                <a:path w="163195" h="6985">
                  <a:moveTo>
                    <a:pt x="163055" y="6857"/>
                  </a:moveTo>
                  <a:lnTo>
                    <a:pt x="162306" y="0"/>
                  </a:lnTo>
                  <a:lnTo>
                    <a:pt x="0" y="0"/>
                  </a:lnTo>
                  <a:lnTo>
                    <a:pt x="163055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01" name="object 1501"/>
            <p:cNvSpPr/>
            <p:nvPr/>
          </p:nvSpPr>
          <p:spPr>
            <a:xfrm>
              <a:off x="7288415" y="2166366"/>
              <a:ext cx="163195" cy="6985"/>
            </a:xfrm>
            <a:custGeom>
              <a:avLst/>
              <a:gdLst/>
              <a:ahLst/>
              <a:cxnLst/>
              <a:rect l="l" t="t" r="r" b="b"/>
              <a:pathLst>
                <a:path w="163195" h="6985">
                  <a:moveTo>
                    <a:pt x="0" y="0"/>
                  </a:moveTo>
                  <a:lnTo>
                    <a:pt x="162306" y="0"/>
                  </a:lnTo>
                  <a:lnTo>
                    <a:pt x="163055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502" name="object 1502"/>
          <p:cNvGrpSpPr/>
          <p:nvPr/>
        </p:nvGrpSpPr>
        <p:grpSpPr>
          <a:xfrm>
            <a:off x="12160253" y="2948652"/>
            <a:ext cx="227351" cy="10373"/>
            <a:chOff x="7562342" y="2165985"/>
            <a:chExt cx="167005" cy="7620"/>
          </a:xfrm>
        </p:grpSpPr>
        <p:sp>
          <p:nvSpPr>
            <p:cNvPr id="1503" name="object 1503"/>
            <p:cNvSpPr/>
            <p:nvPr/>
          </p:nvSpPr>
          <p:spPr>
            <a:xfrm>
              <a:off x="7562723" y="2166366"/>
              <a:ext cx="166370" cy="6985"/>
            </a:xfrm>
            <a:custGeom>
              <a:avLst/>
              <a:gdLst/>
              <a:ahLst/>
              <a:cxnLst/>
              <a:rect l="l" t="t" r="r" b="b"/>
              <a:pathLst>
                <a:path w="166370" h="6985">
                  <a:moveTo>
                    <a:pt x="166116" y="6857"/>
                  </a:moveTo>
                  <a:lnTo>
                    <a:pt x="0" y="0"/>
                  </a:lnTo>
                  <a:lnTo>
                    <a:pt x="0" y="6857"/>
                  </a:lnTo>
                  <a:lnTo>
                    <a:pt x="166116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04" name="object 1504"/>
            <p:cNvSpPr/>
            <p:nvPr/>
          </p:nvSpPr>
          <p:spPr>
            <a:xfrm>
              <a:off x="7562723" y="2166366"/>
              <a:ext cx="166370" cy="6985"/>
            </a:xfrm>
            <a:custGeom>
              <a:avLst/>
              <a:gdLst/>
              <a:ahLst/>
              <a:cxnLst/>
              <a:rect l="l" t="t" r="r" b="b"/>
              <a:pathLst>
                <a:path w="166370" h="6985">
                  <a:moveTo>
                    <a:pt x="0" y="0"/>
                  </a:moveTo>
                  <a:lnTo>
                    <a:pt x="0" y="6857"/>
                  </a:lnTo>
                  <a:lnTo>
                    <a:pt x="166116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05" name="object 1505"/>
            <p:cNvSpPr/>
            <p:nvPr/>
          </p:nvSpPr>
          <p:spPr>
            <a:xfrm>
              <a:off x="7562723" y="2166366"/>
              <a:ext cx="166370" cy="6985"/>
            </a:xfrm>
            <a:custGeom>
              <a:avLst/>
              <a:gdLst/>
              <a:ahLst/>
              <a:cxnLst/>
              <a:rect l="l" t="t" r="r" b="b"/>
              <a:pathLst>
                <a:path w="166370" h="6985">
                  <a:moveTo>
                    <a:pt x="166116" y="6857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6116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06" name="object 1506"/>
            <p:cNvSpPr/>
            <p:nvPr/>
          </p:nvSpPr>
          <p:spPr>
            <a:xfrm>
              <a:off x="7562723" y="2166366"/>
              <a:ext cx="166370" cy="6985"/>
            </a:xfrm>
            <a:custGeom>
              <a:avLst/>
              <a:gdLst/>
              <a:ahLst/>
              <a:cxnLst/>
              <a:rect l="l" t="t" r="r" b="b"/>
              <a:pathLst>
                <a:path w="166370" h="6985">
                  <a:moveTo>
                    <a:pt x="0" y="0"/>
                  </a:moveTo>
                  <a:lnTo>
                    <a:pt x="165353" y="0"/>
                  </a:lnTo>
                  <a:lnTo>
                    <a:pt x="166116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507" name="object 1507"/>
          <p:cNvGrpSpPr/>
          <p:nvPr/>
        </p:nvGrpSpPr>
        <p:grpSpPr>
          <a:xfrm>
            <a:off x="12492201" y="2948652"/>
            <a:ext cx="288728" cy="10373"/>
            <a:chOff x="7806181" y="2165985"/>
            <a:chExt cx="212090" cy="7620"/>
          </a:xfrm>
        </p:grpSpPr>
        <p:sp>
          <p:nvSpPr>
            <p:cNvPr id="1508" name="object 1508"/>
            <p:cNvSpPr/>
            <p:nvPr/>
          </p:nvSpPr>
          <p:spPr>
            <a:xfrm>
              <a:off x="7806562" y="2166366"/>
              <a:ext cx="200025" cy="6985"/>
            </a:xfrm>
            <a:custGeom>
              <a:avLst/>
              <a:gdLst/>
              <a:ahLst/>
              <a:cxnLst/>
              <a:rect l="l" t="t" r="r" b="b"/>
              <a:pathLst>
                <a:path w="200025" h="6985">
                  <a:moveTo>
                    <a:pt x="199656" y="6857"/>
                  </a:moveTo>
                  <a:lnTo>
                    <a:pt x="0" y="0"/>
                  </a:lnTo>
                  <a:lnTo>
                    <a:pt x="8394" y="6857"/>
                  </a:lnTo>
                  <a:lnTo>
                    <a:pt x="199656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09" name="object 1509"/>
            <p:cNvSpPr/>
            <p:nvPr/>
          </p:nvSpPr>
          <p:spPr>
            <a:xfrm>
              <a:off x="7806562" y="2166366"/>
              <a:ext cx="200025" cy="6985"/>
            </a:xfrm>
            <a:custGeom>
              <a:avLst/>
              <a:gdLst/>
              <a:ahLst/>
              <a:cxnLst/>
              <a:rect l="l" t="t" r="r" b="b"/>
              <a:pathLst>
                <a:path w="200025" h="6985">
                  <a:moveTo>
                    <a:pt x="0" y="0"/>
                  </a:moveTo>
                  <a:lnTo>
                    <a:pt x="8394" y="6857"/>
                  </a:lnTo>
                  <a:lnTo>
                    <a:pt x="199656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10" name="object 1510"/>
            <p:cNvSpPr/>
            <p:nvPr/>
          </p:nvSpPr>
          <p:spPr>
            <a:xfrm>
              <a:off x="7806562" y="2166366"/>
              <a:ext cx="211454" cy="6985"/>
            </a:xfrm>
            <a:custGeom>
              <a:avLst/>
              <a:gdLst/>
              <a:ahLst/>
              <a:cxnLst/>
              <a:rect l="l" t="t" r="r" b="b"/>
              <a:pathLst>
                <a:path w="211454" h="6985">
                  <a:moveTo>
                    <a:pt x="211073" y="0"/>
                  </a:moveTo>
                  <a:lnTo>
                    <a:pt x="0" y="0"/>
                  </a:lnTo>
                  <a:lnTo>
                    <a:pt x="199656" y="6857"/>
                  </a:lnTo>
                  <a:lnTo>
                    <a:pt x="21107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11" name="object 1511"/>
            <p:cNvSpPr/>
            <p:nvPr/>
          </p:nvSpPr>
          <p:spPr>
            <a:xfrm>
              <a:off x="7806562" y="2166366"/>
              <a:ext cx="211454" cy="6985"/>
            </a:xfrm>
            <a:custGeom>
              <a:avLst/>
              <a:gdLst/>
              <a:ahLst/>
              <a:cxnLst/>
              <a:rect l="l" t="t" r="r" b="b"/>
              <a:pathLst>
                <a:path w="211454" h="6985">
                  <a:moveTo>
                    <a:pt x="0" y="0"/>
                  </a:moveTo>
                  <a:lnTo>
                    <a:pt x="211073" y="0"/>
                  </a:lnTo>
                  <a:lnTo>
                    <a:pt x="199656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512" name="object 1512"/>
          <p:cNvGrpSpPr/>
          <p:nvPr/>
        </p:nvGrpSpPr>
        <p:grpSpPr>
          <a:xfrm>
            <a:off x="9905082" y="2957987"/>
            <a:ext cx="50138" cy="4322"/>
            <a:chOff x="5905766" y="2172842"/>
            <a:chExt cx="36830" cy="3175"/>
          </a:xfrm>
        </p:grpSpPr>
        <p:sp>
          <p:nvSpPr>
            <p:cNvPr id="1513" name="object 1513"/>
            <p:cNvSpPr/>
            <p:nvPr/>
          </p:nvSpPr>
          <p:spPr>
            <a:xfrm>
              <a:off x="5906147" y="217322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813" y="2285"/>
                  </a:moveTo>
                  <a:lnTo>
                    <a:pt x="0" y="0"/>
                  </a:lnTo>
                  <a:lnTo>
                    <a:pt x="2286" y="2285"/>
                  </a:lnTo>
                  <a:lnTo>
                    <a:pt x="35813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14" name="object 1514"/>
            <p:cNvSpPr/>
            <p:nvPr/>
          </p:nvSpPr>
          <p:spPr>
            <a:xfrm>
              <a:off x="5906147" y="217322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0"/>
                  </a:moveTo>
                  <a:lnTo>
                    <a:pt x="2286" y="2285"/>
                  </a:lnTo>
                  <a:lnTo>
                    <a:pt x="35813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15" name="object 1515"/>
            <p:cNvSpPr/>
            <p:nvPr/>
          </p:nvSpPr>
          <p:spPr>
            <a:xfrm>
              <a:off x="5906147" y="217322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35813" y="2285"/>
                  </a:moveTo>
                  <a:lnTo>
                    <a:pt x="31242" y="0"/>
                  </a:lnTo>
                  <a:lnTo>
                    <a:pt x="0" y="0"/>
                  </a:lnTo>
                  <a:lnTo>
                    <a:pt x="35813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16" name="object 1516"/>
            <p:cNvSpPr/>
            <p:nvPr/>
          </p:nvSpPr>
          <p:spPr>
            <a:xfrm>
              <a:off x="5906147" y="2173223"/>
              <a:ext cx="36195" cy="2540"/>
            </a:xfrm>
            <a:custGeom>
              <a:avLst/>
              <a:gdLst/>
              <a:ahLst/>
              <a:cxnLst/>
              <a:rect l="l" t="t" r="r" b="b"/>
              <a:pathLst>
                <a:path w="36195" h="2539">
                  <a:moveTo>
                    <a:pt x="0" y="0"/>
                  </a:moveTo>
                  <a:lnTo>
                    <a:pt x="31242" y="0"/>
                  </a:lnTo>
                  <a:lnTo>
                    <a:pt x="35813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517" name="object 1517"/>
          <p:cNvGrpSpPr/>
          <p:nvPr/>
        </p:nvGrpSpPr>
        <p:grpSpPr>
          <a:xfrm>
            <a:off x="10938260" y="2957987"/>
            <a:ext cx="285270" cy="4322"/>
            <a:chOff x="6664706" y="2172842"/>
            <a:chExt cx="209550" cy="3175"/>
          </a:xfrm>
        </p:grpSpPr>
        <p:sp>
          <p:nvSpPr>
            <p:cNvPr id="1518" name="object 1518"/>
            <p:cNvSpPr/>
            <p:nvPr/>
          </p:nvSpPr>
          <p:spPr>
            <a:xfrm>
              <a:off x="6665087" y="2173223"/>
              <a:ext cx="208915" cy="2540"/>
            </a:xfrm>
            <a:custGeom>
              <a:avLst/>
              <a:gdLst/>
              <a:ahLst/>
              <a:cxnLst/>
              <a:rect l="l" t="t" r="r" b="b"/>
              <a:pathLst>
                <a:path w="208915" h="2539">
                  <a:moveTo>
                    <a:pt x="208788" y="2285"/>
                  </a:moveTo>
                  <a:lnTo>
                    <a:pt x="0" y="0"/>
                  </a:lnTo>
                  <a:lnTo>
                    <a:pt x="0" y="2285"/>
                  </a:lnTo>
                  <a:lnTo>
                    <a:pt x="208788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19" name="object 1519"/>
            <p:cNvSpPr/>
            <p:nvPr/>
          </p:nvSpPr>
          <p:spPr>
            <a:xfrm>
              <a:off x="6665087" y="2173223"/>
              <a:ext cx="208915" cy="2540"/>
            </a:xfrm>
            <a:custGeom>
              <a:avLst/>
              <a:gdLst/>
              <a:ahLst/>
              <a:cxnLst/>
              <a:rect l="l" t="t" r="r" b="b"/>
              <a:pathLst>
                <a:path w="208915" h="2539">
                  <a:moveTo>
                    <a:pt x="0" y="0"/>
                  </a:moveTo>
                  <a:lnTo>
                    <a:pt x="0" y="2285"/>
                  </a:lnTo>
                  <a:lnTo>
                    <a:pt x="208788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20" name="object 1520"/>
            <p:cNvSpPr/>
            <p:nvPr/>
          </p:nvSpPr>
          <p:spPr>
            <a:xfrm>
              <a:off x="6665087" y="2173223"/>
              <a:ext cx="208915" cy="2540"/>
            </a:xfrm>
            <a:custGeom>
              <a:avLst/>
              <a:gdLst/>
              <a:ahLst/>
              <a:cxnLst/>
              <a:rect l="l" t="t" r="r" b="b"/>
              <a:pathLst>
                <a:path w="208915" h="2539">
                  <a:moveTo>
                    <a:pt x="208788" y="2285"/>
                  </a:moveTo>
                  <a:lnTo>
                    <a:pt x="208788" y="0"/>
                  </a:lnTo>
                  <a:lnTo>
                    <a:pt x="0" y="0"/>
                  </a:lnTo>
                  <a:lnTo>
                    <a:pt x="208788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21" name="object 1521"/>
            <p:cNvSpPr/>
            <p:nvPr/>
          </p:nvSpPr>
          <p:spPr>
            <a:xfrm>
              <a:off x="6665087" y="2173223"/>
              <a:ext cx="208915" cy="2540"/>
            </a:xfrm>
            <a:custGeom>
              <a:avLst/>
              <a:gdLst/>
              <a:ahLst/>
              <a:cxnLst/>
              <a:rect l="l" t="t" r="r" b="b"/>
              <a:pathLst>
                <a:path w="208915" h="2539">
                  <a:moveTo>
                    <a:pt x="0" y="0"/>
                  </a:moveTo>
                  <a:lnTo>
                    <a:pt x="208788" y="0"/>
                  </a:lnTo>
                  <a:lnTo>
                    <a:pt x="208788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522" name="object 1522"/>
          <p:cNvGrpSpPr/>
          <p:nvPr/>
        </p:nvGrpSpPr>
        <p:grpSpPr>
          <a:xfrm>
            <a:off x="11408178" y="2957987"/>
            <a:ext cx="223894" cy="4322"/>
            <a:chOff x="7009892" y="2172842"/>
            <a:chExt cx="164465" cy="3175"/>
          </a:xfrm>
        </p:grpSpPr>
        <p:sp>
          <p:nvSpPr>
            <p:cNvPr id="1523" name="object 1523"/>
            <p:cNvSpPr/>
            <p:nvPr/>
          </p:nvSpPr>
          <p:spPr>
            <a:xfrm>
              <a:off x="7010273" y="2173223"/>
              <a:ext cx="161925" cy="2540"/>
            </a:xfrm>
            <a:custGeom>
              <a:avLst/>
              <a:gdLst/>
              <a:ahLst/>
              <a:cxnLst/>
              <a:rect l="l" t="t" r="r" b="b"/>
              <a:pathLst>
                <a:path w="161925" h="2539">
                  <a:moveTo>
                    <a:pt x="161556" y="2285"/>
                  </a:moveTo>
                  <a:lnTo>
                    <a:pt x="774" y="0"/>
                  </a:lnTo>
                  <a:lnTo>
                    <a:pt x="0" y="2285"/>
                  </a:lnTo>
                  <a:lnTo>
                    <a:pt x="161556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24" name="object 1524"/>
            <p:cNvSpPr/>
            <p:nvPr/>
          </p:nvSpPr>
          <p:spPr>
            <a:xfrm>
              <a:off x="7010273" y="2173223"/>
              <a:ext cx="161925" cy="2540"/>
            </a:xfrm>
            <a:custGeom>
              <a:avLst/>
              <a:gdLst/>
              <a:ahLst/>
              <a:cxnLst/>
              <a:rect l="l" t="t" r="r" b="b"/>
              <a:pathLst>
                <a:path w="161925" h="2539">
                  <a:moveTo>
                    <a:pt x="774" y="0"/>
                  </a:moveTo>
                  <a:lnTo>
                    <a:pt x="0" y="2285"/>
                  </a:lnTo>
                  <a:lnTo>
                    <a:pt x="161556" y="2285"/>
                  </a:lnTo>
                  <a:lnTo>
                    <a:pt x="77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25" name="object 1525"/>
            <p:cNvSpPr/>
            <p:nvPr/>
          </p:nvSpPr>
          <p:spPr>
            <a:xfrm>
              <a:off x="7011047" y="2173223"/>
              <a:ext cx="162560" cy="2540"/>
            </a:xfrm>
            <a:custGeom>
              <a:avLst/>
              <a:gdLst/>
              <a:ahLst/>
              <a:cxnLst/>
              <a:rect l="l" t="t" r="r" b="b"/>
              <a:pathLst>
                <a:path w="162559" h="2539">
                  <a:moveTo>
                    <a:pt x="162305" y="0"/>
                  </a:moveTo>
                  <a:lnTo>
                    <a:pt x="0" y="0"/>
                  </a:lnTo>
                  <a:lnTo>
                    <a:pt x="160781" y="2285"/>
                  </a:lnTo>
                  <a:lnTo>
                    <a:pt x="16230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26" name="object 1526"/>
            <p:cNvSpPr/>
            <p:nvPr/>
          </p:nvSpPr>
          <p:spPr>
            <a:xfrm>
              <a:off x="7011047" y="2173223"/>
              <a:ext cx="162560" cy="2540"/>
            </a:xfrm>
            <a:custGeom>
              <a:avLst/>
              <a:gdLst/>
              <a:ahLst/>
              <a:cxnLst/>
              <a:rect l="l" t="t" r="r" b="b"/>
              <a:pathLst>
                <a:path w="162559" h="2539">
                  <a:moveTo>
                    <a:pt x="0" y="0"/>
                  </a:moveTo>
                  <a:lnTo>
                    <a:pt x="162305" y="0"/>
                  </a:lnTo>
                  <a:lnTo>
                    <a:pt x="160781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527" name="object 1527"/>
          <p:cNvGrpSpPr/>
          <p:nvPr/>
        </p:nvGrpSpPr>
        <p:grpSpPr>
          <a:xfrm>
            <a:off x="11786824" y="2957987"/>
            <a:ext cx="223029" cy="4322"/>
            <a:chOff x="7288034" y="2172842"/>
            <a:chExt cx="163830" cy="3175"/>
          </a:xfrm>
        </p:grpSpPr>
        <p:sp>
          <p:nvSpPr>
            <p:cNvPr id="1528" name="object 1528"/>
            <p:cNvSpPr/>
            <p:nvPr/>
          </p:nvSpPr>
          <p:spPr>
            <a:xfrm>
              <a:off x="7288415" y="2173223"/>
              <a:ext cx="163195" cy="2540"/>
            </a:xfrm>
            <a:custGeom>
              <a:avLst/>
              <a:gdLst/>
              <a:ahLst/>
              <a:cxnLst/>
              <a:rect l="l" t="t" r="r" b="b"/>
              <a:pathLst>
                <a:path w="163195" h="2539">
                  <a:moveTo>
                    <a:pt x="163055" y="2285"/>
                  </a:moveTo>
                  <a:lnTo>
                    <a:pt x="0" y="0"/>
                  </a:lnTo>
                  <a:lnTo>
                    <a:pt x="762" y="2285"/>
                  </a:lnTo>
                  <a:lnTo>
                    <a:pt x="163055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29" name="object 1529"/>
            <p:cNvSpPr/>
            <p:nvPr/>
          </p:nvSpPr>
          <p:spPr>
            <a:xfrm>
              <a:off x="7288415" y="2173223"/>
              <a:ext cx="163195" cy="2540"/>
            </a:xfrm>
            <a:custGeom>
              <a:avLst/>
              <a:gdLst/>
              <a:ahLst/>
              <a:cxnLst/>
              <a:rect l="l" t="t" r="r" b="b"/>
              <a:pathLst>
                <a:path w="163195" h="2539">
                  <a:moveTo>
                    <a:pt x="0" y="0"/>
                  </a:moveTo>
                  <a:lnTo>
                    <a:pt x="762" y="2285"/>
                  </a:lnTo>
                  <a:lnTo>
                    <a:pt x="163055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30" name="object 1530"/>
            <p:cNvSpPr/>
            <p:nvPr/>
          </p:nvSpPr>
          <p:spPr>
            <a:xfrm>
              <a:off x="7288415" y="2173223"/>
              <a:ext cx="163195" cy="2540"/>
            </a:xfrm>
            <a:custGeom>
              <a:avLst/>
              <a:gdLst/>
              <a:ahLst/>
              <a:cxnLst/>
              <a:rect l="l" t="t" r="r" b="b"/>
              <a:pathLst>
                <a:path w="163195" h="2539">
                  <a:moveTo>
                    <a:pt x="163055" y="2285"/>
                  </a:moveTo>
                  <a:lnTo>
                    <a:pt x="163055" y="0"/>
                  </a:lnTo>
                  <a:lnTo>
                    <a:pt x="0" y="0"/>
                  </a:lnTo>
                  <a:lnTo>
                    <a:pt x="163055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31" name="object 1531"/>
            <p:cNvSpPr/>
            <p:nvPr/>
          </p:nvSpPr>
          <p:spPr>
            <a:xfrm>
              <a:off x="7288415" y="2173223"/>
              <a:ext cx="163195" cy="2540"/>
            </a:xfrm>
            <a:custGeom>
              <a:avLst/>
              <a:gdLst/>
              <a:ahLst/>
              <a:cxnLst/>
              <a:rect l="l" t="t" r="r" b="b"/>
              <a:pathLst>
                <a:path w="163195" h="2539">
                  <a:moveTo>
                    <a:pt x="0" y="0"/>
                  </a:moveTo>
                  <a:lnTo>
                    <a:pt x="163055" y="0"/>
                  </a:lnTo>
                  <a:lnTo>
                    <a:pt x="163055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532" name="object 1532"/>
          <p:cNvGrpSpPr/>
          <p:nvPr/>
        </p:nvGrpSpPr>
        <p:grpSpPr>
          <a:xfrm>
            <a:off x="12160253" y="2957987"/>
            <a:ext cx="227351" cy="4322"/>
            <a:chOff x="7562342" y="2172842"/>
            <a:chExt cx="167005" cy="3175"/>
          </a:xfrm>
        </p:grpSpPr>
        <p:sp>
          <p:nvSpPr>
            <p:cNvPr id="1533" name="object 1533"/>
            <p:cNvSpPr/>
            <p:nvPr/>
          </p:nvSpPr>
          <p:spPr>
            <a:xfrm>
              <a:off x="7562723" y="2173223"/>
              <a:ext cx="166370" cy="2540"/>
            </a:xfrm>
            <a:custGeom>
              <a:avLst/>
              <a:gdLst/>
              <a:ahLst/>
              <a:cxnLst/>
              <a:rect l="l" t="t" r="r" b="b"/>
              <a:pathLst>
                <a:path w="166370" h="2539">
                  <a:moveTo>
                    <a:pt x="166116" y="2285"/>
                  </a:moveTo>
                  <a:lnTo>
                    <a:pt x="0" y="0"/>
                  </a:lnTo>
                  <a:lnTo>
                    <a:pt x="774" y="2285"/>
                  </a:lnTo>
                  <a:lnTo>
                    <a:pt x="166116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34" name="object 1534"/>
            <p:cNvSpPr/>
            <p:nvPr/>
          </p:nvSpPr>
          <p:spPr>
            <a:xfrm>
              <a:off x="7562723" y="2173223"/>
              <a:ext cx="166370" cy="2540"/>
            </a:xfrm>
            <a:custGeom>
              <a:avLst/>
              <a:gdLst/>
              <a:ahLst/>
              <a:cxnLst/>
              <a:rect l="l" t="t" r="r" b="b"/>
              <a:pathLst>
                <a:path w="166370" h="2539">
                  <a:moveTo>
                    <a:pt x="0" y="0"/>
                  </a:moveTo>
                  <a:lnTo>
                    <a:pt x="774" y="2285"/>
                  </a:lnTo>
                  <a:lnTo>
                    <a:pt x="166116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35" name="object 1535"/>
            <p:cNvSpPr/>
            <p:nvPr/>
          </p:nvSpPr>
          <p:spPr>
            <a:xfrm>
              <a:off x="7562723" y="2173223"/>
              <a:ext cx="166370" cy="2540"/>
            </a:xfrm>
            <a:custGeom>
              <a:avLst/>
              <a:gdLst/>
              <a:ahLst/>
              <a:cxnLst/>
              <a:rect l="l" t="t" r="r" b="b"/>
              <a:pathLst>
                <a:path w="166370" h="2539">
                  <a:moveTo>
                    <a:pt x="166116" y="2285"/>
                  </a:moveTo>
                  <a:lnTo>
                    <a:pt x="166116" y="0"/>
                  </a:lnTo>
                  <a:lnTo>
                    <a:pt x="0" y="0"/>
                  </a:lnTo>
                  <a:lnTo>
                    <a:pt x="166116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36" name="object 1536"/>
            <p:cNvSpPr/>
            <p:nvPr/>
          </p:nvSpPr>
          <p:spPr>
            <a:xfrm>
              <a:off x="7562723" y="2173223"/>
              <a:ext cx="166370" cy="2540"/>
            </a:xfrm>
            <a:custGeom>
              <a:avLst/>
              <a:gdLst/>
              <a:ahLst/>
              <a:cxnLst/>
              <a:rect l="l" t="t" r="r" b="b"/>
              <a:pathLst>
                <a:path w="166370" h="2539">
                  <a:moveTo>
                    <a:pt x="0" y="0"/>
                  </a:moveTo>
                  <a:lnTo>
                    <a:pt x="166116" y="0"/>
                  </a:lnTo>
                  <a:lnTo>
                    <a:pt x="166116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537" name="object 1537"/>
          <p:cNvGrpSpPr/>
          <p:nvPr/>
        </p:nvGrpSpPr>
        <p:grpSpPr>
          <a:xfrm>
            <a:off x="12503630" y="2957987"/>
            <a:ext cx="261929" cy="4322"/>
            <a:chOff x="7814576" y="2172842"/>
            <a:chExt cx="192405" cy="3175"/>
          </a:xfrm>
        </p:grpSpPr>
        <p:sp>
          <p:nvSpPr>
            <p:cNvPr id="1538" name="object 1538"/>
            <p:cNvSpPr/>
            <p:nvPr/>
          </p:nvSpPr>
          <p:spPr>
            <a:xfrm>
              <a:off x="7814957" y="2173223"/>
              <a:ext cx="187960" cy="2540"/>
            </a:xfrm>
            <a:custGeom>
              <a:avLst/>
              <a:gdLst/>
              <a:ahLst/>
              <a:cxnLst/>
              <a:rect l="l" t="t" r="r" b="b"/>
              <a:pathLst>
                <a:path w="187959" h="2539">
                  <a:moveTo>
                    <a:pt x="187439" y="2285"/>
                  </a:moveTo>
                  <a:lnTo>
                    <a:pt x="0" y="0"/>
                  </a:lnTo>
                  <a:lnTo>
                    <a:pt x="3048" y="2285"/>
                  </a:lnTo>
                  <a:lnTo>
                    <a:pt x="187439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39" name="object 1539"/>
            <p:cNvSpPr/>
            <p:nvPr/>
          </p:nvSpPr>
          <p:spPr>
            <a:xfrm>
              <a:off x="7814957" y="2173223"/>
              <a:ext cx="187960" cy="2540"/>
            </a:xfrm>
            <a:custGeom>
              <a:avLst/>
              <a:gdLst/>
              <a:ahLst/>
              <a:cxnLst/>
              <a:rect l="l" t="t" r="r" b="b"/>
              <a:pathLst>
                <a:path w="187959" h="2539">
                  <a:moveTo>
                    <a:pt x="0" y="0"/>
                  </a:moveTo>
                  <a:lnTo>
                    <a:pt x="3048" y="2285"/>
                  </a:lnTo>
                  <a:lnTo>
                    <a:pt x="187439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40" name="object 1540"/>
            <p:cNvSpPr/>
            <p:nvPr/>
          </p:nvSpPr>
          <p:spPr>
            <a:xfrm>
              <a:off x="7814957" y="2173223"/>
              <a:ext cx="191770" cy="2540"/>
            </a:xfrm>
            <a:custGeom>
              <a:avLst/>
              <a:gdLst/>
              <a:ahLst/>
              <a:cxnLst/>
              <a:rect l="l" t="t" r="r" b="b"/>
              <a:pathLst>
                <a:path w="191770" h="2539">
                  <a:moveTo>
                    <a:pt x="191261" y="0"/>
                  </a:moveTo>
                  <a:lnTo>
                    <a:pt x="0" y="0"/>
                  </a:lnTo>
                  <a:lnTo>
                    <a:pt x="187439" y="2285"/>
                  </a:lnTo>
                  <a:lnTo>
                    <a:pt x="19126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41" name="object 1541"/>
            <p:cNvSpPr/>
            <p:nvPr/>
          </p:nvSpPr>
          <p:spPr>
            <a:xfrm>
              <a:off x="7814957" y="2173223"/>
              <a:ext cx="191770" cy="2540"/>
            </a:xfrm>
            <a:custGeom>
              <a:avLst/>
              <a:gdLst/>
              <a:ahLst/>
              <a:cxnLst/>
              <a:rect l="l" t="t" r="r" b="b"/>
              <a:pathLst>
                <a:path w="191770" h="2539">
                  <a:moveTo>
                    <a:pt x="0" y="0"/>
                  </a:moveTo>
                  <a:lnTo>
                    <a:pt x="191261" y="0"/>
                  </a:lnTo>
                  <a:lnTo>
                    <a:pt x="187439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542" name="object 1542"/>
          <p:cNvGrpSpPr/>
          <p:nvPr/>
        </p:nvGrpSpPr>
        <p:grpSpPr>
          <a:xfrm>
            <a:off x="9908194" y="2961100"/>
            <a:ext cx="51867" cy="3458"/>
            <a:chOff x="5908052" y="2175129"/>
            <a:chExt cx="38100" cy="2540"/>
          </a:xfrm>
        </p:grpSpPr>
        <p:sp>
          <p:nvSpPr>
            <p:cNvPr id="1543" name="object 1543"/>
            <p:cNvSpPr/>
            <p:nvPr/>
          </p:nvSpPr>
          <p:spPr>
            <a:xfrm>
              <a:off x="5908433" y="2175510"/>
              <a:ext cx="37465" cy="1905"/>
            </a:xfrm>
            <a:custGeom>
              <a:avLst/>
              <a:gdLst/>
              <a:ahLst/>
              <a:cxnLst/>
              <a:rect l="l" t="t" r="r" b="b"/>
              <a:pathLst>
                <a:path w="37464" h="1905">
                  <a:moveTo>
                    <a:pt x="37337" y="1524"/>
                  </a:moveTo>
                  <a:lnTo>
                    <a:pt x="0" y="0"/>
                  </a:lnTo>
                  <a:lnTo>
                    <a:pt x="762" y="1524"/>
                  </a:lnTo>
                  <a:lnTo>
                    <a:pt x="37337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44" name="object 1544"/>
            <p:cNvSpPr/>
            <p:nvPr/>
          </p:nvSpPr>
          <p:spPr>
            <a:xfrm>
              <a:off x="5908433" y="2175510"/>
              <a:ext cx="37465" cy="1905"/>
            </a:xfrm>
            <a:custGeom>
              <a:avLst/>
              <a:gdLst/>
              <a:ahLst/>
              <a:cxnLst/>
              <a:rect l="l" t="t" r="r" b="b"/>
              <a:pathLst>
                <a:path w="37464" h="1905">
                  <a:moveTo>
                    <a:pt x="0" y="0"/>
                  </a:moveTo>
                  <a:lnTo>
                    <a:pt x="762" y="1524"/>
                  </a:lnTo>
                  <a:lnTo>
                    <a:pt x="37337" y="152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45" name="object 1545"/>
            <p:cNvSpPr/>
            <p:nvPr/>
          </p:nvSpPr>
          <p:spPr>
            <a:xfrm>
              <a:off x="5908433" y="2175510"/>
              <a:ext cx="37465" cy="1905"/>
            </a:xfrm>
            <a:custGeom>
              <a:avLst/>
              <a:gdLst/>
              <a:ahLst/>
              <a:cxnLst/>
              <a:rect l="l" t="t" r="r" b="b"/>
              <a:pathLst>
                <a:path w="37464" h="1905">
                  <a:moveTo>
                    <a:pt x="37337" y="1524"/>
                  </a:moveTo>
                  <a:lnTo>
                    <a:pt x="33527" y="0"/>
                  </a:lnTo>
                  <a:lnTo>
                    <a:pt x="0" y="0"/>
                  </a:lnTo>
                  <a:lnTo>
                    <a:pt x="37337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46" name="object 1546"/>
            <p:cNvSpPr/>
            <p:nvPr/>
          </p:nvSpPr>
          <p:spPr>
            <a:xfrm>
              <a:off x="5908433" y="2175510"/>
              <a:ext cx="37465" cy="1905"/>
            </a:xfrm>
            <a:custGeom>
              <a:avLst/>
              <a:gdLst/>
              <a:ahLst/>
              <a:cxnLst/>
              <a:rect l="l" t="t" r="r" b="b"/>
              <a:pathLst>
                <a:path w="37464" h="1905">
                  <a:moveTo>
                    <a:pt x="0" y="0"/>
                  </a:moveTo>
                  <a:lnTo>
                    <a:pt x="33527" y="0"/>
                  </a:lnTo>
                  <a:lnTo>
                    <a:pt x="37337" y="152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547" name="object 1547"/>
          <p:cNvGrpSpPr/>
          <p:nvPr/>
        </p:nvGrpSpPr>
        <p:grpSpPr>
          <a:xfrm>
            <a:off x="10938260" y="2961100"/>
            <a:ext cx="285270" cy="3458"/>
            <a:chOff x="6664706" y="2175129"/>
            <a:chExt cx="209550" cy="2540"/>
          </a:xfrm>
        </p:grpSpPr>
        <p:sp>
          <p:nvSpPr>
            <p:cNvPr id="1548" name="object 1548"/>
            <p:cNvSpPr/>
            <p:nvPr/>
          </p:nvSpPr>
          <p:spPr>
            <a:xfrm>
              <a:off x="6665087" y="2175510"/>
              <a:ext cx="208915" cy="1905"/>
            </a:xfrm>
            <a:custGeom>
              <a:avLst/>
              <a:gdLst/>
              <a:ahLst/>
              <a:cxnLst/>
              <a:rect l="l" t="t" r="r" b="b"/>
              <a:pathLst>
                <a:path w="208915" h="1905">
                  <a:moveTo>
                    <a:pt x="208788" y="1524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208788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49" name="object 1549"/>
            <p:cNvSpPr/>
            <p:nvPr/>
          </p:nvSpPr>
          <p:spPr>
            <a:xfrm>
              <a:off x="6665087" y="2175510"/>
              <a:ext cx="208915" cy="1905"/>
            </a:xfrm>
            <a:custGeom>
              <a:avLst/>
              <a:gdLst/>
              <a:ahLst/>
              <a:cxnLst/>
              <a:rect l="l" t="t" r="r" b="b"/>
              <a:pathLst>
                <a:path w="208915" h="1905">
                  <a:moveTo>
                    <a:pt x="-380" y="762"/>
                  </a:moveTo>
                  <a:lnTo>
                    <a:pt x="209169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50" name="object 1550"/>
            <p:cNvSpPr/>
            <p:nvPr/>
          </p:nvSpPr>
          <p:spPr>
            <a:xfrm>
              <a:off x="6665087" y="2175510"/>
              <a:ext cx="208915" cy="1905"/>
            </a:xfrm>
            <a:custGeom>
              <a:avLst/>
              <a:gdLst/>
              <a:ahLst/>
              <a:cxnLst/>
              <a:rect l="l" t="t" r="r" b="b"/>
              <a:pathLst>
                <a:path w="208915" h="1905">
                  <a:moveTo>
                    <a:pt x="208788" y="1524"/>
                  </a:moveTo>
                  <a:lnTo>
                    <a:pt x="208788" y="0"/>
                  </a:lnTo>
                  <a:lnTo>
                    <a:pt x="0" y="0"/>
                  </a:lnTo>
                  <a:lnTo>
                    <a:pt x="208788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51" name="object 1551"/>
            <p:cNvSpPr/>
            <p:nvPr/>
          </p:nvSpPr>
          <p:spPr>
            <a:xfrm>
              <a:off x="6665087" y="2175510"/>
              <a:ext cx="208915" cy="1905"/>
            </a:xfrm>
            <a:custGeom>
              <a:avLst/>
              <a:gdLst/>
              <a:ahLst/>
              <a:cxnLst/>
              <a:rect l="l" t="t" r="r" b="b"/>
              <a:pathLst>
                <a:path w="208915" h="1905">
                  <a:moveTo>
                    <a:pt x="-380" y="762"/>
                  </a:moveTo>
                  <a:lnTo>
                    <a:pt x="209169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552" name="object 1552"/>
          <p:cNvGrpSpPr/>
          <p:nvPr/>
        </p:nvGrpSpPr>
        <p:grpSpPr>
          <a:xfrm>
            <a:off x="11408177" y="2961100"/>
            <a:ext cx="221300" cy="3458"/>
            <a:chOff x="7009892" y="2175129"/>
            <a:chExt cx="162560" cy="2540"/>
          </a:xfrm>
        </p:grpSpPr>
        <p:sp>
          <p:nvSpPr>
            <p:cNvPr id="1553" name="object 1553"/>
            <p:cNvSpPr/>
            <p:nvPr/>
          </p:nvSpPr>
          <p:spPr>
            <a:xfrm>
              <a:off x="7010273" y="2175510"/>
              <a:ext cx="161290" cy="1905"/>
            </a:xfrm>
            <a:custGeom>
              <a:avLst/>
              <a:gdLst/>
              <a:ahLst/>
              <a:cxnLst/>
              <a:rect l="l" t="t" r="r" b="b"/>
              <a:pathLst>
                <a:path w="161290" h="1905">
                  <a:moveTo>
                    <a:pt x="160794" y="1524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60794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54" name="object 1554"/>
            <p:cNvSpPr/>
            <p:nvPr/>
          </p:nvSpPr>
          <p:spPr>
            <a:xfrm>
              <a:off x="7010273" y="2175510"/>
              <a:ext cx="161290" cy="1905"/>
            </a:xfrm>
            <a:custGeom>
              <a:avLst/>
              <a:gdLst/>
              <a:ahLst/>
              <a:cxnLst/>
              <a:rect l="l" t="t" r="r" b="b"/>
              <a:pathLst>
                <a:path w="161290" h="1905">
                  <a:moveTo>
                    <a:pt x="-380" y="762"/>
                  </a:moveTo>
                  <a:lnTo>
                    <a:pt x="161175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55" name="object 1555"/>
            <p:cNvSpPr/>
            <p:nvPr/>
          </p:nvSpPr>
          <p:spPr>
            <a:xfrm>
              <a:off x="7010273" y="2175510"/>
              <a:ext cx="161925" cy="1905"/>
            </a:xfrm>
            <a:custGeom>
              <a:avLst/>
              <a:gdLst/>
              <a:ahLst/>
              <a:cxnLst/>
              <a:rect l="l" t="t" r="r" b="b"/>
              <a:pathLst>
                <a:path w="161925" h="1905">
                  <a:moveTo>
                    <a:pt x="161556" y="0"/>
                  </a:moveTo>
                  <a:lnTo>
                    <a:pt x="0" y="0"/>
                  </a:lnTo>
                  <a:lnTo>
                    <a:pt x="160794" y="1524"/>
                  </a:lnTo>
                  <a:lnTo>
                    <a:pt x="16155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56" name="object 1556"/>
            <p:cNvSpPr/>
            <p:nvPr/>
          </p:nvSpPr>
          <p:spPr>
            <a:xfrm>
              <a:off x="7010273" y="2175510"/>
              <a:ext cx="161925" cy="1905"/>
            </a:xfrm>
            <a:custGeom>
              <a:avLst/>
              <a:gdLst/>
              <a:ahLst/>
              <a:cxnLst/>
              <a:rect l="l" t="t" r="r" b="b"/>
              <a:pathLst>
                <a:path w="161925" h="1905">
                  <a:moveTo>
                    <a:pt x="-380" y="762"/>
                  </a:moveTo>
                  <a:lnTo>
                    <a:pt x="161937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557" name="object 1557"/>
          <p:cNvGrpSpPr/>
          <p:nvPr/>
        </p:nvGrpSpPr>
        <p:grpSpPr>
          <a:xfrm>
            <a:off x="11787862" y="2961100"/>
            <a:ext cx="222165" cy="3458"/>
            <a:chOff x="7288796" y="2175129"/>
            <a:chExt cx="163195" cy="2540"/>
          </a:xfrm>
        </p:grpSpPr>
        <p:sp>
          <p:nvSpPr>
            <p:cNvPr id="1558" name="object 1558"/>
            <p:cNvSpPr/>
            <p:nvPr/>
          </p:nvSpPr>
          <p:spPr>
            <a:xfrm>
              <a:off x="7289177" y="2175510"/>
              <a:ext cx="162560" cy="1905"/>
            </a:xfrm>
            <a:custGeom>
              <a:avLst/>
              <a:gdLst/>
              <a:ahLst/>
              <a:cxnLst/>
              <a:rect l="l" t="t" r="r" b="b"/>
              <a:pathLst>
                <a:path w="162559" h="1905">
                  <a:moveTo>
                    <a:pt x="162293" y="1524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62293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59" name="object 1559"/>
            <p:cNvSpPr/>
            <p:nvPr/>
          </p:nvSpPr>
          <p:spPr>
            <a:xfrm>
              <a:off x="7289177" y="2175510"/>
              <a:ext cx="162560" cy="1905"/>
            </a:xfrm>
            <a:custGeom>
              <a:avLst/>
              <a:gdLst/>
              <a:ahLst/>
              <a:cxnLst/>
              <a:rect l="l" t="t" r="r" b="b"/>
              <a:pathLst>
                <a:path w="162559" h="1905">
                  <a:moveTo>
                    <a:pt x="-380" y="762"/>
                  </a:moveTo>
                  <a:lnTo>
                    <a:pt x="162674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60" name="object 1560"/>
            <p:cNvSpPr/>
            <p:nvPr/>
          </p:nvSpPr>
          <p:spPr>
            <a:xfrm>
              <a:off x="7289177" y="2175510"/>
              <a:ext cx="162560" cy="1905"/>
            </a:xfrm>
            <a:custGeom>
              <a:avLst/>
              <a:gdLst/>
              <a:ahLst/>
              <a:cxnLst/>
              <a:rect l="l" t="t" r="r" b="b"/>
              <a:pathLst>
                <a:path w="162559" h="1905">
                  <a:moveTo>
                    <a:pt x="162293" y="1524"/>
                  </a:moveTo>
                  <a:lnTo>
                    <a:pt x="162293" y="0"/>
                  </a:lnTo>
                  <a:lnTo>
                    <a:pt x="0" y="0"/>
                  </a:lnTo>
                  <a:lnTo>
                    <a:pt x="162293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61" name="object 1561"/>
            <p:cNvSpPr/>
            <p:nvPr/>
          </p:nvSpPr>
          <p:spPr>
            <a:xfrm>
              <a:off x="7289177" y="2175510"/>
              <a:ext cx="162560" cy="1905"/>
            </a:xfrm>
            <a:custGeom>
              <a:avLst/>
              <a:gdLst/>
              <a:ahLst/>
              <a:cxnLst/>
              <a:rect l="l" t="t" r="r" b="b"/>
              <a:pathLst>
                <a:path w="162559" h="1905">
                  <a:moveTo>
                    <a:pt x="-380" y="762"/>
                  </a:moveTo>
                  <a:lnTo>
                    <a:pt x="162674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562" name="object 1562"/>
          <p:cNvGrpSpPr/>
          <p:nvPr/>
        </p:nvGrpSpPr>
        <p:grpSpPr>
          <a:xfrm>
            <a:off x="12161306" y="2961100"/>
            <a:ext cx="226487" cy="3458"/>
            <a:chOff x="7563116" y="2175129"/>
            <a:chExt cx="166370" cy="2540"/>
          </a:xfrm>
        </p:grpSpPr>
        <p:sp>
          <p:nvSpPr>
            <p:cNvPr id="1563" name="object 1563"/>
            <p:cNvSpPr/>
            <p:nvPr/>
          </p:nvSpPr>
          <p:spPr>
            <a:xfrm>
              <a:off x="7563497" y="2175510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165341" y="1524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65341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64" name="object 1564"/>
            <p:cNvSpPr/>
            <p:nvPr/>
          </p:nvSpPr>
          <p:spPr>
            <a:xfrm>
              <a:off x="7563497" y="2175510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-380" y="762"/>
                  </a:moveTo>
                  <a:lnTo>
                    <a:pt x="165722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65" name="object 1565"/>
            <p:cNvSpPr/>
            <p:nvPr/>
          </p:nvSpPr>
          <p:spPr>
            <a:xfrm>
              <a:off x="7563497" y="2175510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165341" y="1524"/>
                  </a:moveTo>
                  <a:lnTo>
                    <a:pt x="165341" y="0"/>
                  </a:lnTo>
                  <a:lnTo>
                    <a:pt x="0" y="0"/>
                  </a:lnTo>
                  <a:lnTo>
                    <a:pt x="165341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66" name="object 1566"/>
            <p:cNvSpPr/>
            <p:nvPr/>
          </p:nvSpPr>
          <p:spPr>
            <a:xfrm>
              <a:off x="7563497" y="2175510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-380" y="762"/>
                  </a:moveTo>
                  <a:lnTo>
                    <a:pt x="165722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567" name="object 1567"/>
          <p:cNvGrpSpPr/>
          <p:nvPr/>
        </p:nvGrpSpPr>
        <p:grpSpPr>
          <a:xfrm>
            <a:off x="12507779" y="2961100"/>
            <a:ext cx="252421" cy="3458"/>
            <a:chOff x="7817624" y="2175129"/>
            <a:chExt cx="185420" cy="2540"/>
          </a:xfrm>
        </p:grpSpPr>
        <p:sp>
          <p:nvSpPr>
            <p:cNvPr id="1568" name="object 1568"/>
            <p:cNvSpPr/>
            <p:nvPr/>
          </p:nvSpPr>
          <p:spPr>
            <a:xfrm>
              <a:off x="7818005" y="2175510"/>
              <a:ext cx="182245" cy="1905"/>
            </a:xfrm>
            <a:custGeom>
              <a:avLst/>
              <a:gdLst/>
              <a:ahLst/>
              <a:cxnLst/>
              <a:rect l="l" t="t" r="r" b="b"/>
              <a:pathLst>
                <a:path w="182245" h="1905">
                  <a:moveTo>
                    <a:pt x="182118" y="1524"/>
                  </a:moveTo>
                  <a:lnTo>
                    <a:pt x="0" y="0"/>
                  </a:lnTo>
                  <a:lnTo>
                    <a:pt x="1524" y="1524"/>
                  </a:lnTo>
                  <a:lnTo>
                    <a:pt x="182118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69" name="object 1569"/>
            <p:cNvSpPr/>
            <p:nvPr/>
          </p:nvSpPr>
          <p:spPr>
            <a:xfrm>
              <a:off x="7818005" y="2175510"/>
              <a:ext cx="182245" cy="1905"/>
            </a:xfrm>
            <a:custGeom>
              <a:avLst/>
              <a:gdLst/>
              <a:ahLst/>
              <a:cxnLst/>
              <a:rect l="l" t="t" r="r" b="b"/>
              <a:pathLst>
                <a:path w="182245" h="1905">
                  <a:moveTo>
                    <a:pt x="-381" y="762"/>
                  </a:moveTo>
                  <a:lnTo>
                    <a:pt x="182499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70" name="object 1570"/>
            <p:cNvSpPr/>
            <p:nvPr/>
          </p:nvSpPr>
          <p:spPr>
            <a:xfrm>
              <a:off x="7818005" y="2175510"/>
              <a:ext cx="184785" cy="1905"/>
            </a:xfrm>
            <a:custGeom>
              <a:avLst/>
              <a:gdLst/>
              <a:ahLst/>
              <a:cxnLst/>
              <a:rect l="l" t="t" r="r" b="b"/>
              <a:pathLst>
                <a:path w="184784" h="1905">
                  <a:moveTo>
                    <a:pt x="184391" y="0"/>
                  </a:moveTo>
                  <a:lnTo>
                    <a:pt x="0" y="0"/>
                  </a:lnTo>
                  <a:lnTo>
                    <a:pt x="182118" y="1524"/>
                  </a:lnTo>
                  <a:lnTo>
                    <a:pt x="18439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71" name="object 1571"/>
            <p:cNvSpPr/>
            <p:nvPr/>
          </p:nvSpPr>
          <p:spPr>
            <a:xfrm>
              <a:off x="7818005" y="2175510"/>
              <a:ext cx="184785" cy="1905"/>
            </a:xfrm>
            <a:custGeom>
              <a:avLst/>
              <a:gdLst/>
              <a:ahLst/>
              <a:cxnLst/>
              <a:rect l="l" t="t" r="r" b="b"/>
              <a:pathLst>
                <a:path w="184784" h="1905">
                  <a:moveTo>
                    <a:pt x="-380" y="762"/>
                  </a:moveTo>
                  <a:lnTo>
                    <a:pt x="184772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572" name="object 1572"/>
          <p:cNvGrpSpPr/>
          <p:nvPr/>
        </p:nvGrpSpPr>
        <p:grpSpPr>
          <a:xfrm>
            <a:off x="9909232" y="2963174"/>
            <a:ext cx="80394" cy="12967"/>
            <a:chOff x="5908814" y="2176652"/>
            <a:chExt cx="59055" cy="9525"/>
          </a:xfrm>
        </p:grpSpPr>
        <p:sp>
          <p:nvSpPr>
            <p:cNvPr id="1573" name="object 1573"/>
            <p:cNvSpPr/>
            <p:nvPr/>
          </p:nvSpPr>
          <p:spPr>
            <a:xfrm>
              <a:off x="5909195" y="2177033"/>
              <a:ext cx="58419" cy="8890"/>
            </a:xfrm>
            <a:custGeom>
              <a:avLst/>
              <a:gdLst/>
              <a:ahLst/>
              <a:cxnLst/>
              <a:rect l="l" t="t" r="r" b="b"/>
              <a:pathLst>
                <a:path w="58420" h="8889">
                  <a:moveTo>
                    <a:pt x="57912" y="8382"/>
                  </a:moveTo>
                  <a:lnTo>
                    <a:pt x="0" y="0"/>
                  </a:lnTo>
                  <a:lnTo>
                    <a:pt x="10667" y="8382"/>
                  </a:lnTo>
                  <a:lnTo>
                    <a:pt x="57912" y="838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74" name="object 1574"/>
            <p:cNvSpPr/>
            <p:nvPr/>
          </p:nvSpPr>
          <p:spPr>
            <a:xfrm>
              <a:off x="5909195" y="2177033"/>
              <a:ext cx="58419" cy="8890"/>
            </a:xfrm>
            <a:custGeom>
              <a:avLst/>
              <a:gdLst/>
              <a:ahLst/>
              <a:cxnLst/>
              <a:rect l="l" t="t" r="r" b="b"/>
              <a:pathLst>
                <a:path w="58420" h="8889">
                  <a:moveTo>
                    <a:pt x="0" y="0"/>
                  </a:moveTo>
                  <a:lnTo>
                    <a:pt x="10667" y="8382"/>
                  </a:lnTo>
                  <a:lnTo>
                    <a:pt x="57912" y="838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75" name="object 1575"/>
            <p:cNvSpPr/>
            <p:nvPr/>
          </p:nvSpPr>
          <p:spPr>
            <a:xfrm>
              <a:off x="5909195" y="2177033"/>
              <a:ext cx="58419" cy="8890"/>
            </a:xfrm>
            <a:custGeom>
              <a:avLst/>
              <a:gdLst/>
              <a:ahLst/>
              <a:cxnLst/>
              <a:rect l="l" t="t" r="r" b="b"/>
              <a:pathLst>
                <a:path w="58420" h="8889">
                  <a:moveTo>
                    <a:pt x="57912" y="8382"/>
                  </a:moveTo>
                  <a:lnTo>
                    <a:pt x="36575" y="0"/>
                  </a:lnTo>
                  <a:lnTo>
                    <a:pt x="0" y="0"/>
                  </a:lnTo>
                  <a:lnTo>
                    <a:pt x="57912" y="838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76" name="object 1576"/>
            <p:cNvSpPr/>
            <p:nvPr/>
          </p:nvSpPr>
          <p:spPr>
            <a:xfrm>
              <a:off x="5909195" y="2177033"/>
              <a:ext cx="58419" cy="8890"/>
            </a:xfrm>
            <a:custGeom>
              <a:avLst/>
              <a:gdLst/>
              <a:ahLst/>
              <a:cxnLst/>
              <a:rect l="l" t="t" r="r" b="b"/>
              <a:pathLst>
                <a:path w="58420" h="8889">
                  <a:moveTo>
                    <a:pt x="0" y="0"/>
                  </a:moveTo>
                  <a:lnTo>
                    <a:pt x="36575" y="0"/>
                  </a:lnTo>
                  <a:lnTo>
                    <a:pt x="57912" y="838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577" name="object 1577"/>
          <p:cNvGrpSpPr/>
          <p:nvPr/>
        </p:nvGrpSpPr>
        <p:grpSpPr>
          <a:xfrm>
            <a:off x="10938260" y="2963174"/>
            <a:ext cx="286999" cy="12967"/>
            <a:chOff x="6664706" y="2176652"/>
            <a:chExt cx="210820" cy="9525"/>
          </a:xfrm>
        </p:grpSpPr>
        <p:sp>
          <p:nvSpPr>
            <p:cNvPr id="1578" name="object 1578"/>
            <p:cNvSpPr/>
            <p:nvPr/>
          </p:nvSpPr>
          <p:spPr>
            <a:xfrm>
              <a:off x="6665087" y="2177033"/>
              <a:ext cx="209550" cy="8890"/>
            </a:xfrm>
            <a:custGeom>
              <a:avLst/>
              <a:gdLst/>
              <a:ahLst/>
              <a:cxnLst/>
              <a:rect l="l" t="t" r="r" b="b"/>
              <a:pathLst>
                <a:path w="209550" h="8889">
                  <a:moveTo>
                    <a:pt x="209550" y="8382"/>
                  </a:moveTo>
                  <a:lnTo>
                    <a:pt x="0" y="0"/>
                  </a:lnTo>
                  <a:lnTo>
                    <a:pt x="762" y="8382"/>
                  </a:lnTo>
                  <a:lnTo>
                    <a:pt x="209550" y="838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79" name="object 1579"/>
            <p:cNvSpPr/>
            <p:nvPr/>
          </p:nvSpPr>
          <p:spPr>
            <a:xfrm>
              <a:off x="6665087" y="2177033"/>
              <a:ext cx="209550" cy="8890"/>
            </a:xfrm>
            <a:custGeom>
              <a:avLst/>
              <a:gdLst/>
              <a:ahLst/>
              <a:cxnLst/>
              <a:rect l="l" t="t" r="r" b="b"/>
              <a:pathLst>
                <a:path w="209550" h="8889">
                  <a:moveTo>
                    <a:pt x="0" y="0"/>
                  </a:moveTo>
                  <a:lnTo>
                    <a:pt x="762" y="8382"/>
                  </a:lnTo>
                  <a:lnTo>
                    <a:pt x="209550" y="838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80" name="object 1580"/>
            <p:cNvSpPr/>
            <p:nvPr/>
          </p:nvSpPr>
          <p:spPr>
            <a:xfrm>
              <a:off x="6665087" y="2177033"/>
              <a:ext cx="209550" cy="8890"/>
            </a:xfrm>
            <a:custGeom>
              <a:avLst/>
              <a:gdLst/>
              <a:ahLst/>
              <a:cxnLst/>
              <a:rect l="l" t="t" r="r" b="b"/>
              <a:pathLst>
                <a:path w="209550" h="8889">
                  <a:moveTo>
                    <a:pt x="209550" y="8382"/>
                  </a:moveTo>
                  <a:lnTo>
                    <a:pt x="208788" y="0"/>
                  </a:lnTo>
                  <a:lnTo>
                    <a:pt x="0" y="0"/>
                  </a:lnTo>
                  <a:lnTo>
                    <a:pt x="209550" y="838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81" name="object 1581"/>
            <p:cNvSpPr/>
            <p:nvPr/>
          </p:nvSpPr>
          <p:spPr>
            <a:xfrm>
              <a:off x="6665087" y="2177033"/>
              <a:ext cx="209550" cy="8890"/>
            </a:xfrm>
            <a:custGeom>
              <a:avLst/>
              <a:gdLst/>
              <a:ahLst/>
              <a:cxnLst/>
              <a:rect l="l" t="t" r="r" b="b"/>
              <a:pathLst>
                <a:path w="209550" h="8889">
                  <a:moveTo>
                    <a:pt x="0" y="0"/>
                  </a:moveTo>
                  <a:lnTo>
                    <a:pt x="208788" y="0"/>
                  </a:lnTo>
                  <a:lnTo>
                    <a:pt x="209550" y="838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582" name="object 1582"/>
          <p:cNvGrpSpPr/>
          <p:nvPr/>
        </p:nvGrpSpPr>
        <p:grpSpPr>
          <a:xfrm>
            <a:off x="11404027" y="2963174"/>
            <a:ext cx="224758" cy="12967"/>
            <a:chOff x="7006843" y="2176652"/>
            <a:chExt cx="165100" cy="9525"/>
          </a:xfrm>
        </p:grpSpPr>
        <p:sp>
          <p:nvSpPr>
            <p:cNvPr id="1583" name="object 1583"/>
            <p:cNvSpPr/>
            <p:nvPr/>
          </p:nvSpPr>
          <p:spPr>
            <a:xfrm>
              <a:off x="7007224" y="2177033"/>
              <a:ext cx="160655" cy="8890"/>
            </a:xfrm>
            <a:custGeom>
              <a:avLst/>
              <a:gdLst/>
              <a:ahLst/>
              <a:cxnLst/>
              <a:rect l="l" t="t" r="r" b="b"/>
              <a:pathLst>
                <a:path w="160654" h="8889">
                  <a:moveTo>
                    <a:pt x="160032" y="8382"/>
                  </a:moveTo>
                  <a:lnTo>
                    <a:pt x="3048" y="0"/>
                  </a:lnTo>
                  <a:lnTo>
                    <a:pt x="0" y="8382"/>
                  </a:lnTo>
                  <a:lnTo>
                    <a:pt x="160032" y="838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84" name="object 1584"/>
            <p:cNvSpPr/>
            <p:nvPr/>
          </p:nvSpPr>
          <p:spPr>
            <a:xfrm>
              <a:off x="7007224" y="2177033"/>
              <a:ext cx="160655" cy="8890"/>
            </a:xfrm>
            <a:custGeom>
              <a:avLst/>
              <a:gdLst/>
              <a:ahLst/>
              <a:cxnLst/>
              <a:rect l="l" t="t" r="r" b="b"/>
              <a:pathLst>
                <a:path w="160654" h="8889">
                  <a:moveTo>
                    <a:pt x="3048" y="0"/>
                  </a:moveTo>
                  <a:lnTo>
                    <a:pt x="0" y="8382"/>
                  </a:lnTo>
                  <a:lnTo>
                    <a:pt x="160032" y="8382"/>
                  </a:lnTo>
                  <a:lnTo>
                    <a:pt x="304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85" name="object 1585"/>
            <p:cNvSpPr/>
            <p:nvPr/>
          </p:nvSpPr>
          <p:spPr>
            <a:xfrm>
              <a:off x="7010272" y="2177033"/>
              <a:ext cx="161290" cy="8890"/>
            </a:xfrm>
            <a:custGeom>
              <a:avLst/>
              <a:gdLst/>
              <a:ahLst/>
              <a:cxnLst/>
              <a:rect l="l" t="t" r="r" b="b"/>
              <a:pathLst>
                <a:path w="161290" h="8889">
                  <a:moveTo>
                    <a:pt x="160794" y="0"/>
                  </a:moveTo>
                  <a:lnTo>
                    <a:pt x="0" y="0"/>
                  </a:lnTo>
                  <a:lnTo>
                    <a:pt x="156984" y="8382"/>
                  </a:lnTo>
                  <a:lnTo>
                    <a:pt x="16079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86" name="object 1586"/>
            <p:cNvSpPr/>
            <p:nvPr/>
          </p:nvSpPr>
          <p:spPr>
            <a:xfrm>
              <a:off x="7010272" y="2177033"/>
              <a:ext cx="161290" cy="8890"/>
            </a:xfrm>
            <a:custGeom>
              <a:avLst/>
              <a:gdLst/>
              <a:ahLst/>
              <a:cxnLst/>
              <a:rect l="l" t="t" r="r" b="b"/>
              <a:pathLst>
                <a:path w="161290" h="8889">
                  <a:moveTo>
                    <a:pt x="0" y="0"/>
                  </a:moveTo>
                  <a:lnTo>
                    <a:pt x="160794" y="0"/>
                  </a:lnTo>
                  <a:lnTo>
                    <a:pt x="156984" y="838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587" name="object 1587"/>
          <p:cNvGrpSpPr/>
          <p:nvPr/>
        </p:nvGrpSpPr>
        <p:grpSpPr>
          <a:xfrm>
            <a:off x="11787862" y="2963174"/>
            <a:ext cx="223029" cy="12967"/>
            <a:chOff x="7288796" y="2176652"/>
            <a:chExt cx="163830" cy="9525"/>
          </a:xfrm>
        </p:grpSpPr>
        <p:sp>
          <p:nvSpPr>
            <p:cNvPr id="1588" name="object 1588"/>
            <p:cNvSpPr/>
            <p:nvPr/>
          </p:nvSpPr>
          <p:spPr>
            <a:xfrm>
              <a:off x="7289177" y="2177033"/>
              <a:ext cx="163195" cy="8890"/>
            </a:xfrm>
            <a:custGeom>
              <a:avLst/>
              <a:gdLst/>
              <a:ahLst/>
              <a:cxnLst/>
              <a:rect l="l" t="t" r="r" b="b"/>
              <a:pathLst>
                <a:path w="163195" h="8889">
                  <a:moveTo>
                    <a:pt x="163068" y="8382"/>
                  </a:moveTo>
                  <a:lnTo>
                    <a:pt x="0" y="0"/>
                  </a:lnTo>
                  <a:lnTo>
                    <a:pt x="749" y="8382"/>
                  </a:lnTo>
                  <a:lnTo>
                    <a:pt x="163068" y="838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89" name="object 1589"/>
            <p:cNvSpPr/>
            <p:nvPr/>
          </p:nvSpPr>
          <p:spPr>
            <a:xfrm>
              <a:off x="7289177" y="2177033"/>
              <a:ext cx="163195" cy="8890"/>
            </a:xfrm>
            <a:custGeom>
              <a:avLst/>
              <a:gdLst/>
              <a:ahLst/>
              <a:cxnLst/>
              <a:rect l="l" t="t" r="r" b="b"/>
              <a:pathLst>
                <a:path w="163195" h="8889">
                  <a:moveTo>
                    <a:pt x="0" y="0"/>
                  </a:moveTo>
                  <a:lnTo>
                    <a:pt x="749" y="8382"/>
                  </a:lnTo>
                  <a:lnTo>
                    <a:pt x="163068" y="838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90" name="object 1590"/>
            <p:cNvSpPr/>
            <p:nvPr/>
          </p:nvSpPr>
          <p:spPr>
            <a:xfrm>
              <a:off x="7289177" y="2177033"/>
              <a:ext cx="163195" cy="8890"/>
            </a:xfrm>
            <a:custGeom>
              <a:avLst/>
              <a:gdLst/>
              <a:ahLst/>
              <a:cxnLst/>
              <a:rect l="l" t="t" r="r" b="b"/>
              <a:pathLst>
                <a:path w="163195" h="8889">
                  <a:moveTo>
                    <a:pt x="163068" y="8382"/>
                  </a:moveTo>
                  <a:lnTo>
                    <a:pt x="162293" y="0"/>
                  </a:lnTo>
                  <a:lnTo>
                    <a:pt x="0" y="0"/>
                  </a:lnTo>
                  <a:lnTo>
                    <a:pt x="163068" y="838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91" name="object 1591"/>
            <p:cNvSpPr/>
            <p:nvPr/>
          </p:nvSpPr>
          <p:spPr>
            <a:xfrm>
              <a:off x="7289177" y="2177033"/>
              <a:ext cx="163195" cy="8890"/>
            </a:xfrm>
            <a:custGeom>
              <a:avLst/>
              <a:gdLst/>
              <a:ahLst/>
              <a:cxnLst/>
              <a:rect l="l" t="t" r="r" b="b"/>
              <a:pathLst>
                <a:path w="163195" h="8889">
                  <a:moveTo>
                    <a:pt x="0" y="0"/>
                  </a:moveTo>
                  <a:lnTo>
                    <a:pt x="162293" y="0"/>
                  </a:lnTo>
                  <a:lnTo>
                    <a:pt x="163068" y="838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592" name="object 1592"/>
          <p:cNvGrpSpPr/>
          <p:nvPr/>
        </p:nvGrpSpPr>
        <p:grpSpPr>
          <a:xfrm>
            <a:off x="12161307" y="2963174"/>
            <a:ext cx="227351" cy="12967"/>
            <a:chOff x="7563116" y="2176652"/>
            <a:chExt cx="167005" cy="9525"/>
          </a:xfrm>
        </p:grpSpPr>
        <p:sp>
          <p:nvSpPr>
            <p:cNvPr id="1593" name="object 1593"/>
            <p:cNvSpPr/>
            <p:nvPr/>
          </p:nvSpPr>
          <p:spPr>
            <a:xfrm>
              <a:off x="7563497" y="2177033"/>
              <a:ext cx="166370" cy="8890"/>
            </a:xfrm>
            <a:custGeom>
              <a:avLst/>
              <a:gdLst/>
              <a:ahLst/>
              <a:cxnLst/>
              <a:rect l="l" t="t" r="r" b="b"/>
              <a:pathLst>
                <a:path w="166370" h="8889">
                  <a:moveTo>
                    <a:pt x="166103" y="8382"/>
                  </a:moveTo>
                  <a:lnTo>
                    <a:pt x="0" y="0"/>
                  </a:lnTo>
                  <a:lnTo>
                    <a:pt x="749" y="8382"/>
                  </a:lnTo>
                  <a:lnTo>
                    <a:pt x="166103" y="838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94" name="object 1594"/>
            <p:cNvSpPr/>
            <p:nvPr/>
          </p:nvSpPr>
          <p:spPr>
            <a:xfrm>
              <a:off x="7563497" y="2177033"/>
              <a:ext cx="166370" cy="8890"/>
            </a:xfrm>
            <a:custGeom>
              <a:avLst/>
              <a:gdLst/>
              <a:ahLst/>
              <a:cxnLst/>
              <a:rect l="l" t="t" r="r" b="b"/>
              <a:pathLst>
                <a:path w="166370" h="8889">
                  <a:moveTo>
                    <a:pt x="0" y="0"/>
                  </a:moveTo>
                  <a:lnTo>
                    <a:pt x="749" y="8382"/>
                  </a:lnTo>
                  <a:lnTo>
                    <a:pt x="166103" y="838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95" name="object 1595"/>
            <p:cNvSpPr/>
            <p:nvPr/>
          </p:nvSpPr>
          <p:spPr>
            <a:xfrm>
              <a:off x="7563497" y="2177033"/>
              <a:ext cx="166370" cy="8890"/>
            </a:xfrm>
            <a:custGeom>
              <a:avLst/>
              <a:gdLst/>
              <a:ahLst/>
              <a:cxnLst/>
              <a:rect l="l" t="t" r="r" b="b"/>
              <a:pathLst>
                <a:path w="166370" h="8889">
                  <a:moveTo>
                    <a:pt x="166103" y="8382"/>
                  </a:moveTo>
                  <a:lnTo>
                    <a:pt x="165341" y="0"/>
                  </a:lnTo>
                  <a:lnTo>
                    <a:pt x="0" y="0"/>
                  </a:lnTo>
                  <a:lnTo>
                    <a:pt x="166103" y="838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96" name="object 1596"/>
            <p:cNvSpPr/>
            <p:nvPr/>
          </p:nvSpPr>
          <p:spPr>
            <a:xfrm>
              <a:off x="7563497" y="2177033"/>
              <a:ext cx="166370" cy="8890"/>
            </a:xfrm>
            <a:custGeom>
              <a:avLst/>
              <a:gdLst/>
              <a:ahLst/>
              <a:cxnLst/>
              <a:rect l="l" t="t" r="r" b="b"/>
              <a:pathLst>
                <a:path w="166370" h="8889">
                  <a:moveTo>
                    <a:pt x="0" y="0"/>
                  </a:moveTo>
                  <a:lnTo>
                    <a:pt x="165341" y="0"/>
                  </a:lnTo>
                  <a:lnTo>
                    <a:pt x="166103" y="838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597" name="object 1597"/>
          <p:cNvGrpSpPr/>
          <p:nvPr/>
        </p:nvGrpSpPr>
        <p:grpSpPr>
          <a:xfrm>
            <a:off x="12509855" y="2963174"/>
            <a:ext cx="247234" cy="12967"/>
            <a:chOff x="7819149" y="2176652"/>
            <a:chExt cx="181610" cy="9525"/>
          </a:xfrm>
        </p:grpSpPr>
        <p:sp>
          <p:nvSpPr>
            <p:cNvPr id="1598" name="object 1598"/>
            <p:cNvSpPr/>
            <p:nvPr/>
          </p:nvSpPr>
          <p:spPr>
            <a:xfrm>
              <a:off x="7819530" y="2177033"/>
              <a:ext cx="165735" cy="8890"/>
            </a:xfrm>
            <a:custGeom>
              <a:avLst/>
              <a:gdLst/>
              <a:ahLst/>
              <a:cxnLst/>
              <a:rect l="l" t="t" r="r" b="b"/>
              <a:pathLst>
                <a:path w="165734" h="8889">
                  <a:moveTo>
                    <a:pt x="165341" y="8382"/>
                  </a:moveTo>
                  <a:lnTo>
                    <a:pt x="0" y="0"/>
                  </a:lnTo>
                  <a:lnTo>
                    <a:pt x="10668" y="8382"/>
                  </a:lnTo>
                  <a:lnTo>
                    <a:pt x="165341" y="838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599" name="object 1599"/>
            <p:cNvSpPr/>
            <p:nvPr/>
          </p:nvSpPr>
          <p:spPr>
            <a:xfrm>
              <a:off x="7819530" y="2177033"/>
              <a:ext cx="165735" cy="8890"/>
            </a:xfrm>
            <a:custGeom>
              <a:avLst/>
              <a:gdLst/>
              <a:ahLst/>
              <a:cxnLst/>
              <a:rect l="l" t="t" r="r" b="b"/>
              <a:pathLst>
                <a:path w="165734" h="8889">
                  <a:moveTo>
                    <a:pt x="0" y="0"/>
                  </a:moveTo>
                  <a:lnTo>
                    <a:pt x="10668" y="8382"/>
                  </a:lnTo>
                  <a:lnTo>
                    <a:pt x="165341" y="838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00" name="object 1600"/>
            <p:cNvSpPr/>
            <p:nvPr/>
          </p:nvSpPr>
          <p:spPr>
            <a:xfrm>
              <a:off x="7819530" y="2177033"/>
              <a:ext cx="180975" cy="8890"/>
            </a:xfrm>
            <a:custGeom>
              <a:avLst/>
              <a:gdLst/>
              <a:ahLst/>
              <a:cxnLst/>
              <a:rect l="l" t="t" r="r" b="b"/>
              <a:pathLst>
                <a:path w="180975" h="8889">
                  <a:moveTo>
                    <a:pt x="180594" y="0"/>
                  </a:moveTo>
                  <a:lnTo>
                    <a:pt x="0" y="0"/>
                  </a:lnTo>
                  <a:lnTo>
                    <a:pt x="165341" y="8382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01" name="object 1601"/>
            <p:cNvSpPr/>
            <p:nvPr/>
          </p:nvSpPr>
          <p:spPr>
            <a:xfrm>
              <a:off x="7819530" y="2177033"/>
              <a:ext cx="180975" cy="8890"/>
            </a:xfrm>
            <a:custGeom>
              <a:avLst/>
              <a:gdLst/>
              <a:ahLst/>
              <a:cxnLst/>
              <a:rect l="l" t="t" r="r" b="b"/>
              <a:pathLst>
                <a:path w="180975" h="8889">
                  <a:moveTo>
                    <a:pt x="0" y="0"/>
                  </a:moveTo>
                  <a:lnTo>
                    <a:pt x="180594" y="0"/>
                  </a:lnTo>
                  <a:lnTo>
                    <a:pt x="165341" y="838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602" name="object 1602"/>
          <p:cNvGrpSpPr/>
          <p:nvPr/>
        </p:nvGrpSpPr>
        <p:grpSpPr>
          <a:xfrm>
            <a:off x="9923754" y="2974586"/>
            <a:ext cx="96819" cy="14696"/>
            <a:chOff x="5919482" y="2185035"/>
            <a:chExt cx="71120" cy="10795"/>
          </a:xfrm>
        </p:grpSpPr>
        <p:sp>
          <p:nvSpPr>
            <p:cNvPr id="1603" name="object 1603"/>
            <p:cNvSpPr/>
            <p:nvPr/>
          </p:nvSpPr>
          <p:spPr>
            <a:xfrm>
              <a:off x="5919863" y="2185416"/>
              <a:ext cx="70485" cy="10160"/>
            </a:xfrm>
            <a:custGeom>
              <a:avLst/>
              <a:gdLst/>
              <a:ahLst/>
              <a:cxnLst/>
              <a:rect l="l" t="t" r="r" b="b"/>
              <a:pathLst>
                <a:path w="70485" h="10160">
                  <a:moveTo>
                    <a:pt x="70104" y="9906"/>
                  </a:moveTo>
                  <a:lnTo>
                    <a:pt x="0" y="0"/>
                  </a:lnTo>
                  <a:lnTo>
                    <a:pt x="10668" y="9906"/>
                  </a:lnTo>
                  <a:lnTo>
                    <a:pt x="70104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04" name="object 1604"/>
            <p:cNvSpPr/>
            <p:nvPr/>
          </p:nvSpPr>
          <p:spPr>
            <a:xfrm>
              <a:off x="5919863" y="2185416"/>
              <a:ext cx="70485" cy="10160"/>
            </a:xfrm>
            <a:custGeom>
              <a:avLst/>
              <a:gdLst/>
              <a:ahLst/>
              <a:cxnLst/>
              <a:rect l="l" t="t" r="r" b="b"/>
              <a:pathLst>
                <a:path w="70485" h="10160">
                  <a:moveTo>
                    <a:pt x="0" y="0"/>
                  </a:moveTo>
                  <a:lnTo>
                    <a:pt x="10668" y="9906"/>
                  </a:lnTo>
                  <a:lnTo>
                    <a:pt x="70104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05" name="object 1605"/>
            <p:cNvSpPr/>
            <p:nvPr/>
          </p:nvSpPr>
          <p:spPr>
            <a:xfrm>
              <a:off x="5919863" y="2185416"/>
              <a:ext cx="70485" cy="10160"/>
            </a:xfrm>
            <a:custGeom>
              <a:avLst/>
              <a:gdLst/>
              <a:ahLst/>
              <a:cxnLst/>
              <a:rect l="l" t="t" r="r" b="b"/>
              <a:pathLst>
                <a:path w="70485" h="10160">
                  <a:moveTo>
                    <a:pt x="70104" y="9906"/>
                  </a:moveTo>
                  <a:lnTo>
                    <a:pt x="47244" y="0"/>
                  </a:lnTo>
                  <a:lnTo>
                    <a:pt x="0" y="0"/>
                  </a:lnTo>
                  <a:lnTo>
                    <a:pt x="70104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06" name="object 1606"/>
            <p:cNvSpPr/>
            <p:nvPr/>
          </p:nvSpPr>
          <p:spPr>
            <a:xfrm>
              <a:off x="5919863" y="2185416"/>
              <a:ext cx="70485" cy="10160"/>
            </a:xfrm>
            <a:custGeom>
              <a:avLst/>
              <a:gdLst/>
              <a:ahLst/>
              <a:cxnLst/>
              <a:rect l="l" t="t" r="r" b="b"/>
              <a:pathLst>
                <a:path w="70485" h="10160">
                  <a:moveTo>
                    <a:pt x="0" y="0"/>
                  </a:moveTo>
                  <a:lnTo>
                    <a:pt x="47244" y="0"/>
                  </a:lnTo>
                  <a:lnTo>
                    <a:pt x="70104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607" name="object 1607"/>
          <p:cNvGrpSpPr/>
          <p:nvPr/>
        </p:nvGrpSpPr>
        <p:grpSpPr>
          <a:xfrm>
            <a:off x="10939297" y="2974586"/>
            <a:ext cx="286999" cy="14696"/>
            <a:chOff x="6665468" y="2185035"/>
            <a:chExt cx="210820" cy="10795"/>
          </a:xfrm>
        </p:grpSpPr>
        <p:sp>
          <p:nvSpPr>
            <p:cNvPr id="1608" name="object 1608"/>
            <p:cNvSpPr/>
            <p:nvPr/>
          </p:nvSpPr>
          <p:spPr>
            <a:xfrm>
              <a:off x="6665849" y="2185416"/>
              <a:ext cx="209550" cy="10160"/>
            </a:xfrm>
            <a:custGeom>
              <a:avLst/>
              <a:gdLst/>
              <a:ahLst/>
              <a:cxnLst/>
              <a:rect l="l" t="t" r="r" b="b"/>
              <a:pathLst>
                <a:path w="209550" h="10160">
                  <a:moveTo>
                    <a:pt x="209550" y="9906"/>
                  </a:moveTo>
                  <a:lnTo>
                    <a:pt x="0" y="0"/>
                  </a:lnTo>
                  <a:lnTo>
                    <a:pt x="761" y="9906"/>
                  </a:lnTo>
                  <a:lnTo>
                    <a:pt x="209550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09" name="object 1609"/>
            <p:cNvSpPr/>
            <p:nvPr/>
          </p:nvSpPr>
          <p:spPr>
            <a:xfrm>
              <a:off x="6665849" y="2185416"/>
              <a:ext cx="209550" cy="10160"/>
            </a:xfrm>
            <a:custGeom>
              <a:avLst/>
              <a:gdLst/>
              <a:ahLst/>
              <a:cxnLst/>
              <a:rect l="l" t="t" r="r" b="b"/>
              <a:pathLst>
                <a:path w="209550" h="10160">
                  <a:moveTo>
                    <a:pt x="0" y="0"/>
                  </a:moveTo>
                  <a:lnTo>
                    <a:pt x="761" y="9906"/>
                  </a:lnTo>
                  <a:lnTo>
                    <a:pt x="209550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10" name="object 1610"/>
            <p:cNvSpPr/>
            <p:nvPr/>
          </p:nvSpPr>
          <p:spPr>
            <a:xfrm>
              <a:off x="6665849" y="2185416"/>
              <a:ext cx="209550" cy="10160"/>
            </a:xfrm>
            <a:custGeom>
              <a:avLst/>
              <a:gdLst/>
              <a:ahLst/>
              <a:cxnLst/>
              <a:rect l="l" t="t" r="r" b="b"/>
              <a:pathLst>
                <a:path w="209550" h="10160">
                  <a:moveTo>
                    <a:pt x="209550" y="9906"/>
                  </a:moveTo>
                  <a:lnTo>
                    <a:pt x="208787" y="0"/>
                  </a:lnTo>
                  <a:lnTo>
                    <a:pt x="0" y="0"/>
                  </a:lnTo>
                  <a:lnTo>
                    <a:pt x="209550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11" name="object 1611"/>
            <p:cNvSpPr/>
            <p:nvPr/>
          </p:nvSpPr>
          <p:spPr>
            <a:xfrm>
              <a:off x="6665849" y="2185416"/>
              <a:ext cx="209550" cy="10160"/>
            </a:xfrm>
            <a:custGeom>
              <a:avLst/>
              <a:gdLst/>
              <a:ahLst/>
              <a:cxnLst/>
              <a:rect l="l" t="t" r="r" b="b"/>
              <a:pathLst>
                <a:path w="209550" h="10160">
                  <a:moveTo>
                    <a:pt x="0" y="0"/>
                  </a:moveTo>
                  <a:lnTo>
                    <a:pt x="208787" y="0"/>
                  </a:lnTo>
                  <a:lnTo>
                    <a:pt x="209550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612" name="object 1612"/>
          <p:cNvGrpSpPr/>
          <p:nvPr/>
        </p:nvGrpSpPr>
        <p:grpSpPr>
          <a:xfrm>
            <a:off x="11399878" y="2974586"/>
            <a:ext cx="223894" cy="14696"/>
            <a:chOff x="7003795" y="2185035"/>
            <a:chExt cx="164465" cy="10795"/>
          </a:xfrm>
        </p:grpSpPr>
        <p:sp>
          <p:nvSpPr>
            <p:cNvPr id="1613" name="object 1613"/>
            <p:cNvSpPr/>
            <p:nvPr/>
          </p:nvSpPr>
          <p:spPr>
            <a:xfrm>
              <a:off x="7004176" y="2185416"/>
              <a:ext cx="158750" cy="10160"/>
            </a:xfrm>
            <a:custGeom>
              <a:avLst/>
              <a:gdLst/>
              <a:ahLst/>
              <a:cxnLst/>
              <a:rect l="l" t="t" r="r" b="b"/>
              <a:pathLst>
                <a:path w="158750" h="10160">
                  <a:moveTo>
                    <a:pt x="158496" y="9906"/>
                  </a:moveTo>
                  <a:lnTo>
                    <a:pt x="3048" y="0"/>
                  </a:lnTo>
                  <a:lnTo>
                    <a:pt x="0" y="9906"/>
                  </a:lnTo>
                  <a:lnTo>
                    <a:pt x="158496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14" name="object 1614"/>
            <p:cNvSpPr/>
            <p:nvPr/>
          </p:nvSpPr>
          <p:spPr>
            <a:xfrm>
              <a:off x="7004176" y="2185416"/>
              <a:ext cx="158750" cy="10160"/>
            </a:xfrm>
            <a:custGeom>
              <a:avLst/>
              <a:gdLst/>
              <a:ahLst/>
              <a:cxnLst/>
              <a:rect l="l" t="t" r="r" b="b"/>
              <a:pathLst>
                <a:path w="158750" h="10160">
                  <a:moveTo>
                    <a:pt x="3048" y="0"/>
                  </a:moveTo>
                  <a:lnTo>
                    <a:pt x="0" y="9906"/>
                  </a:lnTo>
                  <a:lnTo>
                    <a:pt x="158496" y="9906"/>
                  </a:lnTo>
                  <a:lnTo>
                    <a:pt x="304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15" name="object 1615"/>
            <p:cNvSpPr/>
            <p:nvPr/>
          </p:nvSpPr>
          <p:spPr>
            <a:xfrm>
              <a:off x="7007224" y="2185416"/>
              <a:ext cx="160655" cy="10160"/>
            </a:xfrm>
            <a:custGeom>
              <a:avLst/>
              <a:gdLst/>
              <a:ahLst/>
              <a:cxnLst/>
              <a:rect l="l" t="t" r="r" b="b"/>
              <a:pathLst>
                <a:path w="160654" h="10160">
                  <a:moveTo>
                    <a:pt x="160032" y="0"/>
                  </a:moveTo>
                  <a:lnTo>
                    <a:pt x="0" y="0"/>
                  </a:lnTo>
                  <a:lnTo>
                    <a:pt x="155448" y="9906"/>
                  </a:lnTo>
                  <a:lnTo>
                    <a:pt x="16003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16" name="object 1616"/>
            <p:cNvSpPr/>
            <p:nvPr/>
          </p:nvSpPr>
          <p:spPr>
            <a:xfrm>
              <a:off x="7007224" y="2185416"/>
              <a:ext cx="160655" cy="10160"/>
            </a:xfrm>
            <a:custGeom>
              <a:avLst/>
              <a:gdLst/>
              <a:ahLst/>
              <a:cxnLst/>
              <a:rect l="l" t="t" r="r" b="b"/>
              <a:pathLst>
                <a:path w="160654" h="10160">
                  <a:moveTo>
                    <a:pt x="0" y="0"/>
                  </a:moveTo>
                  <a:lnTo>
                    <a:pt x="160032" y="0"/>
                  </a:lnTo>
                  <a:lnTo>
                    <a:pt x="155448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617" name="object 1617"/>
          <p:cNvGrpSpPr/>
          <p:nvPr/>
        </p:nvGrpSpPr>
        <p:grpSpPr>
          <a:xfrm>
            <a:off x="11788882" y="2974586"/>
            <a:ext cx="223894" cy="14696"/>
            <a:chOff x="7289545" y="2185035"/>
            <a:chExt cx="164465" cy="10795"/>
          </a:xfrm>
        </p:grpSpPr>
        <p:sp>
          <p:nvSpPr>
            <p:cNvPr id="1618" name="object 1618"/>
            <p:cNvSpPr/>
            <p:nvPr/>
          </p:nvSpPr>
          <p:spPr>
            <a:xfrm>
              <a:off x="7289926" y="2185416"/>
              <a:ext cx="163195" cy="10160"/>
            </a:xfrm>
            <a:custGeom>
              <a:avLst/>
              <a:gdLst/>
              <a:ahLst/>
              <a:cxnLst/>
              <a:rect l="l" t="t" r="r" b="b"/>
              <a:pathLst>
                <a:path w="163195" h="10160">
                  <a:moveTo>
                    <a:pt x="163080" y="9906"/>
                  </a:moveTo>
                  <a:lnTo>
                    <a:pt x="0" y="0"/>
                  </a:lnTo>
                  <a:lnTo>
                    <a:pt x="762" y="9906"/>
                  </a:lnTo>
                  <a:lnTo>
                    <a:pt x="163080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19" name="object 1619"/>
            <p:cNvSpPr/>
            <p:nvPr/>
          </p:nvSpPr>
          <p:spPr>
            <a:xfrm>
              <a:off x="7289926" y="2185416"/>
              <a:ext cx="163195" cy="10160"/>
            </a:xfrm>
            <a:custGeom>
              <a:avLst/>
              <a:gdLst/>
              <a:ahLst/>
              <a:cxnLst/>
              <a:rect l="l" t="t" r="r" b="b"/>
              <a:pathLst>
                <a:path w="163195" h="10160">
                  <a:moveTo>
                    <a:pt x="0" y="0"/>
                  </a:moveTo>
                  <a:lnTo>
                    <a:pt x="762" y="9906"/>
                  </a:lnTo>
                  <a:lnTo>
                    <a:pt x="163080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20" name="object 1620"/>
            <p:cNvSpPr/>
            <p:nvPr/>
          </p:nvSpPr>
          <p:spPr>
            <a:xfrm>
              <a:off x="7289926" y="2185416"/>
              <a:ext cx="163195" cy="10160"/>
            </a:xfrm>
            <a:custGeom>
              <a:avLst/>
              <a:gdLst/>
              <a:ahLst/>
              <a:cxnLst/>
              <a:rect l="l" t="t" r="r" b="b"/>
              <a:pathLst>
                <a:path w="163195" h="10160">
                  <a:moveTo>
                    <a:pt x="163080" y="9906"/>
                  </a:moveTo>
                  <a:lnTo>
                    <a:pt x="162318" y="0"/>
                  </a:lnTo>
                  <a:lnTo>
                    <a:pt x="0" y="0"/>
                  </a:lnTo>
                  <a:lnTo>
                    <a:pt x="163080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21" name="object 1621"/>
            <p:cNvSpPr/>
            <p:nvPr/>
          </p:nvSpPr>
          <p:spPr>
            <a:xfrm>
              <a:off x="7289926" y="2185416"/>
              <a:ext cx="163195" cy="10160"/>
            </a:xfrm>
            <a:custGeom>
              <a:avLst/>
              <a:gdLst/>
              <a:ahLst/>
              <a:cxnLst/>
              <a:rect l="l" t="t" r="r" b="b"/>
              <a:pathLst>
                <a:path w="163195" h="10160">
                  <a:moveTo>
                    <a:pt x="0" y="0"/>
                  </a:moveTo>
                  <a:lnTo>
                    <a:pt x="162318" y="0"/>
                  </a:lnTo>
                  <a:lnTo>
                    <a:pt x="163080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622" name="object 1622"/>
          <p:cNvGrpSpPr/>
          <p:nvPr/>
        </p:nvGrpSpPr>
        <p:grpSpPr>
          <a:xfrm>
            <a:off x="12162328" y="2974586"/>
            <a:ext cx="227351" cy="14696"/>
            <a:chOff x="7563866" y="2185035"/>
            <a:chExt cx="167005" cy="10795"/>
          </a:xfrm>
        </p:grpSpPr>
        <p:sp>
          <p:nvSpPr>
            <p:cNvPr id="1623" name="object 1623"/>
            <p:cNvSpPr/>
            <p:nvPr/>
          </p:nvSpPr>
          <p:spPr>
            <a:xfrm>
              <a:off x="7564247" y="2185416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60">
                  <a:moveTo>
                    <a:pt x="166116" y="9906"/>
                  </a:moveTo>
                  <a:lnTo>
                    <a:pt x="0" y="0"/>
                  </a:lnTo>
                  <a:lnTo>
                    <a:pt x="0" y="9906"/>
                  </a:lnTo>
                  <a:lnTo>
                    <a:pt x="166116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24" name="object 1624"/>
            <p:cNvSpPr/>
            <p:nvPr/>
          </p:nvSpPr>
          <p:spPr>
            <a:xfrm>
              <a:off x="7564247" y="2185416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60">
                  <a:moveTo>
                    <a:pt x="0" y="0"/>
                  </a:moveTo>
                  <a:lnTo>
                    <a:pt x="0" y="9906"/>
                  </a:lnTo>
                  <a:lnTo>
                    <a:pt x="166116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25" name="object 1625"/>
            <p:cNvSpPr/>
            <p:nvPr/>
          </p:nvSpPr>
          <p:spPr>
            <a:xfrm>
              <a:off x="7564247" y="2185416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60">
                  <a:moveTo>
                    <a:pt x="166116" y="9906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6116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26" name="object 1626"/>
            <p:cNvSpPr/>
            <p:nvPr/>
          </p:nvSpPr>
          <p:spPr>
            <a:xfrm>
              <a:off x="7564247" y="2185416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60">
                  <a:moveTo>
                    <a:pt x="0" y="0"/>
                  </a:moveTo>
                  <a:lnTo>
                    <a:pt x="165353" y="0"/>
                  </a:lnTo>
                  <a:lnTo>
                    <a:pt x="166116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627" name="object 1627"/>
          <p:cNvGrpSpPr/>
          <p:nvPr/>
        </p:nvGrpSpPr>
        <p:grpSpPr>
          <a:xfrm>
            <a:off x="12524377" y="2974586"/>
            <a:ext cx="211791" cy="14696"/>
            <a:chOff x="7829816" y="2185035"/>
            <a:chExt cx="155575" cy="10795"/>
          </a:xfrm>
        </p:grpSpPr>
        <p:sp>
          <p:nvSpPr>
            <p:cNvPr id="1628" name="object 1628"/>
            <p:cNvSpPr/>
            <p:nvPr/>
          </p:nvSpPr>
          <p:spPr>
            <a:xfrm>
              <a:off x="7830197" y="2185416"/>
              <a:ext cx="139065" cy="10160"/>
            </a:xfrm>
            <a:custGeom>
              <a:avLst/>
              <a:gdLst/>
              <a:ahLst/>
              <a:cxnLst/>
              <a:rect l="l" t="t" r="r" b="b"/>
              <a:pathLst>
                <a:path w="139065" h="10160">
                  <a:moveTo>
                    <a:pt x="138683" y="9906"/>
                  </a:moveTo>
                  <a:lnTo>
                    <a:pt x="0" y="0"/>
                  </a:lnTo>
                  <a:lnTo>
                    <a:pt x="12179" y="9906"/>
                  </a:lnTo>
                  <a:lnTo>
                    <a:pt x="138683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29" name="object 1629"/>
            <p:cNvSpPr/>
            <p:nvPr/>
          </p:nvSpPr>
          <p:spPr>
            <a:xfrm>
              <a:off x="7830197" y="2185416"/>
              <a:ext cx="139065" cy="10160"/>
            </a:xfrm>
            <a:custGeom>
              <a:avLst/>
              <a:gdLst/>
              <a:ahLst/>
              <a:cxnLst/>
              <a:rect l="l" t="t" r="r" b="b"/>
              <a:pathLst>
                <a:path w="139065" h="10160">
                  <a:moveTo>
                    <a:pt x="0" y="0"/>
                  </a:moveTo>
                  <a:lnTo>
                    <a:pt x="12179" y="9906"/>
                  </a:lnTo>
                  <a:lnTo>
                    <a:pt x="138683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30" name="object 1630"/>
            <p:cNvSpPr/>
            <p:nvPr/>
          </p:nvSpPr>
          <p:spPr>
            <a:xfrm>
              <a:off x="7830197" y="2185416"/>
              <a:ext cx="154940" cy="10160"/>
            </a:xfrm>
            <a:custGeom>
              <a:avLst/>
              <a:gdLst/>
              <a:ahLst/>
              <a:cxnLst/>
              <a:rect l="l" t="t" r="r" b="b"/>
              <a:pathLst>
                <a:path w="154940" h="10160">
                  <a:moveTo>
                    <a:pt x="154673" y="0"/>
                  </a:moveTo>
                  <a:lnTo>
                    <a:pt x="0" y="0"/>
                  </a:lnTo>
                  <a:lnTo>
                    <a:pt x="138683" y="9906"/>
                  </a:lnTo>
                  <a:lnTo>
                    <a:pt x="15467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31" name="object 1631"/>
            <p:cNvSpPr/>
            <p:nvPr/>
          </p:nvSpPr>
          <p:spPr>
            <a:xfrm>
              <a:off x="7830197" y="2185416"/>
              <a:ext cx="154940" cy="10160"/>
            </a:xfrm>
            <a:custGeom>
              <a:avLst/>
              <a:gdLst/>
              <a:ahLst/>
              <a:cxnLst/>
              <a:rect l="l" t="t" r="r" b="b"/>
              <a:pathLst>
                <a:path w="154940" h="10160">
                  <a:moveTo>
                    <a:pt x="0" y="0"/>
                  </a:moveTo>
                  <a:lnTo>
                    <a:pt x="154673" y="0"/>
                  </a:lnTo>
                  <a:lnTo>
                    <a:pt x="138683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632" name="object 1632"/>
          <p:cNvGrpSpPr/>
          <p:nvPr/>
        </p:nvGrpSpPr>
        <p:grpSpPr>
          <a:xfrm>
            <a:off x="9938277" y="2988072"/>
            <a:ext cx="108921" cy="9509"/>
            <a:chOff x="5930150" y="2194941"/>
            <a:chExt cx="80010" cy="6985"/>
          </a:xfrm>
        </p:grpSpPr>
        <p:sp>
          <p:nvSpPr>
            <p:cNvPr id="1633" name="object 1633"/>
            <p:cNvSpPr/>
            <p:nvPr/>
          </p:nvSpPr>
          <p:spPr>
            <a:xfrm>
              <a:off x="5930531" y="2195322"/>
              <a:ext cx="79375" cy="6350"/>
            </a:xfrm>
            <a:custGeom>
              <a:avLst/>
              <a:gdLst/>
              <a:ahLst/>
              <a:cxnLst/>
              <a:rect l="l" t="t" r="r" b="b"/>
              <a:pathLst>
                <a:path w="79375" h="6350">
                  <a:moveTo>
                    <a:pt x="79248" y="6095"/>
                  </a:moveTo>
                  <a:lnTo>
                    <a:pt x="0" y="0"/>
                  </a:lnTo>
                  <a:lnTo>
                    <a:pt x="6858" y="6095"/>
                  </a:lnTo>
                  <a:lnTo>
                    <a:pt x="79248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34" name="object 1634"/>
            <p:cNvSpPr/>
            <p:nvPr/>
          </p:nvSpPr>
          <p:spPr>
            <a:xfrm>
              <a:off x="5930531" y="2195322"/>
              <a:ext cx="79375" cy="6350"/>
            </a:xfrm>
            <a:custGeom>
              <a:avLst/>
              <a:gdLst/>
              <a:ahLst/>
              <a:cxnLst/>
              <a:rect l="l" t="t" r="r" b="b"/>
              <a:pathLst>
                <a:path w="79375" h="6350">
                  <a:moveTo>
                    <a:pt x="0" y="0"/>
                  </a:moveTo>
                  <a:lnTo>
                    <a:pt x="6858" y="6095"/>
                  </a:lnTo>
                  <a:lnTo>
                    <a:pt x="79248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35" name="object 1635"/>
            <p:cNvSpPr/>
            <p:nvPr/>
          </p:nvSpPr>
          <p:spPr>
            <a:xfrm>
              <a:off x="5930531" y="2195322"/>
              <a:ext cx="79375" cy="6350"/>
            </a:xfrm>
            <a:custGeom>
              <a:avLst/>
              <a:gdLst/>
              <a:ahLst/>
              <a:cxnLst/>
              <a:rect l="l" t="t" r="r" b="b"/>
              <a:pathLst>
                <a:path w="79375" h="6350">
                  <a:moveTo>
                    <a:pt x="79248" y="6095"/>
                  </a:moveTo>
                  <a:lnTo>
                    <a:pt x="59436" y="0"/>
                  </a:lnTo>
                  <a:lnTo>
                    <a:pt x="0" y="0"/>
                  </a:lnTo>
                  <a:lnTo>
                    <a:pt x="79248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36" name="object 1636"/>
            <p:cNvSpPr/>
            <p:nvPr/>
          </p:nvSpPr>
          <p:spPr>
            <a:xfrm>
              <a:off x="5930531" y="2195322"/>
              <a:ext cx="79375" cy="6350"/>
            </a:xfrm>
            <a:custGeom>
              <a:avLst/>
              <a:gdLst/>
              <a:ahLst/>
              <a:cxnLst/>
              <a:rect l="l" t="t" r="r" b="b"/>
              <a:pathLst>
                <a:path w="79375" h="6350">
                  <a:moveTo>
                    <a:pt x="0" y="0"/>
                  </a:moveTo>
                  <a:lnTo>
                    <a:pt x="59436" y="0"/>
                  </a:lnTo>
                  <a:lnTo>
                    <a:pt x="79248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637" name="object 1637"/>
          <p:cNvGrpSpPr/>
          <p:nvPr/>
        </p:nvGrpSpPr>
        <p:grpSpPr>
          <a:xfrm>
            <a:off x="10940335" y="2988072"/>
            <a:ext cx="286999" cy="9509"/>
            <a:chOff x="6666230" y="2194941"/>
            <a:chExt cx="210820" cy="6985"/>
          </a:xfrm>
        </p:grpSpPr>
        <p:sp>
          <p:nvSpPr>
            <p:cNvPr id="1638" name="object 1638"/>
            <p:cNvSpPr/>
            <p:nvPr/>
          </p:nvSpPr>
          <p:spPr>
            <a:xfrm>
              <a:off x="6666611" y="2195322"/>
              <a:ext cx="209550" cy="6350"/>
            </a:xfrm>
            <a:custGeom>
              <a:avLst/>
              <a:gdLst/>
              <a:ahLst/>
              <a:cxnLst/>
              <a:rect l="l" t="t" r="r" b="b"/>
              <a:pathLst>
                <a:path w="209550" h="6350">
                  <a:moveTo>
                    <a:pt x="209550" y="6095"/>
                  </a:moveTo>
                  <a:lnTo>
                    <a:pt x="0" y="0"/>
                  </a:lnTo>
                  <a:lnTo>
                    <a:pt x="762" y="6095"/>
                  </a:lnTo>
                  <a:lnTo>
                    <a:pt x="209550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39" name="object 1639"/>
            <p:cNvSpPr/>
            <p:nvPr/>
          </p:nvSpPr>
          <p:spPr>
            <a:xfrm>
              <a:off x="6666611" y="2195322"/>
              <a:ext cx="209550" cy="6350"/>
            </a:xfrm>
            <a:custGeom>
              <a:avLst/>
              <a:gdLst/>
              <a:ahLst/>
              <a:cxnLst/>
              <a:rect l="l" t="t" r="r" b="b"/>
              <a:pathLst>
                <a:path w="209550" h="6350">
                  <a:moveTo>
                    <a:pt x="0" y="0"/>
                  </a:moveTo>
                  <a:lnTo>
                    <a:pt x="762" y="6095"/>
                  </a:lnTo>
                  <a:lnTo>
                    <a:pt x="209550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40" name="object 1640"/>
            <p:cNvSpPr/>
            <p:nvPr/>
          </p:nvSpPr>
          <p:spPr>
            <a:xfrm>
              <a:off x="6666611" y="2195322"/>
              <a:ext cx="209550" cy="6350"/>
            </a:xfrm>
            <a:custGeom>
              <a:avLst/>
              <a:gdLst/>
              <a:ahLst/>
              <a:cxnLst/>
              <a:rect l="l" t="t" r="r" b="b"/>
              <a:pathLst>
                <a:path w="209550" h="6350">
                  <a:moveTo>
                    <a:pt x="209550" y="6095"/>
                  </a:moveTo>
                  <a:lnTo>
                    <a:pt x="208788" y="0"/>
                  </a:lnTo>
                  <a:lnTo>
                    <a:pt x="0" y="0"/>
                  </a:lnTo>
                  <a:lnTo>
                    <a:pt x="209550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41" name="object 1641"/>
            <p:cNvSpPr/>
            <p:nvPr/>
          </p:nvSpPr>
          <p:spPr>
            <a:xfrm>
              <a:off x="6666611" y="2195322"/>
              <a:ext cx="209550" cy="6350"/>
            </a:xfrm>
            <a:custGeom>
              <a:avLst/>
              <a:gdLst/>
              <a:ahLst/>
              <a:cxnLst/>
              <a:rect l="l" t="t" r="r" b="b"/>
              <a:pathLst>
                <a:path w="209550" h="6350">
                  <a:moveTo>
                    <a:pt x="0" y="0"/>
                  </a:moveTo>
                  <a:lnTo>
                    <a:pt x="208788" y="0"/>
                  </a:lnTo>
                  <a:lnTo>
                    <a:pt x="209550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642" name="object 1642"/>
          <p:cNvGrpSpPr/>
          <p:nvPr/>
        </p:nvGrpSpPr>
        <p:grpSpPr>
          <a:xfrm>
            <a:off x="11397820" y="2988072"/>
            <a:ext cx="219571" cy="9509"/>
            <a:chOff x="7002284" y="2194941"/>
            <a:chExt cx="161290" cy="6985"/>
          </a:xfrm>
        </p:grpSpPr>
        <p:sp>
          <p:nvSpPr>
            <p:cNvPr id="1643" name="object 1643"/>
            <p:cNvSpPr/>
            <p:nvPr/>
          </p:nvSpPr>
          <p:spPr>
            <a:xfrm>
              <a:off x="7002665" y="2195322"/>
              <a:ext cx="158115" cy="6350"/>
            </a:xfrm>
            <a:custGeom>
              <a:avLst/>
              <a:gdLst/>
              <a:ahLst/>
              <a:cxnLst/>
              <a:rect l="l" t="t" r="r" b="b"/>
              <a:pathLst>
                <a:path w="158115" h="6350">
                  <a:moveTo>
                    <a:pt x="157721" y="6095"/>
                  </a:moveTo>
                  <a:lnTo>
                    <a:pt x="1511" y="0"/>
                  </a:lnTo>
                  <a:lnTo>
                    <a:pt x="0" y="6095"/>
                  </a:lnTo>
                  <a:lnTo>
                    <a:pt x="157721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44" name="object 1644"/>
            <p:cNvSpPr/>
            <p:nvPr/>
          </p:nvSpPr>
          <p:spPr>
            <a:xfrm>
              <a:off x="7002665" y="2195322"/>
              <a:ext cx="158115" cy="6350"/>
            </a:xfrm>
            <a:custGeom>
              <a:avLst/>
              <a:gdLst/>
              <a:ahLst/>
              <a:cxnLst/>
              <a:rect l="l" t="t" r="r" b="b"/>
              <a:pathLst>
                <a:path w="158115" h="6350">
                  <a:moveTo>
                    <a:pt x="1511" y="0"/>
                  </a:moveTo>
                  <a:lnTo>
                    <a:pt x="0" y="6095"/>
                  </a:lnTo>
                  <a:lnTo>
                    <a:pt x="157721" y="6095"/>
                  </a:lnTo>
                  <a:lnTo>
                    <a:pt x="1511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45" name="object 1645"/>
            <p:cNvSpPr/>
            <p:nvPr/>
          </p:nvSpPr>
          <p:spPr>
            <a:xfrm>
              <a:off x="7004177" y="2195322"/>
              <a:ext cx="158750" cy="6350"/>
            </a:xfrm>
            <a:custGeom>
              <a:avLst/>
              <a:gdLst/>
              <a:ahLst/>
              <a:cxnLst/>
              <a:rect l="l" t="t" r="r" b="b"/>
              <a:pathLst>
                <a:path w="158750" h="6350">
                  <a:moveTo>
                    <a:pt x="158496" y="0"/>
                  </a:moveTo>
                  <a:lnTo>
                    <a:pt x="0" y="0"/>
                  </a:lnTo>
                  <a:lnTo>
                    <a:pt x="156209" y="6095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46" name="object 1646"/>
            <p:cNvSpPr/>
            <p:nvPr/>
          </p:nvSpPr>
          <p:spPr>
            <a:xfrm>
              <a:off x="7004177" y="2195322"/>
              <a:ext cx="158750" cy="6350"/>
            </a:xfrm>
            <a:custGeom>
              <a:avLst/>
              <a:gdLst/>
              <a:ahLst/>
              <a:cxnLst/>
              <a:rect l="l" t="t" r="r" b="b"/>
              <a:pathLst>
                <a:path w="158750" h="6350">
                  <a:moveTo>
                    <a:pt x="0" y="0"/>
                  </a:moveTo>
                  <a:lnTo>
                    <a:pt x="158496" y="0"/>
                  </a:lnTo>
                  <a:lnTo>
                    <a:pt x="156209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647" name="object 1647"/>
          <p:cNvGrpSpPr/>
          <p:nvPr/>
        </p:nvGrpSpPr>
        <p:grpSpPr>
          <a:xfrm>
            <a:off x="11789919" y="2988072"/>
            <a:ext cx="223894" cy="9509"/>
            <a:chOff x="7290307" y="2194941"/>
            <a:chExt cx="164465" cy="6985"/>
          </a:xfrm>
        </p:grpSpPr>
        <p:sp>
          <p:nvSpPr>
            <p:cNvPr id="1648" name="object 1648"/>
            <p:cNvSpPr/>
            <p:nvPr/>
          </p:nvSpPr>
          <p:spPr>
            <a:xfrm>
              <a:off x="7290688" y="2195322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163080" y="6095"/>
                  </a:moveTo>
                  <a:lnTo>
                    <a:pt x="0" y="0"/>
                  </a:lnTo>
                  <a:lnTo>
                    <a:pt x="0" y="6095"/>
                  </a:lnTo>
                  <a:lnTo>
                    <a:pt x="163080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49" name="object 1649"/>
            <p:cNvSpPr/>
            <p:nvPr/>
          </p:nvSpPr>
          <p:spPr>
            <a:xfrm>
              <a:off x="7290688" y="2195322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0" y="0"/>
                  </a:moveTo>
                  <a:lnTo>
                    <a:pt x="0" y="6095"/>
                  </a:lnTo>
                  <a:lnTo>
                    <a:pt x="163080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50" name="object 1650"/>
            <p:cNvSpPr/>
            <p:nvPr/>
          </p:nvSpPr>
          <p:spPr>
            <a:xfrm>
              <a:off x="7290688" y="2195322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163080" y="6095"/>
                  </a:moveTo>
                  <a:lnTo>
                    <a:pt x="162318" y="0"/>
                  </a:lnTo>
                  <a:lnTo>
                    <a:pt x="0" y="0"/>
                  </a:lnTo>
                  <a:lnTo>
                    <a:pt x="163080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51" name="object 1651"/>
            <p:cNvSpPr/>
            <p:nvPr/>
          </p:nvSpPr>
          <p:spPr>
            <a:xfrm>
              <a:off x="7290688" y="2195322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0" y="0"/>
                  </a:moveTo>
                  <a:lnTo>
                    <a:pt x="162318" y="0"/>
                  </a:lnTo>
                  <a:lnTo>
                    <a:pt x="163080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652" name="object 1652"/>
          <p:cNvGrpSpPr/>
          <p:nvPr/>
        </p:nvGrpSpPr>
        <p:grpSpPr>
          <a:xfrm>
            <a:off x="12162328" y="2988072"/>
            <a:ext cx="227351" cy="9509"/>
            <a:chOff x="7563866" y="2194941"/>
            <a:chExt cx="167005" cy="6985"/>
          </a:xfrm>
        </p:grpSpPr>
        <p:sp>
          <p:nvSpPr>
            <p:cNvPr id="1653" name="object 1653"/>
            <p:cNvSpPr/>
            <p:nvPr/>
          </p:nvSpPr>
          <p:spPr>
            <a:xfrm>
              <a:off x="7564247" y="2195322"/>
              <a:ext cx="166370" cy="6350"/>
            </a:xfrm>
            <a:custGeom>
              <a:avLst/>
              <a:gdLst/>
              <a:ahLst/>
              <a:cxnLst/>
              <a:rect l="l" t="t" r="r" b="b"/>
              <a:pathLst>
                <a:path w="166370" h="6350">
                  <a:moveTo>
                    <a:pt x="166116" y="6095"/>
                  </a:moveTo>
                  <a:lnTo>
                    <a:pt x="0" y="0"/>
                  </a:lnTo>
                  <a:lnTo>
                    <a:pt x="774" y="6095"/>
                  </a:lnTo>
                  <a:lnTo>
                    <a:pt x="166116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54" name="object 1654"/>
            <p:cNvSpPr/>
            <p:nvPr/>
          </p:nvSpPr>
          <p:spPr>
            <a:xfrm>
              <a:off x="7564247" y="2195322"/>
              <a:ext cx="166370" cy="6350"/>
            </a:xfrm>
            <a:custGeom>
              <a:avLst/>
              <a:gdLst/>
              <a:ahLst/>
              <a:cxnLst/>
              <a:rect l="l" t="t" r="r" b="b"/>
              <a:pathLst>
                <a:path w="166370" h="6350">
                  <a:moveTo>
                    <a:pt x="0" y="0"/>
                  </a:moveTo>
                  <a:lnTo>
                    <a:pt x="774" y="6095"/>
                  </a:lnTo>
                  <a:lnTo>
                    <a:pt x="166116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55" name="object 1655"/>
            <p:cNvSpPr/>
            <p:nvPr/>
          </p:nvSpPr>
          <p:spPr>
            <a:xfrm>
              <a:off x="7564247" y="2195322"/>
              <a:ext cx="166370" cy="6350"/>
            </a:xfrm>
            <a:custGeom>
              <a:avLst/>
              <a:gdLst/>
              <a:ahLst/>
              <a:cxnLst/>
              <a:rect l="l" t="t" r="r" b="b"/>
              <a:pathLst>
                <a:path w="166370" h="6350">
                  <a:moveTo>
                    <a:pt x="166116" y="6095"/>
                  </a:moveTo>
                  <a:lnTo>
                    <a:pt x="166116" y="0"/>
                  </a:lnTo>
                  <a:lnTo>
                    <a:pt x="0" y="0"/>
                  </a:lnTo>
                  <a:lnTo>
                    <a:pt x="166116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56" name="object 1656"/>
            <p:cNvSpPr/>
            <p:nvPr/>
          </p:nvSpPr>
          <p:spPr>
            <a:xfrm>
              <a:off x="7564247" y="2195322"/>
              <a:ext cx="166370" cy="6350"/>
            </a:xfrm>
            <a:custGeom>
              <a:avLst/>
              <a:gdLst/>
              <a:ahLst/>
              <a:cxnLst/>
              <a:rect l="l" t="t" r="r" b="b"/>
              <a:pathLst>
                <a:path w="166370" h="6350">
                  <a:moveTo>
                    <a:pt x="0" y="0"/>
                  </a:moveTo>
                  <a:lnTo>
                    <a:pt x="166116" y="0"/>
                  </a:lnTo>
                  <a:lnTo>
                    <a:pt x="166116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657" name="object 1657"/>
          <p:cNvGrpSpPr/>
          <p:nvPr/>
        </p:nvGrpSpPr>
        <p:grpSpPr>
          <a:xfrm>
            <a:off x="12540957" y="2988072"/>
            <a:ext cx="173755" cy="9509"/>
            <a:chOff x="7841995" y="2194941"/>
            <a:chExt cx="127635" cy="6985"/>
          </a:xfrm>
        </p:grpSpPr>
        <p:sp>
          <p:nvSpPr>
            <p:cNvPr id="1658" name="object 1658"/>
            <p:cNvSpPr/>
            <p:nvPr/>
          </p:nvSpPr>
          <p:spPr>
            <a:xfrm>
              <a:off x="7842376" y="2195322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5824" y="6095"/>
                  </a:moveTo>
                  <a:lnTo>
                    <a:pt x="0" y="0"/>
                  </a:lnTo>
                  <a:lnTo>
                    <a:pt x="7620" y="6095"/>
                  </a:lnTo>
                  <a:lnTo>
                    <a:pt x="115824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59" name="object 1659"/>
            <p:cNvSpPr/>
            <p:nvPr/>
          </p:nvSpPr>
          <p:spPr>
            <a:xfrm>
              <a:off x="7842376" y="2195322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0" y="0"/>
                  </a:moveTo>
                  <a:lnTo>
                    <a:pt x="7620" y="6095"/>
                  </a:lnTo>
                  <a:lnTo>
                    <a:pt x="115824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60" name="object 1660"/>
            <p:cNvSpPr/>
            <p:nvPr/>
          </p:nvSpPr>
          <p:spPr>
            <a:xfrm>
              <a:off x="7842376" y="2195322"/>
              <a:ext cx="127000" cy="6350"/>
            </a:xfrm>
            <a:custGeom>
              <a:avLst/>
              <a:gdLst/>
              <a:ahLst/>
              <a:cxnLst/>
              <a:rect l="l" t="t" r="r" b="b"/>
              <a:pathLst>
                <a:path w="127000" h="6350">
                  <a:moveTo>
                    <a:pt x="126504" y="0"/>
                  </a:moveTo>
                  <a:lnTo>
                    <a:pt x="0" y="0"/>
                  </a:lnTo>
                  <a:lnTo>
                    <a:pt x="115824" y="6095"/>
                  </a:lnTo>
                  <a:lnTo>
                    <a:pt x="12650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61" name="object 1661"/>
            <p:cNvSpPr/>
            <p:nvPr/>
          </p:nvSpPr>
          <p:spPr>
            <a:xfrm>
              <a:off x="7842376" y="2195322"/>
              <a:ext cx="127000" cy="6350"/>
            </a:xfrm>
            <a:custGeom>
              <a:avLst/>
              <a:gdLst/>
              <a:ahLst/>
              <a:cxnLst/>
              <a:rect l="l" t="t" r="r" b="b"/>
              <a:pathLst>
                <a:path w="127000" h="6350">
                  <a:moveTo>
                    <a:pt x="0" y="0"/>
                  </a:moveTo>
                  <a:lnTo>
                    <a:pt x="126504" y="0"/>
                  </a:lnTo>
                  <a:lnTo>
                    <a:pt x="115824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662" name="object 1662"/>
          <p:cNvGrpSpPr/>
          <p:nvPr/>
        </p:nvGrpSpPr>
        <p:grpSpPr>
          <a:xfrm>
            <a:off x="9948131" y="2996368"/>
            <a:ext cx="100277" cy="1729"/>
            <a:chOff x="5937389" y="2201036"/>
            <a:chExt cx="73660" cy="1270"/>
          </a:xfrm>
        </p:grpSpPr>
        <p:sp>
          <p:nvSpPr>
            <p:cNvPr id="1663" name="object 1663"/>
            <p:cNvSpPr/>
            <p:nvPr/>
          </p:nvSpPr>
          <p:spPr>
            <a:xfrm>
              <a:off x="5937389" y="2201417"/>
              <a:ext cx="73660" cy="0"/>
            </a:xfrm>
            <a:custGeom>
              <a:avLst/>
              <a:gdLst/>
              <a:ahLst/>
              <a:cxnLst/>
              <a:rect l="l" t="t" r="r" b="b"/>
              <a:pathLst>
                <a:path w="73660">
                  <a:moveTo>
                    <a:pt x="73151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64" name="object 1664"/>
            <p:cNvSpPr/>
            <p:nvPr/>
          </p:nvSpPr>
          <p:spPr>
            <a:xfrm>
              <a:off x="5937389" y="2201417"/>
              <a:ext cx="73660" cy="0"/>
            </a:xfrm>
            <a:custGeom>
              <a:avLst/>
              <a:gdLst/>
              <a:ahLst/>
              <a:cxnLst/>
              <a:rect l="l" t="t" r="r" b="b"/>
              <a:pathLst>
                <a:path w="73660">
                  <a:moveTo>
                    <a:pt x="0" y="0"/>
                  </a:moveTo>
                  <a:lnTo>
                    <a:pt x="73151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65" name="object 1665"/>
            <p:cNvSpPr/>
            <p:nvPr/>
          </p:nvSpPr>
          <p:spPr>
            <a:xfrm>
              <a:off x="5937389" y="2201417"/>
              <a:ext cx="73660" cy="0"/>
            </a:xfrm>
            <a:custGeom>
              <a:avLst/>
              <a:gdLst/>
              <a:ahLst/>
              <a:cxnLst/>
              <a:rect l="l" t="t" r="r" b="b"/>
              <a:pathLst>
                <a:path w="73660">
                  <a:moveTo>
                    <a:pt x="73151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66" name="object 1666"/>
            <p:cNvSpPr/>
            <p:nvPr/>
          </p:nvSpPr>
          <p:spPr>
            <a:xfrm>
              <a:off x="5937389" y="2201417"/>
              <a:ext cx="73660" cy="0"/>
            </a:xfrm>
            <a:custGeom>
              <a:avLst/>
              <a:gdLst/>
              <a:ahLst/>
              <a:cxnLst/>
              <a:rect l="l" t="t" r="r" b="b"/>
              <a:pathLst>
                <a:path w="73660">
                  <a:moveTo>
                    <a:pt x="0" y="0"/>
                  </a:moveTo>
                  <a:lnTo>
                    <a:pt x="73151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667" name="object 1667"/>
          <p:cNvGrpSpPr/>
          <p:nvPr/>
        </p:nvGrpSpPr>
        <p:grpSpPr>
          <a:xfrm>
            <a:off x="10941890" y="2996368"/>
            <a:ext cx="284405" cy="1729"/>
            <a:chOff x="6667372" y="2201036"/>
            <a:chExt cx="208915" cy="1270"/>
          </a:xfrm>
        </p:grpSpPr>
        <p:sp>
          <p:nvSpPr>
            <p:cNvPr id="1668" name="object 1668"/>
            <p:cNvSpPr/>
            <p:nvPr/>
          </p:nvSpPr>
          <p:spPr>
            <a:xfrm>
              <a:off x="6667372" y="2201417"/>
              <a:ext cx="208915" cy="0"/>
            </a:xfrm>
            <a:custGeom>
              <a:avLst/>
              <a:gdLst/>
              <a:ahLst/>
              <a:cxnLst/>
              <a:rect l="l" t="t" r="r" b="b"/>
              <a:pathLst>
                <a:path w="208915">
                  <a:moveTo>
                    <a:pt x="208787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69" name="object 1669"/>
            <p:cNvSpPr/>
            <p:nvPr/>
          </p:nvSpPr>
          <p:spPr>
            <a:xfrm>
              <a:off x="6667372" y="2201417"/>
              <a:ext cx="208915" cy="0"/>
            </a:xfrm>
            <a:custGeom>
              <a:avLst/>
              <a:gdLst/>
              <a:ahLst/>
              <a:cxnLst/>
              <a:rect l="l" t="t" r="r" b="b"/>
              <a:pathLst>
                <a:path w="208915">
                  <a:moveTo>
                    <a:pt x="0" y="0"/>
                  </a:moveTo>
                  <a:lnTo>
                    <a:pt x="208788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70" name="object 1670"/>
            <p:cNvSpPr/>
            <p:nvPr/>
          </p:nvSpPr>
          <p:spPr>
            <a:xfrm>
              <a:off x="6667372" y="2201417"/>
              <a:ext cx="208915" cy="0"/>
            </a:xfrm>
            <a:custGeom>
              <a:avLst/>
              <a:gdLst/>
              <a:ahLst/>
              <a:cxnLst/>
              <a:rect l="l" t="t" r="r" b="b"/>
              <a:pathLst>
                <a:path w="208915">
                  <a:moveTo>
                    <a:pt x="208787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71" name="object 1671"/>
            <p:cNvSpPr/>
            <p:nvPr/>
          </p:nvSpPr>
          <p:spPr>
            <a:xfrm>
              <a:off x="6667372" y="2201417"/>
              <a:ext cx="208915" cy="0"/>
            </a:xfrm>
            <a:custGeom>
              <a:avLst/>
              <a:gdLst/>
              <a:ahLst/>
              <a:cxnLst/>
              <a:rect l="l" t="t" r="r" b="b"/>
              <a:pathLst>
                <a:path w="208915">
                  <a:moveTo>
                    <a:pt x="0" y="0"/>
                  </a:moveTo>
                  <a:lnTo>
                    <a:pt x="208788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672" name="object 1672"/>
          <p:cNvGrpSpPr/>
          <p:nvPr/>
        </p:nvGrpSpPr>
        <p:grpSpPr>
          <a:xfrm>
            <a:off x="11397302" y="2996368"/>
            <a:ext cx="216113" cy="1729"/>
            <a:chOff x="7001903" y="2201036"/>
            <a:chExt cx="158750" cy="1270"/>
          </a:xfrm>
        </p:grpSpPr>
        <p:sp>
          <p:nvSpPr>
            <p:cNvPr id="1673" name="object 1673"/>
            <p:cNvSpPr/>
            <p:nvPr/>
          </p:nvSpPr>
          <p:spPr>
            <a:xfrm>
              <a:off x="7001903" y="2201417"/>
              <a:ext cx="158750" cy="0"/>
            </a:xfrm>
            <a:custGeom>
              <a:avLst/>
              <a:gdLst/>
              <a:ahLst/>
              <a:cxnLst/>
              <a:rect l="l" t="t" r="r" b="b"/>
              <a:pathLst>
                <a:path w="158750">
                  <a:moveTo>
                    <a:pt x="158483" y="0"/>
                  </a:moveTo>
                  <a:lnTo>
                    <a:pt x="761" y="0"/>
                  </a:lnTo>
                  <a:lnTo>
                    <a:pt x="0" y="0"/>
                  </a:lnTo>
                  <a:lnTo>
                    <a:pt x="15848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74" name="object 1674"/>
            <p:cNvSpPr/>
            <p:nvPr/>
          </p:nvSpPr>
          <p:spPr>
            <a:xfrm>
              <a:off x="7001903" y="2201417"/>
              <a:ext cx="158750" cy="0"/>
            </a:xfrm>
            <a:custGeom>
              <a:avLst/>
              <a:gdLst/>
              <a:ahLst/>
              <a:cxnLst/>
              <a:rect l="l" t="t" r="r" b="b"/>
              <a:pathLst>
                <a:path w="158750">
                  <a:moveTo>
                    <a:pt x="0" y="0"/>
                  </a:moveTo>
                  <a:lnTo>
                    <a:pt x="158483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75" name="object 1675"/>
            <p:cNvSpPr/>
            <p:nvPr/>
          </p:nvSpPr>
          <p:spPr>
            <a:xfrm>
              <a:off x="7002665" y="2201417"/>
              <a:ext cx="158115" cy="0"/>
            </a:xfrm>
            <a:custGeom>
              <a:avLst/>
              <a:gdLst/>
              <a:ahLst/>
              <a:cxnLst/>
              <a:rect l="l" t="t" r="r" b="b"/>
              <a:pathLst>
                <a:path w="158115">
                  <a:moveTo>
                    <a:pt x="157721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76" name="object 1676"/>
            <p:cNvSpPr/>
            <p:nvPr/>
          </p:nvSpPr>
          <p:spPr>
            <a:xfrm>
              <a:off x="7002665" y="2201417"/>
              <a:ext cx="158115" cy="0"/>
            </a:xfrm>
            <a:custGeom>
              <a:avLst/>
              <a:gdLst/>
              <a:ahLst/>
              <a:cxnLst/>
              <a:rect l="l" t="t" r="r" b="b"/>
              <a:pathLst>
                <a:path w="158115">
                  <a:moveTo>
                    <a:pt x="0" y="0"/>
                  </a:moveTo>
                  <a:lnTo>
                    <a:pt x="157721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677" name="object 1677"/>
          <p:cNvGrpSpPr/>
          <p:nvPr/>
        </p:nvGrpSpPr>
        <p:grpSpPr>
          <a:xfrm>
            <a:off x="11790439" y="2996368"/>
            <a:ext cx="222165" cy="1729"/>
            <a:chOff x="7290689" y="2201036"/>
            <a:chExt cx="163195" cy="1270"/>
          </a:xfrm>
        </p:grpSpPr>
        <p:sp>
          <p:nvSpPr>
            <p:cNvPr id="1678" name="object 1678"/>
            <p:cNvSpPr/>
            <p:nvPr/>
          </p:nvSpPr>
          <p:spPr>
            <a:xfrm>
              <a:off x="7290689" y="2201417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163080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79" name="object 1679"/>
            <p:cNvSpPr/>
            <p:nvPr/>
          </p:nvSpPr>
          <p:spPr>
            <a:xfrm>
              <a:off x="7290689" y="2201417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0" y="0"/>
                  </a:moveTo>
                  <a:lnTo>
                    <a:pt x="163080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80" name="object 1680"/>
            <p:cNvSpPr/>
            <p:nvPr/>
          </p:nvSpPr>
          <p:spPr>
            <a:xfrm>
              <a:off x="7290689" y="2201417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163080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81" name="object 1681"/>
            <p:cNvSpPr/>
            <p:nvPr/>
          </p:nvSpPr>
          <p:spPr>
            <a:xfrm>
              <a:off x="7290689" y="2201417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0" y="0"/>
                  </a:moveTo>
                  <a:lnTo>
                    <a:pt x="163080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682" name="object 1682"/>
          <p:cNvGrpSpPr/>
          <p:nvPr/>
        </p:nvGrpSpPr>
        <p:grpSpPr>
          <a:xfrm>
            <a:off x="12163900" y="2996368"/>
            <a:ext cx="225622" cy="1729"/>
            <a:chOff x="7565021" y="2201036"/>
            <a:chExt cx="165735" cy="1270"/>
          </a:xfrm>
        </p:grpSpPr>
        <p:sp>
          <p:nvSpPr>
            <p:cNvPr id="1683" name="object 1683"/>
            <p:cNvSpPr/>
            <p:nvPr/>
          </p:nvSpPr>
          <p:spPr>
            <a:xfrm>
              <a:off x="7565021" y="2201417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4">
                  <a:moveTo>
                    <a:pt x="165341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84" name="object 1684"/>
            <p:cNvSpPr/>
            <p:nvPr/>
          </p:nvSpPr>
          <p:spPr>
            <a:xfrm>
              <a:off x="7565021" y="2201417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4">
                  <a:moveTo>
                    <a:pt x="0" y="0"/>
                  </a:moveTo>
                  <a:lnTo>
                    <a:pt x="165341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85" name="object 1685"/>
            <p:cNvSpPr/>
            <p:nvPr/>
          </p:nvSpPr>
          <p:spPr>
            <a:xfrm>
              <a:off x="7565021" y="2201417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4">
                  <a:moveTo>
                    <a:pt x="165341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86" name="object 1686"/>
            <p:cNvSpPr/>
            <p:nvPr/>
          </p:nvSpPr>
          <p:spPr>
            <a:xfrm>
              <a:off x="7565021" y="2201417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4">
                  <a:moveTo>
                    <a:pt x="0" y="0"/>
                  </a:moveTo>
                  <a:lnTo>
                    <a:pt x="165341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687" name="object 1687"/>
          <p:cNvGrpSpPr/>
          <p:nvPr/>
        </p:nvGrpSpPr>
        <p:grpSpPr>
          <a:xfrm>
            <a:off x="12551849" y="2996368"/>
            <a:ext cx="147822" cy="1729"/>
            <a:chOff x="7849996" y="2201036"/>
            <a:chExt cx="108585" cy="1270"/>
          </a:xfrm>
        </p:grpSpPr>
        <p:sp>
          <p:nvSpPr>
            <p:cNvPr id="1688" name="object 1688"/>
            <p:cNvSpPr/>
            <p:nvPr/>
          </p:nvSpPr>
          <p:spPr>
            <a:xfrm>
              <a:off x="7849996" y="2201417"/>
              <a:ext cx="107950" cy="0"/>
            </a:xfrm>
            <a:custGeom>
              <a:avLst/>
              <a:gdLst/>
              <a:ahLst/>
              <a:cxnLst/>
              <a:rect l="l" t="t" r="r" b="b"/>
              <a:pathLst>
                <a:path w="107950">
                  <a:moveTo>
                    <a:pt x="107442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89" name="object 1689"/>
            <p:cNvSpPr/>
            <p:nvPr/>
          </p:nvSpPr>
          <p:spPr>
            <a:xfrm>
              <a:off x="7849996" y="2201417"/>
              <a:ext cx="107950" cy="0"/>
            </a:xfrm>
            <a:custGeom>
              <a:avLst/>
              <a:gdLst/>
              <a:ahLst/>
              <a:cxnLst/>
              <a:rect l="l" t="t" r="r" b="b"/>
              <a:pathLst>
                <a:path w="107950">
                  <a:moveTo>
                    <a:pt x="0" y="0"/>
                  </a:moveTo>
                  <a:lnTo>
                    <a:pt x="107442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90" name="object 1690"/>
            <p:cNvSpPr/>
            <p:nvPr/>
          </p:nvSpPr>
          <p:spPr>
            <a:xfrm>
              <a:off x="7849996" y="2201417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4">
                  <a:moveTo>
                    <a:pt x="108203" y="0"/>
                  </a:moveTo>
                  <a:lnTo>
                    <a:pt x="0" y="0"/>
                  </a:lnTo>
                  <a:lnTo>
                    <a:pt x="10820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91" name="object 1691"/>
            <p:cNvSpPr/>
            <p:nvPr/>
          </p:nvSpPr>
          <p:spPr>
            <a:xfrm>
              <a:off x="7849996" y="2201417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4">
                  <a:moveTo>
                    <a:pt x="0" y="0"/>
                  </a:moveTo>
                  <a:lnTo>
                    <a:pt x="108203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692" name="object 1692"/>
          <p:cNvGrpSpPr/>
          <p:nvPr/>
        </p:nvGrpSpPr>
        <p:grpSpPr>
          <a:xfrm>
            <a:off x="9947613" y="2996369"/>
            <a:ext cx="142635" cy="10373"/>
            <a:chOff x="5937008" y="2201036"/>
            <a:chExt cx="104775" cy="7620"/>
          </a:xfrm>
        </p:grpSpPr>
        <p:sp>
          <p:nvSpPr>
            <p:cNvPr id="1693" name="object 1693"/>
            <p:cNvSpPr/>
            <p:nvPr/>
          </p:nvSpPr>
          <p:spPr>
            <a:xfrm>
              <a:off x="5937389" y="2201417"/>
              <a:ext cx="104139" cy="6985"/>
            </a:xfrm>
            <a:custGeom>
              <a:avLst/>
              <a:gdLst/>
              <a:ahLst/>
              <a:cxnLst/>
              <a:rect l="l" t="t" r="r" b="b"/>
              <a:pathLst>
                <a:path w="104139" h="6985">
                  <a:moveTo>
                    <a:pt x="103631" y="6857"/>
                  </a:moveTo>
                  <a:lnTo>
                    <a:pt x="0" y="0"/>
                  </a:lnTo>
                  <a:lnTo>
                    <a:pt x="7619" y="6857"/>
                  </a:lnTo>
                  <a:lnTo>
                    <a:pt x="103631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94" name="object 1694"/>
            <p:cNvSpPr/>
            <p:nvPr/>
          </p:nvSpPr>
          <p:spPr>
            <a:xfrm>
              <a:off x="5937389" y="2201417"/>
              <a:ext cx="104139" cy="6985"/>
            </a:xfrm>
            <a:custGeom>
              <a:avLst/>
              <a:gdLst/>
              <a:ahLst/>
              <a:cxnLst/>
              <a:rect l="l" t="t" r="r" b="b"/>
              <a:pathLst>
                <a:path w="104139" h="6985">
                  <a:moveTo>
                    <a:pt x="0" y="0"/>
                  </a:moveTo>
                  <a:lnTo>
                    <a:pt x="7619" y="6857"/>
                  </a:lnTo>
                  <a:lnTo>
                    <a:pt x="103631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95" name="object 1695"/>
            <p:cNvSpPr/>
            <p:nvPr/>
          </p:nvSpPr>
          <p:spPr>
            <a:xfrm>
              <a:off x="5937389" y="2201417"/>
              <a:ext cx="104139" cy="6985"/>
            </a:xfrm>
            <a:custGeom>
              <a:avLst/>
              <a:gdLst/>
              <a:ahLst/>
              <a:cxnLst/>
              <a:rect l="l" t="t" r="r" b="b"/>
              <a:pathLst>
                <a:path w="104139" h="6985">
                  <a:moveTo>
                    <a:pt x="103631" y="6857"/>
                  </a:moveTo>
                  <a:lnTo>
                    <a:pt x="73151" y="0"/>
                  </a:lnTo>
                  <a:lnTo>
                    <a:pt x="0" y="0"/>
                  </a:lnTo>
                  <a:lnTo>
                    <a:pt x="103631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96" name="object 1696"/>
            <p:cNvSpPr/>
            <p:nvPr/>
          </p:nvSpPr>
          <p:spPr>
            <a:xfrm>
              <a:off x="5937389" y="2201417"/>
              <a:ext cx="104139" cy="6985"/>
            </a:xfrm>
            <a:custGeom>
              <a:avLst/>
              <a:gdLst/>
              <a:ahLst/>
              <a:cxnLst/>
              <a:rect l="l" t="t" r="r" b="b"/>
              <a:pathLst>
                <a:path w="104139" h="6985">
                  <a:moveTo>
                    <a:pt x="0" y="0"/>
                  </a:moveTo>
                  <a:lnTo>
                    <a:pt x="73151" y="0"/>
                  </a:lnTo>
                  <a:lnTo>
                    <a:pt x="103631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697" name="object 1697"/>
          <p:cNvGrpSpPr/>
          <p:nvPr/>
        </p:nvGrpSpPr>
        <p:grpSpPr>
          <a:xfrm>
            <a:off x="10941372" y="2996369"/>
            <a:ext cx="286999" cy="10373"/>
            <a:chOff x="6666992" y="2201036"/>
            <a:chExt cx="210820" cy="7620"/>
          </a:xfrm>
        </p:grpSpPr>
        <p:sp>
          <p:nvSpPr>
            <p:cNvPr id="1698" name="object 1698"/>
            <p:cNvSpPr/>
            <p:nvPr/>
          </p:nvSpPr>
          <p:spPr>
            <a:xfrm>
              <a:off x="6667373" y="2201417"/>
              <a:ext cx="209550" cy="6985"/>
            </a:xfrm>
            <a:custGeom>
              <a:avLst/>
              <a:gdLst/>
              <a:ahLst/>
              <a:cxnLst/>
              <a:rect l="l" t="t" r="r" b="b"/>
              <a:pathLst>
                <a:path w="209550" h="6985">
                  <a:moveTo>
                    <a:pt x="209550" y="6857"/>
                  </a:moveTo>
                  <a:lnTo>
                    <a:pt x="0" y="0"/>
                  </a:lnTo>
                  <a:lnTo>
                    <a:pt x="0" y="6857"/>
                  </a:lnTo>
                  <a:lnTo>
                    <a:pt x="209550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699" name="object 1699"/>
            <p:cNvSpPr/>
            <p:nvPr/>
          </p:nvSpPr>
          <p:spPr>
            <a:xfrm>
              <a:off x="6667373" y="2201417"/>
              <a:ext cx="209550" cy="6985"/>
            </a:xfrm>
            <a:custGeom>
              <a:avLst/>
              <a:gdLst/>
              <a:ahLst/>
              <a:cxnLst/>
              <a:rect l="l" t="t" r="r" b="b"/>
              <a:pathLst>
                <a:path w="209550" h="6985">
                  <a:moveTo>
                    <a:pt x="0" y="0"/>
                  </a:moveTo>
                  <a:lnTo>
                    <a:pt x="0" y="6857"/>
                  </a:lnTo>
                  <a:lnTo>
                    <a:pt x="209550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00" name="object 1700"/>
            <p:cNvSpPr/>
            <p:nvPr/>
          </p:nvSpPr>
          <p:spPr>
            <a:xfrm>
              <a:off x="6667373" y="2201417"/>
              <a:ext cx="209550" cy="6985"/>
            </a:xfrm>
            <a:custGeom>
              <a:avLst/>
              <a:gdLst/>
              <a:ahLst/>
              <a:cxnLst/>
              <a:rect l="l" t="t" r="r" b="b"/>
              <a:pathLst>
                <a:path w="209550" h="6985">
                  <a:moveTo>
                    <a:pt x="209550" y="6857"/>
                  </a:moveTo>
                  <a:lnTo>
                    <a:pt x="208787" y="0"/>
                  </a:lnTo>
                  <a:lnTo>
                    <a:pt x="0" y="0"/>
                  </a:lnTo>
                  <a:lnTo>
                    <a:pt x="209550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01" name="object 1701"/>
            <p:cNvSpPr/>
            <p:nvPr/>
          </p:nvSpPr>
          <p:spPr>
            <a:xfrm>
              <a:off x="6667373" y="2201417"/>
              <a:ext cx="209550" cy="6985"/>
            </a:xfrm>
            <a:custGeom>
              <a:avLst/>
              <a:gdLst/>
              <a:ahLst/>
              <a:cxnLst/>
              <a:rect l="l" t="t" r="r" b="b"/>
              <a:pathLst>
                <a:path w="209550" h="6985">
                  <a:moveTo>
                    <a:pt x="0" y="0"/>
                  </a:moveTo>
                  <a:lnTo>
                    <a:pt x="208787" y="0"/>
                  </a:lnTo>
                  <a:lnTo>
                    <a:pt x="209550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702" name="object 1702"/>
          <p:cNvGrpSpPr/>
          <p:nvPr/>
        </p:nvGrpSpPr>
        <p:grpSpPr>
          <a:xfrm>
            <a:off x="11390559" y="2996369"/>
            <a:ext cx="223029" cy="10373"/>
            <a:chOff x="6996950" y="2201036"/>
            <a:chExt cx="163830" cy="7620"/>
          </a:xfrm>
        </p:grpSpPr>
        <p:sp>
          <p:nvSpPr>
            <p:cNvPr id="1703" name="object 1703"/>
            <p:cNvSpPr/>
            <p:nvPr/>
          </p:nvSpPr>
          <p:spPr>
            <a:xfrm>
              <a:off x="6997331" y="2201417"/>
              <a:ext cx="159385" cy="6985"/>
            </a:xfrm>
            <a:custGeom>
              <a:avLst/>
              <a:gdLst/>
              <a:ahLst/>
              <a:cxnLst/>
              <a:rect l="l" t="t" r="r" b="b"/>
              <a:pathLst>
                <a:path w="159384" h="6985">
                  <a:moveTo>
                    <a:pt x="159245" y="6857"/>
                  </a:moveTo>
                  <a:lnTo>
                    <a:pt x="4572" y="0"/>
                  </a:lnTo>
                  <a:lnTo>
                    <a:pt x="0" y="6857"/>
                  </a:lnTo>
                  <a:lnTo>
                    <a:pt x="159245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04" name="object 1704"/>
            <p:cNvSpPr/>
            <p:nvPr/>
          </p:nvSpPr>
          <p:spPr>
            <a:xfrm>
              <a:off x="6997331" y="2201417"/>
              <a:ext cx="159385" cy="6985"/>
            </a:xfrm>
            <a:custGeom>
              <a:avLst/>
              <a:gdLst/>
              <a:ahLst/>
              <a:cxnLst/>
              <a:rect l="l" t="t" r="r" b="b"/>
              <a:pathLst>
                <a:path w="159384" h="6985">
                  <a:moveTo>
                    <a:pt x="4572" y="0"/>
                  </a:moveTo>
                  <a:lnTo>
                    <a:pt x="0" y="6857"/>
                  </a:lnTo>
                  <a:lnTo>
                    <a:pt x="159245" y="6857"/>
                  </a:lnTo>
                  <a:lnTo>
                    <a:pt x="457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05" name="object 1705"/>
            <p:cNvSpPr/>
            <p:nvPr/>
          </p:nvSpPr>
          <p:spPr>
            <a:xfrm>
              <a:off x="7001903" y="2201417"/>
              <a:ext cx="158750" cy="6985"/>
            </a:xfrm>
            <a:custGeom>
              <a:avLst/>
              <a:gdLst/>
              <a:ahLst/>
              <a:cxnLst/>
              <a:rect l="l" t="t" r="r" b="b"/>
              <a:pathLst>
                <a:path w="158750" h="6985">
                  <a:moveTo>
                    <a:pt x="158483" y="0"/>
                  </a:moveTo>
                  <a:lnTo>
                    <a:pt x="0" y="0"/>
                  </a:lnTo>
                  <a:lnTo>
                    <a:pt x="154673" y="6857"/>
                  </a:lnTo>
                  <a:lnTo>
                    <a:pt x="15848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06" name="object 1706"/>
            <p:cNvSpPr/>
            <p:nvPr/>
          </p:nvSpPr>
          <p:spPr>
            <a:xfrm>
              <a:off x="7001903" y="2201417"/>
              <a:ext cx="158750" cy="6985"/>
            </a:xfrm>
            <a:custGeom>
              <a:avLst/>
              <a:gdLst/>
              <a:ahLst/>
              <a:cxnLst/>
              <a:rect l="l" t="t" r="r" b="b"/>
              <a:pathLst>
                <a:path w="158750" h="6985">
                  <a:moveTo>
                    <a:pt x="0" y="0"/>
                  </a:moveTo>
                  <a:lnTo>
                    <a:pt x="158483" y="0"/>
                  </a:lnTo>
                  <a:lnTo>
                    <a:pt x="154673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707" name="object 1707"/>
          <p:cNvGrpSpPr/>
          <p:nvPr/>
        </p:nvGrpSpPr>
        <p:grpSpPr>
          <a:xfrm>
            <a:off x="11789919" y="2996369"/>
            <a:ext cx="223894" cy="10373"/>
            <a:chOff x="7290307" y="2201036"/>
            <a:chExt cx="164465" cy="7620"/>
          </a:xfrm>
        </p:grpSpPr>
        <p:sp>
          <p:nvSpPr>
            <p:cNvPr id="1708" name="object 1708"/>
            <p:cNvSpPr/>
            <p:nvPr/>
          </p:nvSpPr>
          <p:spPr>
            <a:xfrm>
              <a:off x="7290688" y="2201417"/>
              <a:ext cx="163195" cy="6985"/>
            </a:xfrm>
            <a:custGeom>
              <a:avLst/>
              <a:gdLst/>
              <a:ahLst/>
              <a:cxnLst/>
              <a:rect l="l" t="t" r="r" b="b"/>
              <a:pathLst>
                <a:path w="163195" h="6985">
                  <a:moveTo>
                    <a:pt x="163080" y="6857"/>
                  </a:moveTo>
                  <a:lnTo>
                    <a:pt x="0" y="0"/>
                  </a:lnTo>
                  <a:lnTo>
                    <a:pt x="761" y="6857"/>
                  </a:lnTo>
                  <a:lnTo>
                    <a:pt x="163080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09" name="object 1709"/>
            <p:cNvSpPr/>
            <p:nvPr/>
          </p:nvSpPr>
          <p:spPr>
            <a:xfrm>
              <a:off x="7290688" y="2201417"/>
              <a:ext cx="163195" cy="6985"/>
            </a:xfrm>
            <a:custGeom>
              <a:avLst/>
              <a:gdLst/>
              <a:ahLst/>
              <a:cxnLst/>
              <a:rect l="l" t="t" r="r" b="b"/>
              <a:pathLst>
                <a:path w="163195" h="6985">
                  <a:moveTo>
                    <a:pt x="0" y="0"/>
                  </a:moveTo>
                  <a:lnTo>
                    <a:pt x="761" y="6857"/>
                  </a:lnTo>
                  <a:lnTo>
                    <a:pt x="163080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10" name="object 1710"/>
            <p:cNvSpPr/>
            <p:nvPr/>
          </p:nvSpPr>
          <p:spPr>
            <a:xfrm>
              <a:off x="7290688" y="2201417"/>
              <a:ext cx="163195" cy="6985"/>
            </a:xfrm>
            <a:custGeom>
              <a:avLst/>
              <a:gdLst/>
              <a:ahLst/>
              <a:cxnLst/>
              <a:rect l="l" t="t" r="r" b="b"/>
              <a:pathLst>
                <a:path w="163195" h="6985">
                  <a:moveTo>
                    <a:pt x="163080" y="6857"/>
                  </a:moveTo>
                  <a:lnTo>
                    <a:pt x="163080" y="0"/>
                  </a:lnTo>
                  <a:lnTo>
                    <a:pt x="0" y="0"/>
                  </a:lnTo>
                  <a:lnTo>
                    <a:pt x="163080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11" name="object 1711"/>
            <p:cNvSpPr/>
            <p:nvPr/>
          </p:nvSpPr>
          <p:spPr>
            <a:xfrm>
              <a:off x="7290688" y="2201417"/>
              <a:ext cx="163195" cy="6985"/>
            </a:xfrm>
            <a:custGeom>
              <a:avLst/>
              <a:gdLst/>
              <a:ahLst/>
              <a:cxnLst/>
              <a:rect l="l" t="t" r="r" b="b"/>
              <a:pathLst>
                <a:path w="163195" h="6985">
                  <a:moveTo>
                    <a:pt x="0" y="0"/>
                  </a:moveTo>
                  <a:lnTo>
                    <a:pt x="163080" y="0"/>
                  </a:lnTo>
                  <a:lnTo>
                    <a:pt x="163080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712" name="object 1712"/>
          <p:cNvGrpSpPr/>
          <p:nvPr/>
        </p:nvGrpSpPr>
        <p:grpSpPr>
          <a:xfrm>
            <a:off x="12163381" y="2996369"/>
            <a:ext cx="227351" cy="10373"/>
            <a:chOff x="7564640" y="2201036"/>
            <a:chExt cx="167005" cy="7620"/>
          </a:xfrm>
        </p:grpSpPr>
        <p:sp>
          <p:nvSpPr>
            <p:cNvPr id="1713" name="object 1713"/>
            <p:cNvSpPr/>
            <p:nvPr/>
          </p:nvSpPr>
          <p:spPr>
            <a:xfrm>
              <a:off x="7565021" y="2201417"/>
              <a:ext cx="166370" cy="6985"/>
            </a:xfrm>
            <a:custGeom>
              <a:avLst/>
              <a:gdLst/>
              <a:ahLst/>
              <a:cxnLst/>
              <a:rect l="l" t="t" r="r" b="b"/>
              <a:pathLst>
                <a:path w="166370" h="6985">
                  <a:moveTo>
                    <a:pt x="166103" y="6857"/>
                  </a:moveTo>
                  <a:lnTo>
                    <a:pt x="0" y="0"/>
                  </a:lnTo>
                  <a:lnTo>
                    <a:pt x="749" y="6857"/>
                  </a:lnTo>
                  <a:lnTo>
                    <a:pt x="166103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14" name="object 1714"/>
            <p:cNvSpPr/>
            <p:nvPr/>
          </p:nvSpPr>
          <p:spPr>
            <a:xfrm>
              <a:off x="7565021" y="2201417"/>
              <a:ext cx="166370" cy="6985"/>
            </a:xfrm>
            <a:custGeom>
              <a:avLst/>
              <a:gdLst/>
              <a:ahLst/>
              <a:cxnLst/>
              <a:rect l="l" t="t" r="r" b="b"/>
              <a:pathLst>
                <a:path w="166370" h="6985">
                  <a:moveTo>
                    <a:pt x="0" y="0"/>
                  </a:moveTo>
                  <a:lnTo>
                    <a:pt x="749" y="6857"/>
                  </a:lnTo>
                  <a:lnTo>
                    <a:pt x="166103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15" name="object 1715"/>
            <p:cNvSpPr/>
            <p:nvPr/>
          </p:nvSpPr>
          <p:spPr>
            <a:xfrm>
              <a:off x="7565021" y="2201417"/>
              <a:ext cx="166370" cy="6985"/>
            </a:xfrm>
            <a:custGeom>
              <a:avLst/>
              <a:gdLst/>
              <a:ahLst/>
              <a:cxnLst/>
              <a:rect l="l" t="t" r="r" b="b"/>
              <a:pathLst>
                <a:path w="166370" h="6985">
                  <a:moveTo>
                    <a:pt x="166103" y="6857"/>
                  </a:moveTo>
                  <a:lnTo>
                    <a:pt x="165341" y="0"/>
                  </a:lnTo>
                  <a:lnTo>
                    <a:pt x="0" y="0"/>
                  </a:lnTo>
                  <a:lnTo>
                    <a:pt x="166103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16" name="object 1716"/>
            <p:cNvSpPr/>
            <p:nvPr/>
          </p:nvSpPr>
          <p:spPr>
            <a:xfrm>
              <a:off x="7565021" y="2201417"/>
              <a:ext cx="166370" cy="6985"/>
            </a:xfrm>
            <a:custGeom>
              <a:avLst/>
              <a:gdLst/>
              <a:ahLst/>
              <a:cxnLst/>
              <a:rect l="l" t="t" r="r" b="b"/>
              <a:pathLst>
                <a:path w="166370" h="6985">
                  <a:moveTo>
                    <a:pt x="0" y="0"/>
                  </a:moveTo>
                  <a:lnTo>
                    <a:pt x="165341" y="0"/>
                  </a:lnTo>
                  <a:lnTo>
                    <a:pt x="166103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717" name="object 1717"/>
          <p:cNvGrpSpPr/>
          <p:nvPr/>
        </p:nvGrpSpPr>
        <p:grpSpPr>
          <a:xfrm>
            <a:off x="12551332" y="2996369"/>
            <a:ext cx="147822" cy="10373"/>
            <a:chOff x="7849616" y="2201036"/>
            <a:chExt cx="108585" cy="7620"/>
          </a:xfrm>
        </p:grpSpPr>
        <p:sp>
          <p:nvSpPr>
            <p:cNvPr id="1718" name="object 1718"/>
            <p:cNvSpPr/>
            <p:nvPr/>
          </p:nvSpPr>
          <p:spPr>
            <a:xfrm>
              <a:off x="7849997" y="2201417"/>
              <a:ext cx="96520" cy="6985"/>
            </a:xfrm>
            <a:custGeom>
              <a:avLst/>
              <a:gdLst/>
              <a:ahLst/>
              <a:cxnLst/>
              <a:rect l="l" t="t" r="r" b="b"/>
              <a:pathLst>
                <a:path w="96520" h="6985">
                  <a:moveTo>
                    <a:pt x="96024" y="6857"/>
                  </a:moveTo>
                  <a:lnTo>
                    <a:pt x="0" y="0"/>
                  </a:lnTo>
                  <a:lnTo>
                    <a:pt x="8394" y="6857"/>
                  </a:lnTo>
                  <a:lnTo>
                    <a:pt x="96024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19" name="object 1719"/>
            <p:cNvSpPr/>
            <p:nvPr/>
          </p:nvSpPr>
          <p:spPr>
            <a:xfrm>
              <a:off x="7849997" y="2201417"/>
              <a:ext cx="96520" cy="6985"/>
            </a:xfrm>
            <a:custGeom>
              <a:avLst/>
              <a:gdLst/>
              <a:ahLst/>
              <a:cxnLst/>
              <a:rect l="l" t="t" r="r" b="b"/>
              <a:pathLst>
                <a:path w="96520" h="6985">
                  <a:moveTo>
                    <a:pt x="0" y="0"/>
                  </a:moveTo>
                  <a:lnTo>
                    <a:pt x="8394" y="6857"/>
                  </a:lnTo>
                  <a:lnTo>
                    <a:pt x="96024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20" name="object 1720"/>
            <p:cNvSpPr/>
            <p:nvPr/>
          </p:nvSpPr>
          <p:spPr>
            <a:xfrm>
              <a:off x="7849997" y="2201417"/>
              <a:ext cx="107950" cy="6985"/>
            </a:xfrm>
            <a:custGeom>
              <a:avLst/>
              <a:gdLst/>
              <a:ahLst/>
              <a:cxnLst/>
              <a:rect l="l" t="t" r="r" b="b"/>
              <a:pathLst>
                <a:path w="107950" h="6985">
                  <a:moveTo>
                    <a:pt x="107442" y="0"/>
                  </a:moveTo>
                  <a:lnTo>
                    <a:pt x="0" y="0"/>
                  </a:lnTo>
                  <a:lnTo>
                    <a:pt x="96024" y="6857"/>
                  </a:lnTo>
                  <a:lnTo>
                    <a:pt x="10744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21" name="object 1721"/>
            <p:cNvSpPr/>
            <p:nvPr/>
          </p:nvSpPr>
          <p:spPr>
            <a:xfrm>
              <a:off x="7849997" y="2201417"/>
              <a:ext cx="107950" cy="6985"/>
            </a:xfrm>
            <a:custGeom>
              <a:avLst/>
              <a:gdLst/>
              <a:ahLst/>
              <a:cxnLst/>
              <a:rect l="l" t="t" r="r" b="b"/>
              <a:pathLst>
                <a:path w="107950" h="6985">
                  <a:moveTo>
                    <a:pt x="0" y="0"/>
                  </a:moveTo>
                  <a:lnTo>
                    <a:pt x="107442" y="0"/>
                  </a:lnTo>
                  <a:lnTo>
                    <a:pt x="96024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722" name="object 1722"/>
          <p:cNvGrpSpPr/>
          <p:nvPr/>
        </p:nvGrpSpPr>
        <p:grpSpPr>
          <a:xfrm>
            <a:off x="9957987" y="3005707"/>
            <a:ext cx="142635" cy="4322"/>
            <a:chOff x="5944628" y="2207895"/>
            <a:chExt cx="104775" cy="3175"/>
          </a:xfrm>
        </p:grpSpPr>
        <p:sp>
          <p:nvSpPr>
            <p:cNvPr id="1723" name="object 1723"/>
            <p:cNvSpPr/>
            <p:nvPr/>
          </p:nvSpPr>
          <p:spPr>
            <a:xfrm>
              <a:off x="5945009" y="2208276"/>
              <a:ext cx="104139" cy="2540"/>
            </a:xfrm>
            <a:custGeom>
              <a:avLst/>
              <a:gdLst/>
              <a:ahLst/>
              <a:cxnLst/>
              <a:rect l="l" t="t" r="r" b="b"/>
              <a:pathLst>
                <a:path w="104139" h="2539">
                  <a:moveTo>
                    <a:pt x="103632" y="2285"/>
                  </a:moveTo>
                  <a:lnTo>
                    <a:pt x="0" y="0"/>
                  </a:lnTo>
                  <a:lnTo>
                    <a:pt x="2286" y="2285"/>
                  </a:lnTo>
                  <a:lnTo>
                    <a:pt x="103632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24" name="object 1724"/>
            <p:cNvSpPr/>
            <p:nvPr/>
          </p:nvSpPr>
          <p:spPr>
            <a:xfrm>
              <a:off x="5945009" y="2208276"/>
              <a:ext cx="104139" cy="2540"/>
            </a:xfrm>
            <a:custGeom>
              <a:avLst/>
              <a:gdLst/>
              <a:ahLst/>
              <a:cxnLst/>
              <a:rect l="l" t="t" r="r" b="b"/>
              <a:pathLst>
                <a:path w="104139" h="2539">
                  <a:moveTo>
                    <a:pt x="0" y="0"/>
                  </a:moveTo>
                  <a:lnTo>
                    <a:pt x="2286" y="2285"/>
                  </a:lnTo>
                  <a:lnTo>
                    <a:pt x="103632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25" name="object 1725"/>
            <p:cNvSpPr/>
            <p:nvPr/>
          </p:nvSpPr>
          <p:spPr>
            <a:xfrm>
              <a:off x="5945009" y="2208276"/>
              <a:ext cx="104139" cy="2540"/>
            </a:xfrm>
            <a:custGeom>
              <a:avLst/>
              <a:gdLst/>
              <a:ahLst/>
              <a:cxnLst/>
              <a:rect l="l" t="t" r="r" b="b"/>
              <a:pathLst>
                <a:path w="104139" h="2539">
                  <a:moveTo>
                    <a:pt x="103632" y="2285"/>
                  </a:moveTo>
                  <a:lnTo>
                    <a:pt x="96012" y="0"/>
                  </a:lnTo>
                  <a:lnTo>
                    <a:pt x="0" y="0"/>
                  </a:lnTo>
                  <a:lnTo>
                    <a:pt x="103632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26" name="object 1726"/>
            <p:cNvSpPr/>
            <p:nvPr/>
          </p:nvSpPr>
          <p:spPr>
            <a:xfrm>
              <a:off x="5945009" y="2208276"/>
              <a:ext cx="104139" cy="2540"/>
            </a:xfrm>
            <a:custGeom>
              <a:avLst/>
              <a:gdLst/>
              <a:ahLst/>
              <a:cxnLst/>
              <a:rect l="l" t="t" r="r" b="b"/>
              <a:pathLst>
                <a:path w="104139" h="2539">
                  <a:moveTo>
                    <a:pt x="0" y="0"/>
                  </a:moveTo>
                  <a:lnTo>
                    <a:pt x="96012" y="0"/>
                  </a:lnTo>
                  <a:lnTo>
                    <a:pt x="103632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727" name="object 1727"/>
          <p:cNvGrpSpPr/>
          <p:nvPr/>
        </p:nvGrpSpPr>
        <p:grpSpPr>
          <a:xfrm>
            <a:off x="10941372" y="3005707"/>
            <a:ext cx="286999" cy="4322"/>
            <a:chOff x="6666992" y="2207895"/>
            <a:chExt cx="210820" cy="3175"/>
          </a:xfrm>
        </p:grpSpPr>
        <p:sp>
          <p:nvSpPr>
            <p:cNvPr id="1728" name="object 1728"/>
            <p:cNvSpPr/>
            <p:nvPr/>
          </p:nvSpPr>
          <p:spPr>
            <a:xfrm>
              <a:off x="6667373" y="2208276"/>
              <a:ext cx="209550" cy="2540"/>
            </a:xfrm>
            <a:custGeom>
              <a:avLst/>
              <a:gdLst/>
              <a:ahLst/>
              <a:cxnLst/>
              <a:rect l="l" t="t" r="r" b="b"/>
              <a:pathLst>
                <a:path w="209550" h="2539">
                  <a:moveTo>
                    <a:pt x="209550" y="2285"/>
                  </a:moveTo>
                  <a:lnTo>
                    <a:pt x="0" y="0"/>
                  </a:lnTo>
                  <a:lnTo>
                    <a:pt x="0" y="2285"/>
                  </a:lnTo>
                  <a:lnTo>
                    <a:pt x="209550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29" name="object 1729"/>
            <p:cNvSpPr/>
            <p:nvPr/>
          </p:nvSpPr>
          <p:spPr>
            <a:xfrm>
              <a:off x="6667373" y="2208276"/>
              <a:ext cx="209550" cy="2540"/>
            </a:xfrm>
            <a:custGeom>
              <a:avLst/>
              <a:gdLst/>
              <a:ahLst/>
              <a:cxnLst/>
              <a:rect l="l" t="t" r="r" b="b"/>
              <a:pathLst>
                <a:path w="209550" h="2539">
                  <a:moveTo>
                    <a:pt x="0" y="0"/>
                  </a:moveTo>
                  <a:lnTo>
                    <a:pt x="0" y="2285"/>
                  </a:lnTo>
                  <a:lnTo>
                    <a:pt x="209550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30" name="object 1730"/>
            <p:cNvSpPr/>
            <p:nvPr/>
          </p:nvSpPr>
          <p:spPr>
            <a:xfrm>
              <a:off x="6667373" y="2208276"/>
              <a:ext cx="209550" cy="2540"/>
            </a:xfrm>
            <a:custGeom>
              <a:avLst/>
              <a:gdLst/>
              <a:ahLst/>
              <a:cxnLst/>
              <a:rect l="l" t="t" r="r" b="b"/>
              <a:pathLst>
                <a:path w="209550" h="2539">
                  <a:moveTo>
                    <a:pt x="209550" y="2285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09550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31" name="object 1731"/>
            <p:cNvSpPr/>
            <p:nvPr/>
          </p:nvSpPr>
          <p:spPr>
            <a:xfrm>
              <a:off x="6667373" y="2208276"/>
              <a:ext cx="209550" cy="2540"/>
            </a:xfrm>
            <a:custGeom>
              <a:avLst/>
              <a:gdLst/>
              <a:ahLst/>
              <a:cxnLst/>
              <a:rect l="l" t="t" r="r" b="b"/>
              <a:pathLst>
                <a:path w="209550" h="2539">
                  <a:moveTo>
                    <a:pt x="0" y="0"/>
                  </a:moveTo>
                  <a:lnTo>
                    <a:pt x="209550" y="0"/>
                  </a:lnTo>
                  <a:lnTo>
                    <a:pt x="209550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732" name="object 1732"/>
          <p:cNvGrpSpPr/>
          <p:nvPr/>
        </p:nvGrpSpPr>
        <p:grpSpPr>
          <a:xfrm>
            <a:off x="11389522" y="3005707"/>
            <a:ext cx="219571" cy="4322"/>
            <a:chOff x="6996188" y="2207895"/>
            <a:chExt cx="161290" cy="3175"/>
          </a:xfrm>
        </p:grpSpPr>
        <p:sp>
          <p:nvSpPr>
            <p:cNvPr id="1733" name="object 1733"/>
            <p:cNvSpPr/>
            <p:nvPr/>
          </p:nvSpPr>
          <p:spPr>
            <a:xfrm>
              <a:off x="6996569" y="2208276"/>
              <a:ext cx="159385" cy="2540"/>
            </a:xfrm>
            <a:custGeom>
              <a:avLst/>
              <a:gdLst/>
              <a:ahLst/>
              <a:cxnLst/>
              <a:rect l="l" t="t" r="r" b="b"/>
              <a:pathLst>
                <a:path w="159384" h="2539">
                  <a:moveTo>
                    <a:pt x="159258" y="2285"/>
                  </a:moveTo>
                  <a:lnTo>
                    <a:pt x="762" y="0"/>
                  </a:lnTo>
                  <a:lnTo>
                    <a:pt x="0" y="2285"/>
                  </a:lnTo>
                  <a:lnTo>
                    <a:pt x="159258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34" name="object 1734"/>
            <p:cNvSpPr/>
            <p:nvPr/>
          </p:nvSpPr>
          <p:spPr>
            <a:xfrm>
              <a:off x="6996569" y="2208276"/>
              <a:ext cx="159385" cy="2540"/>
            </a:xfrm>
            <a:custGeom>
              <a:avLst/>
              <a:gdLst/>
              <a:ahLst/>
              <a:cxnLst/>
              <a:rect l="l" t="t" r="r" b="b"/>
              <a:pathLst>
                <a:path w="159384" h="2539">
                  <a:moveTo>
                    <a:pt x="762" y="0"/>
                  </a:moveTo>
                  <a:lnTo>
                    <a:pt x="0" y="2285"/>
                  </a:lnTo>
                  <a:lnTo>
                    <a:pt x="159258" y="2285"/>
                  </a:lnTo>
                  <a:lnTo>
                    <a:pt x="76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35" name="object 1735"/>
            <p:cNvSpPr/>
            <p:nvPr/>
          </p:nvSpPr>
          <p:spPr>
            <a:xfrm>
              <a:off x="6997331" y="2208276"/>
              <a:ext cx="159385" cy="2540"/>
            </a:xfrm>
            <a:custGeom>
              <a:avLst/>
              <a:gdLst/>
              <a:ahLst/>
              <a:cxnLst/>
              <a:rect l="l" t="t" r="r" b="b"/>
              <a:pathLst>
                <a:path w="159384" h="2539">
                  <a:moveTo>
                    <a:pt x="159245" y="0"/>
                  </a:moveTo>
                  <a:lnTo>
                    <a:pt x="0" y="0"/>
                  </a:lnTo>
                  <a:lnTo>
                    <a:pt x="158496" y="2285"/>
                  </a:lnTo>
                  <a:lnTo>
                    <a:pt x="15924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36" name="object 1736"/>
            <p:cNvSpPr/>
            <p:nvPr/>
          </p:nvSpPr>
          <p:spPr>
            <a:xfrm>
              <a:off x="6997331" y="2208276"/>
              <a:ext cx="159385" cy="2540"/>
            </a:xfrm>
            <a:custGeom>
              <a:avLst/>
              <a:gdLst/>
              <a:ahLst/>
              <a:cxnLst/>
              <a:rect l="l" t="t" r="r" b="b"/>
              <a:pathLst>
                <a:path w="159384" h="2539">
                  <a:moveTo>
                    <a:pt x="0" y="0"/>
                  </a:moveTo>
                  <a:lnTo>
                    <a:pt x="159245" y="0"/>
                  </a:lnTo>
                  <a:lnTo>
                    <a:pt x="158496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737" name="object 1737"/>
          <p:cNvGrpSpPr/>
          <p:nvPr/>
        </p:nvGrpSpPr>
        <p:grpSpPr>
          <a:xfrm>
            <a:off x="11790957" y="3005707"/>
            <a:ext cx="223894" cy="4322"/>
            <a:chOff x="7291069" y="2207895"/>
            <a:chExt cx="164465" cy="3175"/>
          </a:xfrm>
        </p:grpSpPr>
        <p:sp>
          <p:nvSpPr>
            <p:cNvPr id="1738" name="object 1738"/>
            <p:cNvSpPr/>
            <p:nvPr/>
          </p:nvSpPr>
          <p:spPr>
            <a:xfrm>
              <a:off x="7291450" y="2208276"/>
              <a:ext cx="163195" cy="2540"/>
            </a:xfrm>
            <a:custGeom>
              <a:avLst/>
              <a:gdLst/>
              <a:ahLst/>
              <a:cxnLst/>
              <a:rect l="l" t="t" r="r" b="b"/>
              <a:pathLst>
                <a:path w="163195" h="2539">
                  <a:moveTo>
                    <a:pt x="163080" y="2285"/>
                  </a:moveTo>
                  <a:lnTo>
                    <a:pt x="0" y="0"/>
                  </a:lnTo>
                  <a:lnTo>
                    <a:pt x="0" y="2285"/>
                  </a:lnTo>
                  <a:lnTo>
                    <a:pt x="163080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39" name="object 1739"/>
            <p:cNvSpPr/>
            <p:nvPr/>
          </p:nvSpPr>
          <p:spPr>
            <a:xfrm>
              <a:off x="7291450" y="2208276"/>
              <a:ext cx="163195" cy="2540"/>
            </a:xfrm>
            <a:custGeom>
              <a:avLst/>
              <a:gdLst/>
              <a:ahLst/>
              <a:cxnLst/>
              <a:rect l="l" t="t" r="r" b="b"/>
              <a:pathLst>
                <a:path w="163195" h="2539">
                  <a:moveTo>
                    <a:pt x="0" y="0"/>
                  </a:moveTo>
                  <a:lnTo>
                    <a:pt x="0" y="2285"/>
                  </a:lnTo>
                  <a:lnTo>
                    <a:pt x="163080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40" name="object 1740"/>
            <p:cNvSpPr/>
            <p:nvPr/>
          </p:nvSpPr>
          <p:spPr>
            <a:xfrm>
              <a:off x="7291450" y="2208276"/>
              <a:ext cx="163195" cy="2540"/>
            </a:xfrm>
            <a:custGeom>
              <a:avLst/>
              <a:gdLst/>
              <a:ahLst/>
              <a:cxnLst/>
              <a:rect l="l" t="t" r="r" b="b"/>
              <a:pathLst>
                <a:path w="163195" h="2539">
                  <a:moveTo>
                    <a:pt x="163080" y="2285"/>
                  </a:moveTo>
                  <a:lnTo>
                    <a:pt x="162318" y="0"/>
                  </a:lnTo>
                  <a:lnTo>
                    <a:pt x="0" y="0"/>
                  </a:lnTo>
                  <a:lnTo>
                    <a:pt x="163080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41" name="object 1741"/>
            <p:cNvSpPr/>
            <p:nvPr/>
          </p:nvSpPr>
          <p:spPr>
            <a:xfrm>
              <a:off x="7291450" y="2208276"/>
              <a:ext cx="163195" cy="2540"/>
            </a:xfrm>
            <a:custGeom>
              <a:avLst/>
              <a:gdLst/>
              <a:ahLst/>
              <a:cxnLst/>
              <a:rect l="l" t="t" r="r" b="b"/>
              <a:pathLst>
                <a:path w="163195" h="2539">
                  <a:moveTo>
                    <a:pt x="0" y="0"/>
                  </a:moveTo>
                  <a:lnTo>
                    <a:pt x="162318" y="0"/>
                  </a:lnTo>
                  <a:lnTo>
                    <a:pt x="163080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742" name="object 1742"/>
          <p:cNvGrpSpPr/>
          <p:nvPr/>
        </p:nvGrpSpPr>
        <p:grpSpPr>
          <a:xfrm>
            <a:off x="12164401" y="3005707"/>
            <a:ext cx="226487" cy="4322"/>
            <a:chOff x="7565390" y="2207895"/>
            <a:chExt cx="166370" cy="3175"/>
          </a:xfrm>
        </p:grpSpPr>
        <p:sp>
          <p:nvSpPr>
            <p:cNvPr id="1743" name="object 1743"/>
            <p:cNvSpPr/>
            <p:nvPr/>
          </p:nvSpPr>
          <p:spPr>
            <a:xfrm>
              <a:off x="7565771" y="2208276"/>
              <a:ext cx="165735" cy="2540"/>
            </a:xfrm>
            <a:custGeom>
              <a:avLst/>
              <a:gdLst/>
              <a:ahLst/>
              <a:cxnLst/>
              <a:rect l="l" t="t" r="r" b="b"/>
              <a:pathLst>
                <a:path w="165734" h="2539">
                  <a:moveTo>
                    <a:pt x="165353" y="2285"/>
                  </a:moveTo>
                  <a:lnTo>
                    <a:pt x="0" y="0"/>
                  </a:lnTo>
                  <a:lnTo>
                    <a:pt x="0" y="2285"/>
                  </a:lnTo>
                  <a:lnTo>
                    <a:pt x="165353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44" name="object 1744"/>
            <p:cNvSpPr/>
            <p:nvPr/>
          </p:nvSpPr>
          <p:spPr>
            <a:xfrm>
              <a:off x="7565771" y="2208276"/>
              <a:ext cx="165735" cy="2540"/>
            </a:xfrm>
            <a:custGeom>
              <a:avLst/>
              <a:gdLst/>
              <a:ahLst/>
              <a:cxnLst/>
              <a:rect l="l" t="t" r="r" b="b"/>
              <a:pathLst>
                <a:path w="165734" h="2539">
                  <a:moveTo>
                    <a:pt x="0" y="0"/>
                  </a:moveTo>
                  <a:lnTo>
                    <a:pt x="0" y="2285"/>
                  </a:lnTo>
                  <a:lnTo>
                    <a:pt x="165353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45" name="object 1745"/>
            <p:cNvSpPr/>
            <p:nvPr/>
          </p:nvSpPr>
          <p:spPr>
            <a:xfrm>
              <a:off x="7565771" y="2208276"/>
              <a:ext cx="165735" cy="2540"/>
            </a:xfrm>
            <a:custGeom>
              <a:avLst/>
              <a:gdLst/>
              <a:ahLst/>
              <a:cxnLst/>
              <a:rect l="l" t="t" r="r" b="b"/>
              <a:pathLst>
                <a:path w="165734" h="2539">
                  <a:moveTo>
                    <a:pt x="165353" y="2285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5353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46" name="object 1746"/>
            <p:cNvSpPr/>
            <p:nvPr/>
          </p:nvSpPr>
          <p:spPr>
            <a:xfrm>
              <a:off x="7565771" y="2208276"/>
              <a:ext cx="165735" cy="2540"/>
            </a:xfrm>
            <a:custGeom>
              <a:avLst/>
              <a:gdLst/>
              <a:ahLst/>
              <a:cxnLst/>
              <a:rect l="l" t="t" r="r" b="b"/>
              <a:pathLst>
                <a:path w="165734" h="2539">
                  <a:moveTo>
                    <a:pt x="0" y="0"/>
                  </a:moveTo>
                  <a:lnTo>
                    <a:pt x="165353" y="0"/>
                  </a:lnTo>
                  <a:lnTo>
                    <a:pt x="165353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747" name="object 1747"/>
          <p:cNvGrpSpPr/>
          <p:nvPr/>
        </p:nvGrpSpPr>
        <p:grpSpPr>
          <a:xfrm>
            <a:off x="12562759" y="3005707"/>
            <a:ext cx="121024" cy="4322"/>
            <a:chOff x="7858011" y="2207895"/>
            <a:chExt cx="88900" cy="3175"/>
          </a:xfrm>
        </p:grpSpPr>
        <p:sp>
          <p:nvSpPr>
            <p:cNvPr id="1748" name="object 1748"/>
            <p:cNvSpPr/>
            <p:nvPr/>
          </p:nvSpPr>
          <p:spPr>
            <a:xfrm>
              <a:off x="7858392" y="2208276"/>
              <a:ext cx="85090" cy="2540"/>
            </a:xfrm>
            <a:custGeom>
              <a:avLst/>
              <a:gdLst/>
              <a:ahLst/>
              <a:cxnLst/>
              <a:rect l="l" t="t" r="r" b="b"/>
              <a:pathLst>
                <a:path w="85090" h="2539">
                  <a:moveTo>
                    <a:pt x="84582" y="2285"/>
                  </a:moveTo>
                  <a:lnTo>
                    <a:pt x="0" y="0"/>
                  </a:lnTo>
                  <a:lnTo>
                    <a:pt x="2286" y="2285"/>
                  </a:lnTo>
                  <a:lnTo>
                    <a:pt x="84582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49" name="object 1749"/>
            <p:cNvSpPr/>
            <p:nvPr/>
          </p:nvSpPr>
          <p:spPr>
            <a:xfrm>
              <a:off x="7858392" y="2208276"/>
              <a:ext cx="85090" cy="2540"/>
            </a:xfrm>
            <a:custGeom>
              <a:avLst/>
              <a:gdLst/>
              <a:ahLst/>
              <a:cxnLst/>
              <a:rect l="l" t="t" r="r" b="b"/>
              <a:pathLst>
                <a:path w="85090" h="2539">
                  <a:moveTo>
                    <a:pt x="0" y="0"/>
                  </a:moveTo>
                  <a:lnTo>
                    <a:pt x="2286" y="2285"/>
                  </a:lnTo>
                  <a:lnTo>
                    <a:pt x="84582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50" name="object 1750"/>
            <p:cNvSpPr/>
            <p:nvPr/>
          </p:nvSpPr>
          <p:spPr>
            <a:xfrm>
              <a:off x="7858392" y="2208276"/>
              <a:ext cx="87630" cy="2540"/>
            </a:xfrm>
            <a:custGeom>
              <a:avLst/>
              <a:gdLst/>
              <a:ahLst/>
              <a:cxnLst/>
              <a:rect l="l" t="t" r="r" b="b"/>
              <a:pathLst>
                <a:path w="87629" h="2539">
                  <a:moveTo>
                    <a:pt x="87630" y="0"/>
                  </a:moveTo>
                  <a:lnTo>
                    <a:pt x="0" y="0"/>
                  </a:lnTo>
                  <a:lnTo>
                    <a:pt x="84582" y="2285"/>
                  </a:lnTo>
                  <a:lnTo>
                    <a:pt x="8763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51" name="object 1751"/>
            <p:cNvSpPr/>
            <p:nvPr/>
          </p:nvSpPr>
          <p:spPr>
            <a:xfrm>
              <a:off x="7858392" y="2208276"/>
              <a:ext cx="87630" cy="2540"/>
            </a:xfrm>
            <a:custGeom>
              <a:avLst/>
              <a:gdLst/>
              <a:ahLst/>
              <a:cxnLst/>
              <a:rect l="l" t="t" r="r" b="b"/>
              <a:pathLst>
                <a:path w="87629" h="2539">
                  <a:moveTo>
                    <a:pt x="0" y="0"/>
                  </a:moveTo>
                  <a:lnTo>
                    <a:pt x="87630" y="0"/>
                  </a:lnTo>
                  <a:lnTo>
                    <a:pt x="84582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752" name="object 1752"/>
          <p:cNvGrpSpPr/>
          <p:nvPr/>
        </p:nvGrpSpPr>
        <p:grpSpPr>
          <a:xfrm>
            <a:off x="9961099" y="3008816"/>
            <a:ext cx="216978" cy="19018"/>
            <a:chOff x="5946914" y="2210180"/>
            <a:chExt cx="159385" cy="13970"/>
          </a:xfrm>
        </p:grpSpPr>
        <p:sp>
          <p:nvSpPr>
            <p:cNvPr id="1753" name="object 1753"/>
            <p:cNvSpPr/>
            <p:nvPr/>
          </p:nvSpPr>
          <p:spPr>
            <a:xfrm>
              <a:off x="5947295" y="2210561"/>
              <a:ext cx="158750" cy="13335"/>
            </a:xfrm>
            <a:custGeom>
              <a:avLst/>
              <a:gdLst/>
              <a:ahLst/>
              <a:cxnLst/>
              <a:rect l="l" t="t" r="r" b="b"/>
              <a:pathLst>
                <a:path w="158750" h="13335">
                  <a:moveTo>
                    <a:pt x="158496" y="12954"/>
                  </a:moveTo>
                  <a:lnTo>
                    <a:pt x="0" y="0"/>
                  </a:lnTo>
                  <a:lnTo>
                    <a:pt x="16001" y="12954"/>
                  </a:lnTo>
                  <a:lnTo>
                    <a:pt x="158496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54" name="object 1754"/>
            <p:cNvSpPr/>
            <p:nvPr/>
          </p:nvSpPr>
          <p:spPr>
            <a:xfrm>
              <a:off x="5947295" y="2210561"/>
              <a:ext cx="158750" cy="13335"/>
            </a:xfrm>
            <a:custGeom>
              <a:avLst/>
              <a:gdLst/>
              <a:ahLst/>
              <a:cxnLst/>
              <a:rect l="l" t="t" r="r" b="b"/>
              <a:pathLst>
                <a:path w="158750" h="13335">
                  <a:moveTo>
                    <a:pt x="0" y="0"/>
                  </a:moveTo>
                  <a:lnTo>
                    <a:pt x="16001" y="12954"/>
                  </a:lnTo>
                  <a:lnTo>
                    <a:pt x="158496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55" name="object 1755"/>
            <p:cNvSpPr/>
            <p:nvPr/>
          </p:nvSpPr>
          <p:spPr>
            <a:xfrm>
              <a:off x="5947295" y="2210561"/>
              <a:ext cx="158750" cy="13335"/>
            </a:xfrm>
            <a:custGeom>
              <a:avLst/>
              <a:gdLst/>
              <a:ahLst/>
              <a:cxnLst/>
              <a:rect l="l" t="t" r="r" b="b"/>
              <a:pathLst>
                <a:path w="158750" h="13335">
                  <a:moveTo>
                    <a:pt x="158496" y="12954"/>
                  </a:moveTo>
                  <a:lnTo>
                    <a:pt x="101346" y="0"/>
                  </a:lnTo>
                  <a:lnTo>
                    <a:pt x="0" y="0"/>
                  </a:lnTo>
                  <a:lnTo>
                    <a:pt x="158496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56" name="object 1756"/>
            <p:cNvSpPr/>
            <p:nvPr/>
          </p:nvSpPr>
          <p:spPr>
            <a:xfrm>
              <a:off x="5947295" y="2210561"/>
              <a:ext cx="158750" cy="13335"/>
            </a:xfrm>
            <a:custGeom>
              <a:avLst/>
              <a:gdLst/>
              <a:ahLst/>
              <a:cxnLst/>
              <a:rect l="l" t="t" r="r" b="b"/>
              <a:pathLst>
                <a:path w="158750" h="13335">
                  <a:moveTo>
                    <a:pt x="0" y="0"/>
                  </a:moveTo>
                  <a:lnTo>
                    <a:pt x="101346" y="0"/>
                  </a:lnTo>
                  <a:lnTo>
                    <a:pt x="158496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757" name="object 1757"/>
          <p:cNvGrpSpPr/>
          <p:nvPr/>
        </p:nvGrpSpPr>
        <p:grpSpPr>
          <a:xfrm>
            <a:off x="10941372" y="3008816"/>
            <a:ext cx="287862" cy="19018"/>
            <a:chOff x="6666992" y="2210180"/>
            <a:chExt cx="211454" cy="13970"/>
          </a:xfrm>
        </p:grpSpPr>
        <p:sp>
          <p:nvSpPr>
            <p:cNvPr id="1758" name="object 1758"/>
            <p:cNvSpPr/>
            <p:nvPr/>
          </p:nvSpPr>
          <p:spPr>
            <a:xfrm>
              <a:off x="6667373" y="2210561"/>
              <a:ext cx="210820" cy="13335"/>
            </a:xfrm>
            <a:custGeom>
              <a:avLst/>
              <a:gdLst/>
              <a:ahLst/>
              <a:cxnLst/>
              <a:rect l="l" t="t" r="r" b="b"/>
              <a:pathLst>
                <a:path w="210820" h="13335">
                  <a:moveTo>
                    <a:pt x="210324" y="12954"/>
                  </a:moveTo>
                  <a:lnTo>
                    <a:pt x="0" y="0"/>
                  </a:lnTo>
                  <a:lnTo>
                    <a:pt x="1524" y="12954"/>
                  </a:lnTo>
                  <a:lnTo>
                    <a:pt x="210324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59" name="object 1759"/>
            <p:cNvSpPr/>
            <p:nvPr/>
          </p:nvSpPr>
          <p:spPr>
            <a:xfrm>
              <a:off x="6667373" y="2210561"/>
              <a:ext cx="210820" cy="13335"/>
            </a:xfrm>
            <a:custGeom>
              <a:avLst/>
              <a:gdLst/>
              <a:ahLst/>
              <a:cxnLst/>
              <a:rect l="l" t="t" r="r" b="b"/>
              <a:pathLst>
                <a:path w="210820" h="13335">
                  <a:moveTo>
                    <a:pt x="0" y="0"/>
                  </a:moveTo>
                  <a:lnTo>
                    <a:pt x="1524" y="12954"/>
                  </a:lnTo>
                  <a:lnTo>
                    <a:pt x="210324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60" name="object 1760"/>
            <p:cNvSpPr/>
            <p:nvPr/>
          </p:nvSpPr>
          <p:spPr>
            <a:xfrm>
              <a:off x="6667373" y="2210561"/>
              <a:ext cx="210820" cy="13335"/>
            </a:xfrm>
            <a:custGeom>
              <a:avLst/>
              <a:gdLst/>
              <a:ahLst/>
              <a:cxnLst/>
              <a:rect l="l" t="t" r="r" b="b"/>
              <a:pathLst>
                <a:path w="210820" h="13335">
                  <a:moveTo>
                    <a:pt x="210324" y="12954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10324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61" name="object 1761"/>
            <p:cNvSpPr/>
            <p:nvPr/>
          </p:nvSpPr>
          <p:spPr>
            <a:xfrm>
              <a:off x="6667373" y="2210561"/>
              <a:ext cx="210820" cy="13335"/>
            </a:xfrm>
            <a:custGeom>
              <a:avLst/>
              <a:gdLst/>
              <a:ahLst/>
              <a:cxnLst/>
              <a:rect l="l" t="t" r="r" b="b"/>
              <a:pathLst>
                <a:path w="210820" h="13335">
                  <a:moveTo>
                    <a:pt x="0" y="0"/>
                  </a:moveTo>
                  <a:lnTo>
                    <a:pt x="209550" y="0"/>
                  </a:lnTo>
                  <a:lnTo>
                    <a:pt x="210324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762" name="object 1762"/>
          <p:cNvGrpSpPr/>
          <p:nvPr/>
        </p:nvGrpSpPr>
        <p:grpSpPr>
          <a:xfrm>
            <a:off x="11376018" y="3008816"/>
            <a:ext cx="231674" cy="19018"/>
            <a:chOff x="6986269" y="2210180"/>
            <a:chExt cx="170180" cy="13970"/>
          </a:xfrm>
        </p:grpSpPr>
        <p:sp>
          <p:nvSpPr>
            <p:cNvPr id="1763" name="object 1763"/>
            <p:cNvSpPr/>
            <p:nvPr/>
          </p:nvSpPr>
          <p:spPr>
            <a:xfrm>
              <a:off x="6986650" y="2210561"/>
              <a:ext cx="159385" cy="13335"/>
            </a:xfrm>
            <a:custGeom>
              <a:avLst/>
              <a:gdLst/>
              <a:ahLst/>
              <a:cxnLst/>
              <a:rect l="l" t="t" r="r" b="b"/>
              <a:pathLst>
                <a:path w="159384" h="13335">
                  <a:moveTo>
                    <a:pt x="159270" y="12954"/>
                  </a:moveTo>
                  <a:lnTo>
                    <a:pt x="9918" y="0"/>
                  </a:lnTo>
                  <a:lnTo>
                    <a:pt x="0" y="12954"/>
                  </a:lnTo>
                  <a:lnTo>
                    <a:pt x="159270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64" name="object 1764"/>
            <p:cNvSpPr/>
            <p:nvPr/>
          </p:nvSpPr>
          <p:spPr>
            <a:xfrm>
              <a:off x="6986650" y="2210561"/>
              <a:ext cx="159385" cy="13335"/>
            </a:xfrm>
            <a:custGeom>
              <a:avLst/>
              <a:gdLst/>
              <a:ahLst/>
              <a:cxnLst/>
              <a:rect l="l" t="t" r="r" b="b"/>
              <a:pathLst>
                <a:path w="159384" h="13335">
                  <a:moveTo>
                    <a:pt x="9918" y="0"/>
                  </a:moveTo>
                  <a:lnTo>
                    <a:pt x="0" y="12954"/>
                  </a:lnTo>
                  <a:lnTo>
                    <a:pt x="159270" y="12954"/>
                  </a:lnTo>
                  <a:lnTo>
                    <a:pt x="991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65" name="object 1765"/>
            <p:cNvSpPr/>
            <p:nvPr/>
          </p:nvSpPr>
          <p:spPr>
            <a:xfrm>
              <a:off x="6996569" y="2210561"/>
              <a:ext cx="159385" cy="13335"/>
            </a:xfrm>
            <a:custGeom>
              <a:avLst/>
              <a:gdLst/>
              <a:ahLst/>
              <a:cxnLst/>
              <a:rect l="l" t="t" r="r" b="b"/>
              <a:pathLst>
                <a:path w="159384" h="13335">
                  <a:moveTo>
                    <a:pt x="159258" y="0"/>
                  </a:moveTo>
                  <a:lnTo>
                    <a:pt x="0" y="0"/>
                  </a:lnTo>
                  <a:lnTo>
                    <a:pt x="149352" y="12954"/>
                  </a:lnTo>
                  <a:lnTo>
                    <a:pt x="15925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66" name="object 1766"/>
            <p:cNvSpPr/>
            <p:nvPr/>
          </p:nvSpPr>
          <p:spPr>
            <a:xfrm>
              <a:off x="6996569" y="2210561"/>
              <a:ext cx="159385" cy="13335"/>
            </a:xfrm>
            <a:custGeom>
              <a:avLst/>
              <a:gdLst/>
              <a:ahLst/>
              <a:cxnLst/>
              <a:rect l="l" t="t" r="r" b="b"/>
              <a:pathLst>
                <a:path w="159384" h="13335">
                  <a:moveTo>
                    <a:pt x="0" y="0"/>
                  </a:moveTo>
                  <a:lnTo>
                    <a:pt x="159258" y="0"/>
                  </a:lnTo>
                  <a:lnTo>
                    <a:pt x="149352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767" name="object 1767"/>
          <p:cNvGrpSpPr/>
          <p:nvPr/>
        </p:nvGrpSpPr>
        <p:grpSpPr>
          <a:xfrm>
            <a:off x="11790956" y="3008816"/>
            <a:ext cx="224758" cy="19018"/>
            <a:chOff x="7291069" y="2210180"/>
            <a:chExt cx="165100" cy="13970"/>
          </a:xfrm>
        </p:grpSpPr>
        <p:sp>
          <p:nvSpPr>
            <p:cNvPr id="1768" name="object 1768"/>
            <p:cNvSpPr/>
            <p:nvPr/>
          </p:nvSpPr>
          <p:spPr>
            <a:xfrm>
              <a:off x="7291450" y="2210561"/>
              <a:ext cx="164465" cy="13335"/>
            </a:xfrm>
            <a:custGeom>
              <a:avLst/>
              <a:gdLst/>
              <a:ahLst/>
              <a:cxnLst/>
              <a:rect l="l" t="t" r="r" b="b"/>
              <a:pathLst>
                <a:path w="164465" h="13335">
                  <a:moveTo>
                    <a:pt x="163842" y="12954"/>
                  </a:moveTo>
                  <a:lnTo>
                    <a:pt x="0" y="0"/>
                  </a:lnTo>
                  <a:lnTo>
                    <a:pt x="762" y="12954"/>
                  </a:lnTo>
                  <a:lnTo>
                    <a:pt x="163842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69" name="object 1769"/>
            <p:cNvSpPr/>
            <p:nvPr/>
          </p:nvSpPr>
          <p:spPr>
            <a:xfrm>
              <a:off x="7291450" y="2210561"/>
              <a:ext cx="164465" cy="13335"/>
            </a:xfrm>
            <a:custGeom>
              <a:avLst/>
              <a:gdLst/>
              <a:ahLst/>
              <a:cxnLst/>
              <a:rect l="l" t="t" r="r" b="b"/>
              <a:pathLst>
                <a:path w="164465" h="13335">
                  <a:moveTo>
                    <a:pt x="0" y="0"/>
                  </a:moveTo>
                  <a:lnTo>
                    <a:pt x="762" y="12954"/>
                  </a:lnTo>
                  <a:lnTo>
                    <a:pt x="163842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70" name="object 1770"/>
            <p:cNvSpPr/>
            <p:nvPr/>
          </p:nvSpPr>
          <p:spPr>
            <a:xfrm>
              <a:off x="7291450" y="2210561"/>
              <a:ext cx="164465" cy="13335"/>
            </a:xfrm>
            <a:custGeom>
              <a:avLst/>
              <a:gdLst/>
              <a:ahLst/>
              <a:cxnLst/>
              <a:rect l="l" t="t" r="r" b="b"/>
              <a:pathLst>
                <a:path w="164465" h="13335">
                  <a:moveTo>
                    <a:pt x="163842" y="12954"/>
                  </a:moveTo>
                  <a:lnTo>
                    <a:pt x="163080" y="0"/>
                  </a:lnTo>
                  <a:lnTo>
                    <a:pt x="0" y="0"/>
                  </a:lnTo>
                  <a:lnTo>
                    <a:pt x="163842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71" name="object 1771"/>
            <p:cNvSpPr/>
            <p:nvPr/>
          </p:nvSpPr>
          <p:spPr>
            <a:xfrm>
              <a:off x="7291450" y="2210561"/>
              <a:ext cx="164465" cy="13335"/>
            </a:xfrm>
            <a:custGeom>
              <a:avLst/>
              <a:gdLst/>
              <a:ahLst/>
              <a:cxnLst/>
              <a:rect l="l" t="t" r="r" b="b"/>
              <a:pathLst>
                <a:path w="164465" h="13335">
                  <a:moveTo>
                    <a:pt x="0" y="0"/>
                  </a:moveTo>
                  <a:lnTo>
                    <a:pt x="163080" y="0"/>
                  </a:lnTo>
                  <a:lnTo>
                    <a:pt x="163842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772" name="object 1772"/>
          <p:cNvGrpSpPr/>
          <p:nvPr/>
        </p:nvGrpSpPr>
        <p:grpSpPr>
          <a:xfrm>
            <a:off x="12164402" y="3008816"/>
            <a:ext cx="227351" cy="19018"/>
            <a:chOff x="7565390" y="2210180"/>
            <a:chExt cx="167005" cy="13970"/>
          </a:xfrm>
        </p:grpSpPr>
        <p:sp>
          <p:nvSpPr>
            <p:cNvPr id="1773" name="object 1773"/>
            <p:cNvSpPr/>
            <p:nvPr/>
          </p:nvSpPr>
          <p:spPr>
            <a:xfrm>
              <a:off x="7565771" y="2210561"/>
              <a:ext cx="166370" cy="13335"/>
            </a:xfrm>
            <a:custGeom>
              <a:avLst/>
              <a:gdLst/>
              <a:ahLst/>
              <a:cxnLst/>
              <a:rect l="l" t="t" r="r" b="b"/>
              <a:pathLst>
                <a:path w="166370" h="13335">
                  <a:moveTo>
                    <a:pt x="166115" y="12954"/>
                  </a:moveTo>
                  <a:lnTo>
                    <a:pt x="0" y="0"/>
                  </a:lnTo>
                  <a:lnTo>
                    <a:pt x="774" y="12954"/>
                  </a:lnTo>
                  <a:lnTo>
                    <a:pt x="166115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74" name="object 1774"/>
            <p:cNvSpPr/>
            <p:nvPr/>
          </p:nvSpPr>
          <p:spPr>
            <a:xfrm>
              <a:off x="7565771" y="2210561"/>
              <a:ext cx="166370" cy="13335"/>
            </a:xfrm>
            <a:custGeom>
              <a:avLst/>
              <a:gdLst/>
              <a:ahLst/>
              <a:cxnLst/>
              <a:rect l="l" t="t" r="r" b="b"/>
              <a:pathLst>
                <a:path w="166370" h="13335">
                  <a:moveTo>
                    <a:pt x="0" y="0"/>
                  </a:moveTo>
                  <a:lnTo>
                    <a:pt x="774" y="12954"/>
                  </a:lnTo>
                  <a:lnTo>
                    <a:pt x="166115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75" name="object 1775"/>
            <p:cNvSpPr/>
            <p:nvPr/>
          </p:nvSpPr>
          <p:spPr>
            <a:xfrm>
              <a:off x="7565771" y="2210561"/>
              <a:ext cx="166370" cy="13335"/>
            </a:xfrm>
            <a:custGeom>
              <a:avLst/>
              <a:gdLst/>
              <a:ahLst/>
              <a:cxnLst/>
              <a:rect l="l" t="t" r="r" b="b"/>
              <a:pathLst>
                <a:path w="166370" h="13335">
                  <a:moveTo>
                    <a:pt x="166115" y="12954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6115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76" name="object 1776"/>
            <p:cNvSpPr/>
            <p:nvPr/>
          </p:nvSpPr>
          <p:spPr>
            <a:xfrm>
              <a:off x="7565771" y="2210561"/>
              <a:ext cx="166370" cy="13335"/>
            </a:xfrm>
            <a:custGeom>
              <a:avLst/>
              <a:gdLst/>
              <a:ahLst/>
              <a:cxnLst/>
              <a:rect l="l" t="t" r="r" b="b"/>
              <a:pathLst>
                <a:path w="166370" h="13335">
                  <a:moveTo>
                    <a:pt x="0" y="0"/>
                  </a:moveTo>
                  <a:lnTo>
                    <a:pt x="165353" y="0"/>
                  </a:lnTo>
                  <a:lnTo>
                    <a:pt x="166115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777" name="object 1777"/>
          <p:cNvGrpSpPr/>
          <p:nvPr/>
        </p:nvGrpSpPr>
        <p:grpSpPr>
          <a:xfrm>
            <a:off x="12565871" y="3008816"/>
            <a:ext cx="113243" cy="19018"/>
            <a:chOff x="7860296" y="2210180"/>
            <a:chExt cx="83185" cy="13970"/>
          </a:xfrm>
        </p:grpSpPr>
        <p:sp>
          <p:nvSpPr>
            <p:cNvPr id="1778" name="object 1778"/>
            <p:cNvSpPr/>
            <p:nvPr/>
          </p:nvSpPr>
          <p:spPr>
            <a:xfrm>
              <a:off x="7860677" y="2210561"/>
              <a:ext cx="58419" cy="13335"/>
            </a:xfrm>
            <a:custGeom>
              <a:avLst/>
              <a:gdLst/>
              <a:ahLst/>
              <a:cxnLst/>
              <a:rect l="l" t="t" r="r" b="b"/>
              <a:pathLst>
                <a:path w="58420" h="13335">
                  <a:moveTo>
                    <a:pt x="57899" y="12954"/>
                  </a:moveTo>
                  <a:lnTo>
                    <a:pt x="0" y="0"/>
                  </a:lnTo>
                  <a:lnTo>
                    <a:pt x="17525" y="12954"/>
                  </a:lnTo>
                  <a:lnTo>
                    <a:pt x="57899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79" name="object 1779"/>
            <p:cNvSpPr/>
            <p:nvPr/>
          </p:nvSpPr>
          <p:spPr>
            <a:xfrm>
              <a:off x="7860677" y="2210561"/>
              <a:ext cx="58419" cy="13335"/>
            </a:xfrm>
            <a:custGeom>
              <a:avLst/>
              <a:gdLst/>
              <a:ahLst/>
              <a:cxnLst/>
              <a:rect l="l" t="t" r="r" b="b"/>
              <a:pathLst>
                <a:path w="58420" h="13335">
                  <a:moveTo>
                    <a:pt x="0" y="0"/>
                  </a:moveTo>
                  <a:lnTo>
                    <a:pt x="17525" y="12954"/>
                  </a:lnTo>
                  <a:lnTo>
                    <a:pt x="57899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80" name="object 1780"/>
            <p:cNvSpPr/>
            <p:nvPr/>
          </p:nvSpPr>
          <p:spPr>
            <a:xfrm>
              <a:off x="7860677" y="2210561"/>
              <a:ext cx="82550" cy="13335"/>
            </a:xfrm>
            <a:custGeom>
              <a:avLst/>
              <a:gdLst/>
              <a:ahLst/>
              <a:cxnLst/>
              <a:rect l="l" t="t" r="r" b="b"/>
              <a:pathLst>
                <a:path w="82550" h="13335">
                  <a:moveTo>
                    <a:pt x="82296" y="0"/>
                  </a:moveTo>
                  <a:lnTo>
                    <a:pt x="0" y="0"/>
                  </a:lnTo>
                  <a:lnTo>
                    <a:pt x="57899" y="12954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81" name="object 1781"/>
            <p:cNvSpPr/>
            <p:nvPr/>
          </p:nvSpPr>
          <p:spPr>
            <a:xfrm>
              <a:off x="7860677" y="2210561"/>
              <a:ext cx="82550" cy="13335"/>
            </a:xfrm>
            <a:custGeom>
              <a:avLst/>
              <a:gdLst/>
              <a:ahLst/>
              <a:cxnLst/>
              <a:rect l="l" t="t" r="r" b="b"/>
              <a:pathLst>
                <a:path w="82550" h="13335">
                  <a:moveTo>
                    <a:pt x="0" y="0"/>
                  </a:moveTo>
                  <a:lnTo>
                    <a:pt x="82296" y="0"/>
                  </a:lnTo>
                  <a:lnTo>
                    <a:pt x="57899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782" name="object 1782"/>
          <p:cNvGrpSpPr/>
          <p:nvPr/>
        </p:nvGrpSpPr>
        <p:grpSpPr>
          <a:xfrm>
            <a:off x="9982883" y="3026453"/>
            <a:ext cx="272303" cy="19881"/>
            <a:chOff x="5962916" y="2223135"/>
            <a:chExt cx="200025" cy="14604"/>
          </a:xfrm>
        </p:grpSpPr>
        <p:sp>
          <p:nvSpPr>
            <p:cNvPr id="1783" name="object 1783"/>
            <p:cNvSpPr/>
            <p:nvPr/>
          </p:nvSpPr>
          <p:spPr>
            <a:xfrm>
              <a:off x="5963297" y="2223516"/>
              <a:ext cx="199390" cy="13970"/>
            </a:xfrm>
            <a:custGeom>
              <a:avLst/>
              <a:gdLst/>
              <a:ahLst/>
              <a:cxnLst/>
              <a:rect l="l" t="t" r="r" b="b"/>
              <a:pathLst>
                <a:path w="199389" h="13969">
                  <a:moveTo>
                    <a:pt x="198882" y="13715"/>
                  </a:moveTo>
                  <a:lnTo>
                    <a:pt x="0" y="0"/>
                  </a:lnTo>
                  <a:lnTo>
                    <a:pt x="15239" y="13715"/>
                  </a:lnTo>
                  <a:lnTo>
                    <a:pt x="198882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84" name="object 1784"/>
            <p:cNvSpPr/>
            <p:nvPr/>
          </p:nvSpPr>
          <p:spPr>
            <a:xfrm>
              <a:off x="5963297" y="2223516"/>
              <a:ext cx="199390" cy="13970"/>
            </a:xfrm>
            <a:custGeom>
              <a:avLst/>
              <a:gdLst/>
              <a:ahLst/>
              <a:cxnLst/>
              <a:rect l="l" t="t" r="r" b="b"/>
              <a:pathLst>
                <a:path w="199389" h="13969">
                  <a:moveTo>
                    <a:pt x="0" y="0"/>
                  </a:moveTo>
                  <a:lnTo>
                    <a:pt x="15239" y="13715"/>
                  </a:lnTo>
                  <a:lnTo>
                    <a:pt x="198882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85" name="object 1785"/>
            <p:cNvSpPr/>
            <p:nvPr/>
          </p:nvSpPr>
          <p:spPr>
            <a:xfrm>
              <a:off x="5963297" y="2223516"/>
              <a:ext cx="199390" cy="13970"/>
            </a:xfrm>
            <a:custGeom>
              <a:avLst/>
              <a:gdLst/>
              <a:ahLst/>
              <a:cxnLst/>
              <a:rect l="l" t="t" r="r" b="b"/>
              <a:pathLst>
                <a:path w="199389" h="13969">
                  <a:moveTo>
                    <a:pt x="198882" y="13715"/>
                  </a:moveTo>
                  <a:lnTo>
                    <a:pt x="142494" y="0"/>
                  </a:lnTo>
                  <a:lnTo>
                    <a:pt x="0" y="0"/>
                  </a:lnTo>
                  <a:lnTo>
                    <a:pt x="198882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86" name="object 1786"/>
            <p:cNvSpPr/>
            <p:nvPr/>
          </p:nvSpPr>
          <p:spPr>
            <a:xfrm>
              <a:off x="5963297" y="2223516"/>
              <a:ext cx="199390" cy="13970"/>
            </a:xfrm>
            <a:custGeom>
              <a:avLst/>
              <a:gdLst/>
              <a:ahLst/>
              <a:cxnLst/>
              <a:rect l="l" t="t" r="r" b="b"/>
              <a:pathLst>
                <a:path w="199389" h="13969">
                  <a:moveTo>
                    <a:pt x="0" y="0"/>
                  </a:moveTo>
                  <a:lnTo>
                    <a:pt x="142494" y="0"/>
                  </a:lnTo>
                  <a:lnTo>
                    <a:pt x="198882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787" name="object 1787"/>
          <p:cNvGrpSpPr/>
          <p:nvPr/>
        </p:nvGrpSpPr>
        <p:grpSpPr>
          <a:xfrm>
            <a:off x="10943447" y="3026453"/>
            <a:ext cx="287862" cy="19881"/>
            <a:chOff x="6668516" y="2223135"/>
            <a:chExt cx="211454" cy="14604"/>
          </a:xfrm>
        </p:grpSpPr>
        <p:sp>
          <p:nvSpPr>
            <p:cNvPr id="1788" name="object 1788"/>
            <p:cNvSpPr/>
            <p:nvPr/>
          </p:nvSpPr>
          <p:spPr>
            <a:xfrm>
              <a:off x="6668897" y="2223516"/>
              <a:ext cx="210820" cy="13970"/>
            </a:xfrm>
            <a:custGeom>
              <a:avLst/>
              <a:gdLst/>
              <a:ahLst/>
              <a:cxnLst/>
              <a:rect l="l" t="t" r="r" b="b"/>
              <a:pathLst>
                <a:path w="210820" h="13969">
                  <a:moveTo>
                    <a:pt x="210324" y="13715"/>
                  </a:moveTo>
                  <a:lnTo>
                    <a:pt x="0" y="0"/>
                  </a:lnTo>
                  <a:lnTo>
                    <a:pt x="774" y="13715"/>
                  </a:lnTo>
                  <a:lnTo>
                    <a:pt x="210324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89" name="object 1789"/>
            <p:cNvSpPr/>
            <p:nvPr/>
          </p:nvSpPr>
          <p:spPr>
            <a:xfrm>
              <a:off x="6668897" y="2223516"/>
              <a:ext cx="210820" cy="13970"/>
            </a:xfrm>
            <a:custGeom>
              <a:avLst/>
              <a:gdLst/>
              <a:ahLst/>
              <a:cxnLst/>
              <a:rect l="l" t="t" r="r" b="b"/>
              <a:pathLst>
                <a:path w="210820" h="13969">
                  <a:moveTo>
                    <a:pt x="0" y="0"/>
                  </a:moveTo>
                  <a:lnTo>
                    <a:pt x="774" y="13715"/>
                  </a:lnTo>
                  <a:lnTo>
                    <a:pt x="210324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90" name="object 1790"/>
            <p:cNvSpPr/>
            <p:nvPr/>
          </p:nvSpPr>
          <p:spPr>
            <a:xfrm>
              <a:off x="6668897" y="2223516"/>
              <a:ext cx="210820" cy="13970"/>
            </a:xfrm>
            <a:custGeom>
              <a:avLst/>
              <a:gdLst/>
              <a:ahLst/>
              <a:cxnLst/>
              <a:rect l="l" t="t" r="r" b="b"/>
              <a:pathLst>
                <a:path w="210820" h="13969">
                  <a:moveTo>
                    <a:pt x="210324" y="13715"/>
                  </a:moveTo>
                  <a:lnTo>
                    <a:pt x="208800" y="0"/>
                  </a:lnTo>
                  <a:lnTo>
                    <a:pt x="0" y="0"/>
                  </a:lnTo>
                  <a:lnTo>
                    <a:pt x="210324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91" name="object 1791"/>
            <p:cNvSpPr/>
            <p:nvPr/>
          </p:nvSpPr>
          <p:spPr>
            <a:xfrm>
              <a:off x="6668897" y="2223516"/>
              <a:ext cx="210820" cy="13970"/>
            </a:xfrm>
            <a:custGeom>
              <a:avLst/>
              <a:gdLst/>
              <a:ahLst/>
              <a:cxnLst/>
              <a:rect l="l" t="t" r="r" b="b"/>
              <a:pathLst>
                <a:path w="210820" h="13969">
                  <a:moveTo>
                    <a:pt x="0" y="0"/>
                  </a:moveTo>
                  <a:lnTo>
                    <a:pt x="208800" y="0"/>
                  </a:lnTo>
                  <a:lnTo>
                    <a:pt x="210324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792" name="object 1792"/>
          <p:cNvGrpSpPr/>
          <p:nvPr/>
        </p:nvGrpSpPr>
        <p:grpSpPr>
          <a:xfrm>
            <a:off x="11353199" y="3026453"/>
            <a:ext cx="241183" cy="19881"/>
            <a:chOff x="6969506" y="2223135"/>
            <a:chExt cx="177165" cy="14604"/>
          </a:xfrm>
        </p:grpSpPr>
        <p:sp>
          <p:nvSpPr>
            <p:cNvPr id="1793" name="object 1793"/>
            <p:cNvSpPr/>
            <p:nvPr/>
          </p:nvSpPr>
          <p:spPr>
            <a:xfrm>
              <a:off x="6969887" y="2223516"/>
              <a:ext cx="166370" cy="13970"/>
            </a:xfrm>
            <a:custGeom>
              <a:avLst/>
              <a:gdLst/>
              <a:ahLst/>
              <a:cxnLst/>
              <a:rect l="l" t="t" r="r" b="b"/>
              <a:pathLst>
                <a:path w="166370" h="13969">
                  <a:moveTo>
                    <a:pt x="166128" y="13715"/>
                  </a:moveTo>
                  <a:lnTo>
                    <a:pt x="16764" y="0"/>
                  </a:lnTo>
                  <a:lnTo>
                    <a:pt x="0" y="13715"/>
                  </a:lnTo>
                  <a:lnTo>
                    <a:pt x="166128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94" name="object 1794"/>
            <p:cNvSpPr/>
            <p:nvPr/>
          </p:nvSpPr>
          <p:spPr>
            <a:xfrm>
              <a:off x="6969887" y="2223516"/>
              <a:ext cx="166370" cy="13970"/>
            </a:xfrm>
            <a:custGeom>
              <a:avLst/>
              <a:gdLst/>
              <a:ahLst/>
              <a:cxnLst/>
              <a:rect l="l" t="t" r="r" b="b"/>
              <a:pathLst>
                <a:path w="166370" h="13969">
                  <a:moveTo>
                    <a:pt x="16764" y="0"/>
                  </a:moveTo>
                  <a:lnTo>
                    <a:pt x="0" y="13715"/>
                  </a:lnTo>
                  <a:lnTo>
                    <a:pt x="166128" y="13715"/>
                  </a:lnTo>
                  <a:lnTo>
                    <a:pt x="1676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95" name="object 1795"/>
            <p:cNvSpPr/>
            <p:nvPr/>
          </p:nvSpPr>
          <p:spPr>
            <a:xfrm>
              <a:off x="6986651" y="2223516"/>
              <a:ext cx="159385" cy="13970"/>
            </a:xfrm>
            <a:custGeom>
              <a:avLst/>
              <a:gdLst/>
              <a:ahLst/>
              <a:cxnLst/>
              <a:rect l="l" t="t" r="r" b="b"/>
              <a:pathLst>
                <a:path w="159384" h="13969">
                  <a:moveTo>
                    <a:pt x="159270" y="0"/>
                  </a:moveTo>
                  <a:lnTo>
                    <a:pt x="0" y="0"/>
                  </a:lnTo>
                  <a:lnTo>
                    <a:pt x="149364" y="13715"/>
                  </a:lnTo>
                  <a:lnTo>
                    <a:pt x="15927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96" name="object 1796"/>
            <p:cNvSpPr/>
            <p:nvPr/>
          </p:nvSpPr>
          <p:spPr>
            <a:xfrm>
              <a:off x="6986651" y="2223516"/>
              <a:ext cx="159385" cy="13970"/>
            </a:xfrm>
            <a:custGeom>
              <a:avLst/>
              <a:gdLst/>
              <a:ahLst/>
              <a:cxnLst/>
              <a:rect l="l" t="t" r="r" b="b"/>
              <a:pathLst>
                <a:path w="159384" h="13969">
                  <a:moveTo>
                    <a:pt x="0" y="0"/>
                  </a:moveTo>
                  <a:lnTo>
                    <a:pt x="159270" y="0"/>
                  </a:lnTo>
                  <a:lnTo>
                    <a:pt x="149364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797" name="object 1797"/>
          <p:cNvGrpSpPr/>
          <p:nvPr/>
        </p:nvGrpSpPr>
        <p:grpSpPr>
          <a:xfrm>
            <a:off x="11791993" y="3026453"/>
            <a:ext cx="224758" cy="19881"/>
            <a:chOff x="7291831" y="2223135"/>
            <a:chExt cx="165100" cy="14604"/>
          </a:xfrm>
        </p:grpSpPr>
        <p:sp>
          <p:nvSpPr>
            <p:cNvPr id="1798" name="object 1798"/>
            <p:cNvSpPr/>
            <p:nvPr/>
          </p:nvSpPr>
          <p:spPr>
            <a:xfrm>
              <a:off x="7292212" y="2223516"/>
              <a:ext cx="164465" cy="13970"/>
            </a:xfrm>
            <a:custGeom>
              <a:avLst/>
              <a:gdLst/>
              <a:ahLst/>
              <a:cxnLst/>
              <a:rect l="l" t="t" r="r" b="b"/>
              <a:pathLst>
                <a:path w="164465" h="13969">
                  <a:moveTo>
                    <a:pt x="163842" y="13715"/>
                  </a:moveTo>
                  <a:lnTo>
                    <a:pt x="0" y="0"/>
                  </a:lnTo>
                  <a:lnTo>
                    <a:pt x="761" y="13715"/>
                  </a:lnTo>
                  <a:lnTo>
                    <a:pt x="163842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799" name="object 1799"/>
            <p:cNvSpPr/>
            <p:nvPr/>
          </p:nvSpPr>
          <p:spPr>
            <a:xfrm>
              <a:off x="7292212" y="2223516"/>
              <a:ext cx="164465" cy="13970"/>
            </a:xfrm>
            <a:custGeom>
              <a:avLst/>
              <a:gdLst/>
              <a:ahLst/>
              <a:cxnLst/>
              <a:rect l="l" t="t" r="r" b="b"/>
              <a:pathLst>
                <a:path w="164465" h="13969">
                  <a:moveTo>
                    <a:pt x="0" y="0"/>
                  </a:moveTo>
                  <a:lnTo>
                    <a:pt x="761" y="13715"/>
                  </a:lnTo>
                  <a:lnTo>
                    <a:pt x="163842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00" name="object 1800"/>
            <p:cNvSpPr/>
            <p:nvPr/>
          </p:nvSpPr>
          <p:spPr>
            <a:xfrm>
              <a:off x="7292212" y="2223516"/>
              <a:ext cx="164465" cy="13970"/>
            </a:xfrm>
            <a:custGeom>
              <a:avLst/>
              <a:gdLst/>
              <a:ahLst/>
              <a:cxnLst/>
              <a:rect l="l" t="t" r="r" b="b"/>
              <a:pathLst>
                <a:path w="164465" h="13969">
                  <a:moveTo>
                    <a:pt x="163842" y="13715"/>
                  </a:moveTo>
                  <a:lnTo>
                    <a:pt x="163080" y="0"/>
                  </a:lnTo>
                  <a:lnTo>
                    <a:pt x="0" y="0"/>
                  </a:lnTo>
                  <a:lnTo>
                    <a:pt x="163842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01" name="object 1801"/>
            <p:cNvSpPr/>
            <p:nvPr/>
          </p:nvSpPr>
          <p:spPr>
            <a:xfrm>
              <a:off x="7292212" y="2223516"/>
              <a:ext cx="164465" cy="13970"/>
            </a:xfrm>
            <a:custGeom>
              <a:avLst/>
              <a:gdLst/>
              <a:ahLst/>
              <a:cxnLst/>
              <a:rect l="l" t="t" r="r" b="b"/>
              <a:pathLst>
                <a:path w="164465" h="13969">
                  <a:moveTo>
                    <a:pt x="0" y="0"/>
                  </a:moveTo>
                  <a:lnTo>
                    <a:pt x="163080" y="0"/>
                  </a:lnTo>
                  <a:lnTo>
                    <a:pt x="163842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802" name="object 1802"/>
          <p:cNvGrpSpPr/>
          <p:nvPr/>
        </p:nvGrpSpPr>
        <p:grpSpPr>
          <a:xfrm>
            <a:off x="12165455" y="3026453"/>
            <a:ext cx="228216" cy="19881"/>
            <a:chOff x="7566164" y="2223135"/>
            <a:chExt cx="167640" cy="14604"/>
          </a:xfrm>
        </p:grpSpPr>
        <p:sp>
          <p:nvSpPr>
            <p:cNvPr id="1803" name="object 1803"/>
            <p:cNvSpPr/>
            <p:nvPr/>
          </p:nvSpPr>
          <p:spPr>
            <a:xfrm>
              <a:off x="7566545" y="2223516"/>
              <a:ext cx="167005" cy="13970"/>
            </a:xfrm>
            <a:custGeom>
              <a:avLst/>
              <a:gdLst/>
              <a:ahLst/>
              <a:cxnLst/>
              <a:rect l="l" t="t" r="r" b="b"/>
              <a:pathLst>
                <a:path w="167004" h="13969">
                  <a:moveTo>
                    <a:pt x="166877" y="13715"/>
                  </a:moveTo>
                  <a:lnTo>
                    <a:pt x="0" y="0"/>
                  </a:lnTo>
                  <a:lnTo>
                    <a:pt x="1523" y="13715"/>
                  </a:lnTo>
                  <a:lnTo>
                    <a:pt x="166877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04" name="object 1804"/>
            <p:cNvSpPr/>
            <p:nvPr/>
          </p:nvSpPr>
          <p:spPr>
            <a:xfrm>
              <a:off x="7566545" y="2223516"/>
              <a:ext cx="167005" cy="13970"/>
            </a:xfrm>
            <a:custGeom>
              <a:avLst/>
              <a:gdLst/>
              <a:ahLst/>
              <a:cxnLst/>
              <a:rect l="l" t="t" r="r" b="b"/>
              <a:pathLst>
                <a:path w="167004" h="13969">
                  <a:moveTo>
                    <a:pt x="0" y="0"/>
                  </a:moveTo>
                  <a:lnTo>
                    <a:pt x="1523" y="13715"/>
                  </a:lnTo>
                  <a:lnTo>
                    <a:pt x="166877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05" name="object 1805"/>
            <p:cNvSpPr/>
            <p:nvPr/>
          </p:nvSpPr>
          <p:spPr>
            <a:xfrm>
              <a:off x="7566545" y="2223516"/>
              <a:ext cx="167005" cy="13970"/>
            </a:xfrm>
            <a:custGeom>
              <a:avLst/>
              <a:gdLst/>
              <a:ahLst/>
              <a:cxnLst/>
              <a:rect l="l" t="t" r="r" b="b"/>
              <a:pathLst>
                <a:path w="167004" h="13969">
                  <a:moveTo>
                    <a:pt x="166877" y="13715"/>
                  </a:moveTo>
                  <a:lnTo>
                    <a:pt x="165341" y="0"/>
                  </a:lnTo>
                  <a:lnTo>
                    <a:pt x="0" y="0"/>
                  </a:lnTo>
                  <a:lnTo>
                    <a:pt x="166877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06" name="object 1806"/>
            <p:cNvSpPr/>
            <p:nvPr/>
          </p:nvSpPr>
          <p:spPr>
            <a:xfrm>
              <a:off x="7566545" y="2223516"/>
              <a:ext cx="167005" cy="13970"/>
            </a:xfrm>
            <a:custGeom>
              <a:avLst/>
              <a:gdLst/>
              <a:ahLst/>
              <a:cxnLst/>
              <a:rect l="l" t="t" r="r" b="b"/>
              <a:pathLst>
                <a:path w="167004" h="13969">
                  <a:moveTo>
                    <a:pt x="0" y="0"/>
                  </a:moveTo>
                  <a:lnTo>
                    <a:pt x="165341" y="0"/>
                  </a:lnTo>
                  <a:lnTo>
                    <a:pt x="166877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807" name="object 1807"/>
          <p:cNvGrpSpPr/>
          <p:nvPr/>
        </p:nvGrpSpPr>
        <p:grpSpPr>
          <a:xfrm>
            <a:off x="12589731" y="3026453"/>
            <a:ext cx="56189" cy="19881"/>
            <a:chOff x="7877823" y="2223135"/>
            <a:chExt cx="41275" cy="14604"/>
          </a:xfrm>
        </p:grpSpPr>
        <p:sp>
          <p:nvSpPr>
            <p:cNvPr id="1808" name="object 1808"/>
            <p:cNvSpPr/>
            <p:nvPr/>
          </p:nvSpPr>
          <p:spPr>
            <a:xfrm>
              <a:off x="7878204" y="2223516"/>
              <a:ext cx="40640" cy="13970"/>
            </a:xfrm>
            <a:custGeom>
              <a:avLst/>
              <a:gdLst/>
              <a:ahLst/>
              <a:cxnLst/>
              <a:rect l="l" t="t" r="r" b="b"/>
              <a:pathLst>
                <a:path w="40640" h="13969">
                  <a:moveTo>
                    <a:pt x="40373" y="0"/>
                  </a:moveTo>
                  <a:lnTo>
                    <a:pt x="0" y="0"/>
                  </a:lnTo>
                  <a:lnTo>
                    <a:pt x="17525" y="13715"/>
                  </a:lnTo>
                  <a:lnTo>
                    <a:pt x="4037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09" name="object 1809"/>
            <p:cNvSpPr/>
            <p:nvPr/>
          </p:nvSpPr>
          <p:spPr>
            <a:xfrm>
              <a:off x="7878204" y="2223516"/>
              <a:ext cx="40640" cy="13970"/>
            </a:xfrm>
            <a:custGeom>
              <a:avLst/>
              <a:gdLst/>
              <a:ahLst/>
              <a:cxnLst/>
              <a:rect l="l" t="t" r="r" b="b"/>
              <a:pathLst>
                <a:path w="40640" h="13969">
                  <a:moveTo>
                    <a:pt x="0" y="0"/>
                  </a:moveTo>
                  <a:lnTo>
                    <a:pt x="40373" y="0"/>
                  </a:lnTo>
                  <a:lnTo>
                    <a:pt x="17525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810" name="object 1810"/>
          <p:cNvGrpSpPr/>
          <p:nvPr/>
        </p:nvGrpSpPr>
        <p:grpSpPr>
          <a:xfrm>
            <a:off x="10003629" y="3045126"/>
            <a:ext cx="276625" cy="7780"/>
            <a:chOff x="5978156" y="2236851"/>
            <a:chExt cx="203200" cy="5715"/>
          </a:xfrm>
        </p:grpSpPr>
        <p:sp>
          <p:nvSpPr>
            <p:cNvPr id="1811" name="object 1811"/>
            <p:cNvSpPr/>
            <p:nvPr/>
          </p:nvSpPr>
          <p:spPr>
            <a:xfrm>
              <a:off x="5978537" y="2237232"/>
              <a:ext cx="201930" cy="5080"/>
            </a:xfrm>
            <a:custGeom>
              <a:avLst/>
              <a:gdLst/>
              <a:ahLst/>
              <a:cxnLst/>
              <a:rect l="l" t="t" r="r" b="b"/>
              <a:pathLst>
                <a:path w="201929" h="5080">
                  <a:moveTo>
                    <a:pt x="201930" y="4572"/>
                  </a:moveTo>
                  <a:lnTo>
                    <a:pt x="0" y="0"/>
                  </a:lnTo>
                  <a:lnTo>
                    <a:pt x="5334" y="4572"/>
                  </a:lnTo>
                  <a:lnTo>
                    <a:pt x="201930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12" name="object 1812"/>
            <p:cNvSpPr/>
            <p:nvPr/>
          </p:nvSpPr>
          <p:spPr>
            <a:xfrm>
              <a:off x="5978537" y="2237232"/>
              <a:ext cx="201930" cy="5080"/>
            </a:xfrm>
            <a:custGeom>
              <a:avLst/>
              <a:gdLst/>
              <a:ahLst/>
              <a:cxnLst/>
              <a:rect l="l" t="t" r="r" b="b"/>
              <a:pathLst>
                <a:path w="201929" h="5080">
                  <a:moveTo>
                    <a:pt x="0" y="0"/>
                  </a:moveTo>
                  <a:lnTo>
                    <a:pt x="5334" y="4572"/>
                  </a:lnTo>
                  <a:lnTo>
                    <a:pt x="201930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13" name="object 1813"/>
            <p:cNvSpPr/>
            <p:nvPr/>
          </p:nvSpPr>
          <p:spPr>
            <a:xfrm>
              <a:off x="5978537" y="2237232"/>
              <a:ext cx="201930" cy="5080"/>
            </a:xfrm>
            <a:custGeom>
              <a:avLst/>
              <a:gdLst/>
              <a:ahLst/>
              <a:cxnLst/>
              <a:rect l="l" t="t" r="r" b="b"/>
              <a:pathLst>
                <a:path w="201929" h="5080">
                  <a:moveTo>
                    <a:pt x="201930" y="4572"/>
                  </a:moveTo>
                  <a:lnTo>
                    <a:pt x="183642" y="0"/>
                  </a:lnTo>
                  <a:lnTo>
                    <a:pt x="0" y="0"/>
                  </a:lnTo>
                  <a:lnTo>
                    <a:pt x="201930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14" name="object 1814"/>
            <p:cNvSpPr/>
            <p:nvPr/>
          </p:nvSpPr>
          <p:spPr>
            <a:xfrm>
              <a:off x="5978537" y="2237232"/>
              <a:ext cx="201930" cy="5080"/>
            </a:xfrm>
            <a:custGeom>
              <a:avLst/>
              <a:gdLst/>
              <a:ahLst/>
              <a:cxnLst/>
              <a:rect l="l" t="t" r="r" b="b"/>
              <a:pathLst>
                <a:path w="201929" h="5080">
                  <a:moveTo>
                    <a:pt x="0" y="0"/>
                  </a:moveTo>
                  <a:lnTo>
                    <a:pt x="183642" y="0"/>
                  </a:lnTo>
                  <a:lnTo>
                    <a:pt x="201930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815" name="object 1815"/>
          <p:cNvGrpSpPr/>
          <p:nvPr/>
        </p:nvGrpSpPr>
        <p:grpSpPr>
          <a:xfrm>
            <a:off x="10944501" y="3045126"/>
            <a:ext cx="286999" cy="7780"/>
            <a:chOff x="6669290" y="2236851"/>
            <a:chExt cx="210820" cy="5715"/>
          </a:xfrm>
        </p:grpSpPr>
        <p:sp>
          <p:nvSpPr>
            <p:cNvPr id="1816" name="object 1816"/>
            <p:cNvSpPr/>
            <p:nvPr/>
          </p:nvSpPr>
          <p:spPr>
            <a:xfrm>
              <a:off x="6669671" y="2237232"/>
              <a:ext cx="209550" cy="5080"/>
            </a:xfrm>
            <a:custGeom>
              <a:avLst/>
              <a:gdLst/>
              <a:ahLst/>
              <a:cxnLst/>
              <a:rect l="l" t="t" r="r" b="b"/>
              <a:pathLst>
                <a:path w="209550" h="5080">
                  <a:moveTo>
                    <a:pt x="209550" y="4572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209550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17" name="object 1817"/>
            <p:cNvSpPr/>
            <p:nvPr/>
          </p:nvSpPr>
          <p:spPr>
            <a:xfrm>
              <a:off x="6669671" y="2237232"/>
              <a:ext cx="209550" cy="5080"/>
            </a:xfrm>
            <a:custGeom>
              <a:avLst/>
              <a:gdLst/>
              <a:ahLst/>
              <a:cxnLst/>
              <a:rect l="l" t="t" r="r" b="b"/>
              <a:pathLst>
                <a:path w="209550" h="5080">
                  <a:moveTo>
                    <a:pt x="0" y="0"/>
                  </a:moveTo>
                  <a:lnTo>
                    <a:pt x="0" y="4572"/>
                  </a:lnTo>
                  <a:lnTo>
                    <a:pt x="209550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18" name="object 1818"/>
            <p:cNvSpPr/>
            <p:nvPr/>
          </p:nvSpPr>
          <p:spPr>
            <a:xfrm>
              <a:off x="6669671" y="2237232"/>
              <a:ext cx="209550" cy="5080"/>
            </a:xfrm>
            <a:custGeom>
              <a:avLst/>
              <a:gdLst/>
              <a:ahLst/>
              <a:cxnLst/>
              <a:rect l="l" t="t" r="r" b="b"/>
              <a:pathLst>
                <a:path w="209550" h="5080">
                  <a:moveTo>
                    <a:pt x="209550" y="4572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09550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19" name="object 1819"/>
            <p:cNvSpPr/>
            <p:nvPr/>
          </p:nvSpPr>
          <p:spPr>
            <a:xfrm>
              <a:off x="6669671" y="2237232"/>
              <a:ext cx="209550" cy="5080"/>
            </a:xfrm>
            <a:custGeom>
              <a:avLst/>
              <a:gdLst/>
              <a:ahLst/>
              <a:cxnLst/>
              <a:rect l="l" t="t" r="r" b="b"/>
              <a:pathLst>
                <a:path w="209550" h="5080">
                  <a:moveTo>
                    <a:pt x="0" y="0"/>
                  </a:moveTo>
                  <a:lnTo>
                    <a:pt x="209550" y="0"/>
                  </a:lnTo>
                  <a:lnTo>
                    <a:pt x="209550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820" name="object 1820"/>
          <p:cNvGrpSpPr/>
          <p:nvPr/>
        </p:nvGrpSpPr>
        <p:grpSpPr>
          <a:xfrm>
            <a:off x="11344918" y="3045126"/>
            <a:ext cx="235996" cy="7780"/>
            <a:chOff x="6963423" y="2236851"/>
            <a:chExt cx="173355" cy="5715"/>
          </a:xfrm>
        </p:grpSpPr>
        <p:sp>
          <p:nvSpPr>
            <p:cNvPr id="1821" name="object 1821"/>
            <p:cNvSpPr/>
            <p:nvPr/>
          </p:nvSpPr>
          <p:spPr>
            <a:xfrm>
              <a:off x="6963804" y="2237232"/>
              <a:ext cx="169545" cy="5080"/>
            </a:xfrm>
            <a:custGeom>
              <a:avLst/>
              <a:gdLst/>
              <a:ahLst/>
              <a:cxnLst/>
              <a:rect l="l" t="t" r="r" b="b"/>
              <a:pathLst>
                <a:path w="169545" h="5080">
                  <a:moveTo>
                    <a:pt x="169163" y="4572"/>
                  </a:moveTo>
                  <a:lnTo>
                    <a:pt x="6083" y="0"/>
                  </a:lnTo>
                  <a:lnTo>
                    <a:pt x="0" y="4572"/>
                  </a:lnTo>
                  <a:lnTo>
                    <a:pt x="169163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22" name="object 1822"/>
            <p:cNvSpPr/>
            <p:nvPr/>
          </p:nvSpPr>
          <p:spPr>
            <a:xfrm>
              <a:off x="6963804" y="2237232"/>
              <a:ext cx="169545" cy="5080"/>
            </a:xfrm>
            <a:custGeom>
              <a:avLst/>
              <a:gdLst/>
              <a:ahLst/>
              <a:cxnLst/>
              <a:rect l="l" t="t" r="r" b="b"/>
              <a:pathLst>
                <a:path w="169545" h="5080">
                  <a:moveTo>
                    <a:pt x="6083" y="0"/>
                  </a:moveTo>
                  <a:lnTo>
                    <a:pt x="0" y="4572"/>
                  </a:lnTo>
                  <a:lnTo>
                    <a:pt x="169163" y="4572"/>
                  </a:lnTo>
                  <a:lnTo>
                    <a:pt x="6083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23" name="object 1823"/>
            <p:cNvSpPr/>
            <p:nvPr/>
          </p:nvSpPr>
          <p:spPr>
            <a:xfrm>
              <a:off x="6969887" y="2237232"/>
              <a:ext cx="166370" cy="5080"/>
            </a:xfrm>
            <a:custGeom>
              <a:avLst/>
              <a:gdLst/>
              <a:ahLst/>
              <a:cxnLst/>
              <a:rect l="l" t="t" r="r" b="b"/>
              <a:pathLst>
                <a:path w="166370" h="5080">
                  <a:moveTo>
                    <a:pt x="166128" y="0"/>
                  </a:moveTo>
                  <a:lnTo>
                    <a:pt x="0" y="0"/>
                  </a:lnTo>
                  <a:lnTo>
                    <a:pt x="163080" y="4572"/>
                  </a:lnTo>
                  <a:lnTo>
                    <a:pt x="16612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24" name="object 1824"/>
            <p:cNvSpPr/>
            <p:nvPr/>
          </p:nvSpPr>
          <p:spPr>
            <a:xfrm>
              <a:off x="6969887" y="2237232"/>
              <a:ext cx="166370" cy="5080"/>
            </a:xfrm>
            <a:custGeom>
              <a:avLst/>
              <a:gdLst/>
              <a:ahLst/>
              <a:cxnLst/>
              <a:rect l="l" t="t" r="r" b="b"/>
              <a:pathLst>
                <a:path w="166370" h="5080">
                  <a:moveTo>
                    <a:pt x="0" y="0"/>
                  </a:moveTo>
                  <a:lnTo>
                    <a:pt x="166128" y="0"/>
                  </a:lnTo>
                  <a:lnTo>
                    <a:pt x="163080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825" name="object 1825"/>
          <p:cNvGrpSpPr/>
          <p:nvPr/>
        </p:nvGrpSpPr>
        <p:grpSpPr>
          <a:xfrm>
            <a:off x="11793031" y="3045126"/>
            <a:ext cx="224758" cy="7780"/>
            <a:chOff x="7292593" y="2236851"/>
            <a:chExt cx="165100" cy="5715"/>
          </a:xfrm>
        </p:grpSpPr>
        <p:sp>
          <p:nvSpPr>
            <p:cNvPr id="1826" name="object 1826"/>
            <p:cNvSpPr/>
            <p:nvPr/>
          </p:nvSpPr>
          <p:spPr>
            <a:xfrm>
              <a:off x="7292974" y="2237232"/>
              <a:ext cx="164465" cy="5080"/>
            </a:xfrm>
            <a:custGeom>
              <a:avLst/>
              <a:gdLst/>
              <a:ahLst/>
              <a:cxnLst/>
              <a:rect l="l" t="t" r="r" b="b"/>
              <a:pathLst>
                <a:path w="164465" h="5080">
                  <a:moveTo>
                    <a:pt x="163842" y="4572"/>
                  </a:moveTo>
                  <a:lnTo>
                    <a:pt x="0" y="0"/>
                  </a:lnTo>
                  <a:lnTo>
                    <a:pt x="761" y="4572"/>
                  </a:lnTo>
                  <a:lnTo>
                    <a:pt x="163842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27" name="object 1827"/>
            <p:cNvSpPr/>
            <p:nvPr/>
          </p:nvSpPr>
          <p:spPr>
            <a:xfrm>
              <a:off x="7292974" y="2237232"/>
              <a:ext cx="164465" cy="5080"/>
            </a:xfrm>
            <a:custGeom>
              <a:avLst/>
              <a:gdLst/>
              <a:ahLst/>
              <a:cxnLst/>
              <a:rect l="l" t="t" r="r" b="b"/>
              <a:pathLst>
                <a:path w="164465" h="5080">
                  <a:moveTo>
                    <a:pt x="0" y="0"/>
                  </a:moveTo>
                  <a:lnTo>
                    <a:pt x="761" y="4572"/>
                  </a:lnTo>
                  <a:lnTo>
                    <a:pt x="163842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28" name="object 1828"/>
            <p:cNvSpPr/>
            <p:nvPr/>
          </p:nvSpPr>
          <p:spPr>
            <a:xfrm>
              <a:off x="7292974" y="2237232"/>
              <a:ext cx="164465" cy="5080"/>
            </a:xfrm>
            <a:custGeom>
              <a:avLst/>
              <a:gdLst/>
              <a:ahLst/>
              <a:cxnLst/>
              <a:rect l="l" t="t" r="r" b="b"/>
              <a:pathLst>
                <a:path w="164465" h="5080">
                  <a:moveTo>
                    <a:pt x="163842" y="4572"/>
                  </a:moveTo>
                  <a:lnTo>
                    <a:pt x="163080" y="0"/>
                  </a:lnTo>
                  <a:lnTo>
                    <a:pt x="0" y="0"/>
                  </a:lnTo>
                  <a:lnTo>
                    <a:pt x="163842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29" name="object 1829"/>
            <p:cNvSpPr/>
            <p:nvPr/>
          </p:nvSpPr>
          <p:spPr>
            <a:xfrm>
              <a:off x="7292974" y="2237232"/>
              <a:ext cx="164465" cy="5080"/>
            </a:xfrm>
            <a:custGeom>
              <a:avLst/>
              <a:gdLst/>
              <a:ahLst/>
              <a:cxnLst/>
              <a:rect l="l" t="t" r="r" b="b"/>
              <a:pathLst>
                <a:path w="164465" h="5080">
                  <a:moveTo>
                    <a:pt x="0" y="0"/>
                  </a:moveTo>
                  <a:lnTo>
                    <a:pt x="163080" y="0"/>
                  </a:lnTo>
                  <a:lnTo>
                    <a:pt x="163842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830" name="object 1830"/>
          <p:cNvGrpSpPr/>
          <p:nvPr/>
        </p:nvGrpSpPr>
        <p:grpSpPr>
          <a:xfrm>
            <a:off x="12167530" y="3045126"/>
            <a:ext cx="226487" cy="7780"/>
            <a:chOff x="7567688" y="2236851"/>
            <a:chExt cx="166370" cy="5715"/>
          </a:xfrm>
        </p:grpSpPr>
        <p:sp>
          <p:nvSpPr>
            <p:cNvPr id="1831" name="object 1831"/>
            <p:cNvSpPr/>
            <p:nvPr/>
          </p:nvSpPr>
          <p:spPr>
            <a:xfrm>
              <a:off x="7568069" y="2237232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165354" y="4572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165354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32" name="object 1832"/>
            <p:cNvSpPr/>
            <p:nvPr/>
          </p:nvSpPr>
          <p:spPr>
            <a:xfrm>
              <a:off x="7568069" y="2237232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0" y="0"/>
                  </a:moveTo>
                  <a:lnTo>
                    <a:pt x="0" y="4572"/>
                  </a:lnTo>
                  <a:lnTo>
                    <a:pt x="165354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33" name="object 1833"/>
            <p:cNvSpPr/>
            <p:nvPr/>
          </p:nvSpPr>
          <p:spPr>
            <a:xfrm>
              <a:off x="7568069" y="2237232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165354" y="4572"/>
                  </a:moveTo>
                  <a:lnTo>
                    <a:pt x="165354" y="0"/>
                  </a:lnTo>
                  <a:lnTo>
                    <a:pt x="0" y="0"/>
                  </a:lnTo>
                  <a:lnTo>
                    <a:pt x="165354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34" name="object 1834"/>
            <p:cNvSpPr/>
            <p:nvPr/>
          </p:nvSpPr>
          <p:spPr>
            <a:xfrm>
              <a:off x="7568069" y="2237232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0" y="0"/>
                  </a:moveTo>
                  <a:lnTo>
                    <a:pt x="165354" y="0"/>
                  </a:lnTo>
                  <a:lnTo>
                    <a:pt x="165354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835" name="object 1835"/>
          <p:cNvGrpSpPr/>
          <p:nvPr/>
        </p:nvGrpSpPr>
        <p:grpSpPr>
          <a:xfrm>
            <a:off x="10010891" y="3051349"/>
            <a:ext cx="276625" cy="3458"/>
            <a:chOff x="5983490" y="2241423"/>
            <a:chExt cx="203200" cy="2540"/>
          </a:xfrm>
        </p:grpSpPr>
        <p:sp>
          <p:nvSpPr>
            <p:cNvPr id="1836" name="object 1836"/>
            <p:cNvSpPr/>
            <p:nvPr/>
          </p:nvSpPr>
          <p:spPr>
            <a:xfrm>
              <a:off x="5983871" y="2241804"/>
              <a:ext cx="201930" cy="1905"/>
            </a:xfrm>
            <a:custGeom>
              <a:avLst/>
              <a:gdLst/>
              <a:ahLst/>
              <a:cxnLst/>
              <a:rect l="l" t="t" r="r" b="b"/>
              <a:pathLst>
                <a:path w="201929" h="1905">
                  <a:moveTo>
                    <a:pt x="201930" y="1523"/>
                  </a:moveTo>
                  <a:lnTo>
                    <a:pt x="0" y="0"/>
                  </a:lnTo>
                  <a:lnTo>
                    <a:pt x="1524" y="1523"/>
                  </a:lnTo>
                  <a:lnTo>
                    <a:pt x="201930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37" name="object 1837"/>
            <p:cNvSpPr/>
            <p:nvPr/>
          </p:nvSpPr>
          <p:spPr>
            <a:xfrm>
              <a:off x="5983871" y="2241804"/>
              <a:ext cx="201930" cy="1905"/>
            </a:xfrm>
            <a:custGeom>
              <a:avLst/>
              <a:gdLst/>
              <a:ahLst/>
              <a:cxnLst/>
              <a:rect l="l" t="t" r="r" b="b"/>
              <a:pathLst>
                <a:path w="201929" h="1905">
                  <a:moveTo>
                    <a:pt x="-381" y="762"/>
                  </a:moveTo>
                  <a:lnTo>
                    <a:pt x="202311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38" name="object 1838"/>
            <p:cNvSpPr/>
            <p:nvPr/>
          </p:nvSpPr>
          <p:spPr>
            <a:xfrm>
              <a:off x="5983871" y="2241804"/>
              <a:ext cx="201930" cy="1905"/>
            </a:xfrm>
            <a:custGeom>
              <a:avLst/>
              <a:gdLst/>
              <a:ahLst/>
              <a:cxnLst/>
              <a:rect l="l" t="t" r="r" b="b"/>
              <a:pathLst>
                <a:path w="201929" h="1905">
                  <a:moveTo>
                    <a:pt x="201930" y="1523"/>
                  </a:moveTo>
                  <a:lnTo>
                    <a:pt x="196596" y="0"/>
                  </a:lnTo>
                  <a:lnTo>
                    <a:pt x="0" y="0"/>
                  </a:lnTo>
                  <a:lnTo>
                    <a:pt x="201930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39" name="object 1839"/>
            <p:cNvSpPr/>
            <p:nvPr/>
          </p:nvSpPr>
          <p:spPr>
            <a:xfrm>
              <a:off x="5983871" y="2241804"/>
              <a:ext cx="201930" cy="1905"/>
            </a:xfrm>
            <a:custGeom>
              <a:avLst/>
              <a:gdLst/>
              <a:ahLst/>
              <a:cxnLst/>
              <a:rect l="l" t="t" r="r" b="b"/>
              <a:pathLst>
                <a:path w="201929" h="1905">
                  <a:moveTo>
                    <a:pt x="-381" y="762"/>
                  </a:moveTo>
                  <a:lnTo>
                    <a:pt x="202311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840" name="object 1840"/>
          <p:cNvGrpSpPr/>
          <p:nvPr/>
        </p:nvGrpSpPr>
        <p:grpSpPr>
          <a:xfrm>
            <a:off x="10944501" y="3051349"/>
            <a:ext cx="286999" cy="3458"/>
            <a:chOff x="6669290" y="2241423"/>
            <a:chExt cx="210820" cy="2540"/>
          </a:xfrm>
        </p:grpSpPr>
        <p:sp>
          <p:nvSpPr>
            <p:cNvPr id="1841" name="object 1841"/>
            <p:cNvSpPr/>
            <p:nvPr/>
          </p:nvSpPr>
          <p:spPr>
            <a:xfrm>
              <a:off x="6669671" y="2241804"/>
              <a:ext cx="209550" cy="1905"/>
            </a:xfrm>
            <a:custGeom>
              <a:avLst/>
              <a:gdLst/>
              <a:ahLst/>
              <a:cxnLst/>
              <a:rect l="l" t="t" r="r" b="b"/>
              <a:pathLst>
                <a:path w="209550" h="1905">
                  <a:moveTo>
                    <a:pt x="209550" y="1523"/>
                  </a:moveTo>
                  <a:lnTo>
                    <a:pt x="0" y="0"/>
                  </a:lnTo>
                  <a:lnTo>
                    <a:pt x="0" y="1523"/>
                  </a:lnTo>
                  <a:lnTo>
                    <a:pt x="209550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42" name="object 1842"/>
            <p:cNvSpPr/>
            <p:nvPr/>
          </p:nvSpPr>
          <p:spPr>
            <a:xfrm>
              <a:off x="6669671" y="2241804"/>
              <a:ext cx="209550" cy="1905"/>
            </a:xfrm>
            <a:custGeom>
              <a:avLst/>
              <a:gdLst/>
              <a:ahLst/>
              <a:cxnLst/>
              <a:rect l="l" t="t" r="r" b="b"/>
              <a:pathLst>
                <a:path w="209550" h="1905">
                  <a:moveTo>
                    <a:pt x="-380" y="762"/>
                  </a:moveTo>
                  <a:lnTo>
                    <a:pt x="209930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43" name="object 1843"/>
            <p:cNvSpPr/>
            <p:nvPr/>
          </p:nvSpPr>
          <p:spPr>
            <a:xfrm>
              <a:off x="6669671" y="2241804"/>
              <a:ext cx="209550" cy="1905"/>
            </a:xfrm>
            <a:custGeom>
              <a:avLst/>
              <a:gdLst/>
              <a:ahLst/>
              <a:cxnLst/>
              <a:rect l="l" t="t" r="r" b="b"/>
              <a:pathLst>
                <a:path w="209550" h="1905">
                  <a:moveTo>
                    <a:pt x="209550" y="1523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09550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44" name="object 1844"/>
            <p:cNvSpPr/>
            <p:nvPr/>
          </p:nvSpPr>
          <p:spPr>
            <a:xfrm>
              <a:off x="6669671" y="2241804"/>
              <a:ext cx="209550" cy="1905"/>
            </a:xfrm>
            <a:custGeom>
              <a:avLst/>
              <a:gdLst/>
              <a:ahLst/>
              <a:cxnLst/>
              <a:rect l="l" t="t" r="r" b="b"/>
              <a:pathLst>
                <a:path w="209550" h="1905">
                  <a:moveTo>
                    <a:pt x="-380" y="762"/>
                  </a:moveTo>
                  <a:lnTo>
                    <a:pt x="209930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845" name="object 1845"/>
          <p:cNvGrpSpPr/>
          <p:nvPr/>
        </p:nvGrpSpPr>
        <p:grpSpPr>
          <a:xfrm>
            <a:off x="11342842" y="3051349"/>
            <a:ext cx="233403" cy="3458"/>
            <a:chOff x="6961899" y="2241423"/>
            <a:chExt cx="171450" cy="2540"/>
          </a:xfrm>
        </p:grpSpPr>
        <p:sp>
          <p:nvSpPr>
            <p:cNvPr id="1846" name="object 1846"/>
            <p:cNvSpPr/>
            <p:nvPr/>
          </p:nvSpPr>
          <p:spPr>
            <a:xfrm>
              <a:off x="6962280" y="2241804"/>
              <a:ext cx="169545" cy="1905"/>
            </a:xfrm>
            <a:custGeom>
              <a:avLst/>
              <a:gdLst/>
              <a:ahLst/>
              <a:cxnLst/>
              <a:rect l="l" t="t" r="r" b="b"/>
              <a:pathLst>
                <a:path w="169545" h="1905">
                  <a:moveTo>
                    <a:pt x="169163" y="1523"/>
                  </a:moveTo>
                  <a:lnTo>
                    <a:pt x="1524" y="0"/>
                  </a:lnTo>
                  <a:lnTo>
                    <a:pt x="0" y="1523"/>
                  </a:lnTo>
                  <a:lnTo>
                    <a:pt x="169163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47" name="object 1847"/>
            <p:cNvSpPr/>
            <p:nvPr/>
          </p:nvSpPr>
          <p:spPr>
            <a:xfrm>
              <a:off x="6962280" y="2241804"/>
              <a:ext cx="169545" cy="1905"/>
            </a:xfrm>
            <a:custGeom>
              <a:avLst/>
              <a:gdLst/>
              <a:ahLst/>
              <a:cxnLst/>
              <a:rect l="l" t="t" r="r" b="b"/>
              <a:pathLst>
                <a:path w="169545" h="1905">
                  <a:moveTo>
                    <a:pt x="-380" y="762"/>
                  </a:moveTo>
                  <a:lnTo>
                    <a:pt x="169544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48" name="object 1848"/>
            <p:cNvSpPr/>
            <p:nvPr/>
          </p:nvSpPr>
          <p:spPr>
            <a:xfrm>
              <a:off x="6963804" y="2241804"/>
              <a:ext cx="169545" cy="1905"/>
            </a:xfrm>
            <a:custGeom>
              <a:avLst/>
              <a:gdLst/>
              <a:ahLst/>
              <a:cxnLst/>
              <a:rect l="l" t="t" r="r" b="b"/>
              <a:pathLst>
                <a:path w="169545" h="1905">
                  <a:moveTo>
                    <a:pt x="169163" y="0"/>
                  </a:moveTo>
                  <a:lnTo>
                    <a:pt x="0" y="0"/>
                  </a:lnTo>
                  <a:lnTo>
                    <a:pt x="167639" y="1523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49" name="object 1849"/>
            <p:cNvSpPr/>
            <p:nvPr/>
          </p:nvSpPr>
          <p:spPr>
            <a:xfrm>
              <a:off x="6963804" y="2241804"/>
              <a:ext cx="169545" cy="1905"/>
            </a:xfrm>
            <a:custGeom>
              <a:avLst/>
              <a:gdLst/>
              <a:ahLst/>
              <a:cxnLst/>
              <a:rect l="l" t="t" r="r" b="b"/>
              <a:pathLst>
                <a:path w="169545" h="1905">
                  <a:moveTo>
                    <a:pt x="-380" y="762"/>
                  </a:moveTo>
                  <a:lnTo>
                    <a:pt x="169544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850" name="object 1850"/>
          <p:cNvGrpSpPr/>
          <p:nvPr/>
        </p:nvGrpSpPr>
        <p:grpSpPr>
          <a:xfrm>
            <a:off x="11794070" y="3051349"/>
            <a:ext cx="223894" cy="3458"/>
            <a:chOff x="7293356" y="2241423"/>
            <a:chExt cx="164465" cy="2540"/>
          </a:xfrm>
        </p:grpSpPr>
        <p:sp>
          <p:nvSpPr>
            <p:cNvPr id="1851" name="object 1851"/>
            <p:cNvSpPr/>
            <p:nvPr/>
          </p:nvSpPr>
          <p:spPr>
            <a:xfrm>
              <a:off x="7293737" y="2241804"/>
              <a:ext cx="163195" cy="1905"/>
            </a:xfrm>
            <a:custGeom>
              <a:avLst/>
              <a:gdLst/>
              <a:ahLst/>
              <a:cxnLst/>
              <a:rect l="l" t="t" r="r" b="b"/>
              <a:pathLst>
                <a:path w="163195" h="1905">
                  <a:moveTo>
                    <a:pt x="163080" y="1523"/>
                  </a:moveTo>
                  <a:lnTo>
                    <a:pt x="0" y="0"/>
                  </a:lnTo>
                  <a:lnTo>
                    <a:pt x="0" y="1523"/>
                  </a:lnTo>
                  <a:lnTo>
                    <a:pt x="163080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52" name="object 1852"/>
            <p:cNvSpPr/>
            <p:nvPr/>
          </p:nvSpPr>
          <p:spPr>
            <a:xfrm>
              <a:off x="7293737" y="2241804"/>
              <a:ext cx="163195" cy="1905"/>
            </a:xfrm>
            <a:custGeom>
              <a:avLst/>
              <a:gdLst/>
              <a:ahLst/>
              <a:cxnLst/>
              <a:rect l="l" t="t" r="r" b="b"/>
              <a:pathLst>
                <a:path w="163195" h="1905">
                  <a:moveTo>
                    <a:pt x="-380" y="762"/>
                  </a:moveTo>
                  <a:lnTo>
                    <a:pt x="163461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53" name="object 1853"/>
            <p:cNvSpPr/>
            <p:nvPr/>
          </p:nvSpPr>
          <p:spPr>
            <a:xfrm>
              <a:off x="7293737" y="2241804"/>
              <a:ext cx="163195" cy="1905"/>
            </a:xfrm>
            <a:custGeom>
              <a:avLst/>
              <a:gdLst/>
              <a:ahLst/>
              <a:cxnLst/>
              <a:rect l="l" t="t" r="r" b="b"/>
              <a:pathLst>
                <a:path w="163195" h="1905">
                  <a:moveTo>
                    <a:pt x="163080" y="1523"/>
                  </a:moveTo>
                  <a:lnTo>
                    <a:pt x="163080" y="0"/>
                  </a:lnTo>
                  <a:lnTo>
                    <a:pt x="0" y="0"/>
                  </a:lnTo>
                  <a:lnTo>
                    <a:pt x="163080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54" name="object 1854"/>
            <p:cNvSpPr/>
            <p:nvPr/>
          </p:nvSpPr>
          <p:spPr>
            <a:xfrm>
              <a:off x="7293737" y="2241804"/>
              <a:ext cx="163195" cy="1905"/>
            </a:xfrm>
            <a:custGeom>
              <a:avLst/>
              <a:gdLst/>
              <a:ahLst/>
              <a:cxnLst/>
              <a:rect l="l" t="t" r="r" b="b"/>
              <a:pathLst>
                <a:path w="163195" h="1905">
                  <a:moveTo>
                    <a:pt x="-380" y="762"/>
                  </a:moveTo>
                  <a:lnTo>
                    <a:pt x="163461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855" name="object 1855"/>
          <p:cNvGrpSpPr/>
          <p:nvPr/>
        </p:nvGrpSpPr>
        <p:grpSpPr>
          <a:xfrm>
            <a:off x="12167530" y="3051349"/>
            <a:ext cx="226487" cy="3458"/>
            <a:chOff x="7567688" y="2241423"/>
            <a:chExt cx="166370" cy="2540"/>
          </a:xfrm>
        </p:grpSpPr>
        <p:sp>
          <p:nvSpPr>
            <p:cNvPr id="1856" name="object 1856"/>
            <p:cNvSpPr/>
            <p:nvPr/>
          </p:nvSpPr>
          <p:spPr>
            <a:xfrm>
              <a:off x="7568069" y="2241804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165354" y="1523"/>
                  </a:moveTo>
                  <a:lnTo>
                    <a:pt x="0" y="0"/>
                  </a:lnTo>
                  <a:lnTo>
                    <a:pt x="0" y="1523"/>
                  </a:lnTo>
                  <a:lnTo>
                    <a:pt x="165354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57" name="object 1857"/>
            <p:cNvSpPr/>
            <p:nvPr/>
          </p:nvSpPr>
          <p:spPr>
            <a:xfrm>
              <a:off x="7568069" y="2241804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-380" y="762"/>
                  </a:moveTo>
                  <a:lnTo>
                    <a:pt x="165735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58" name="object 1858"/>
            <p:cNvSpPr/>
            <p:nvPr/>
          </p:nvSpPr>
          <p:spPr>
            <a:xfrm>
              <a:off x="7568069" y="2241804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165354" y="1523"/>
                  </a:moveTo>
                  <a:lnTo>
                    <a:pt x="165354" y="0"/>
                  </a:lnTo>
                  <a:lnTo>
                    <a:pt x="0" y="0"/>
                  </a:lnTo>
                  <a:lnTo>
                    <a:pt x="165354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59" name="object 1859"/>
            <p:cNvSpPr/>
            <p:nvPr/>
          </p:nvSpPr>
          <p:spPr>
            <a:xfrm>
              <a:off x="7568069" y="2241804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-380" y="762"/>
                  </a:moveTo>
                  <a:lnTo>
                    <a:pt x="165735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860" name="object 1860"/>
          <p:cNvGrpSpPr/>
          <p:nvPr/>
        </p:nvGrpSpPr>
        <p:grpSpPr>
          <a:xfrm>
            <a:off x="10012966" y="3053424"/>
            <a:ext cx="350104" cy="19881"/>
            <a:chOff x="5985014" y="2242947"/>
            <a:chExt cx="257175" cy="14604"/>
          </a:xfrm>
        </p:grpSpPr>
        <p:sp>
          <p:nvSpPr>
            <p:cNvPr id="1861" name="object 1861"/>
            <p:cNvSpPr/>
            <p:nvPr/>
          </p:nvSpPr>
          <p:spPr>
            <a:xfrm>
              <a:off x="5985395" y="2243328"/>
              <a:ext cx="256540" cy="13970"/>
            </a:xfrm>
            <a:custGeom>
              <a:avLst/>
              <a:gdLst/>
              <a:ahLst/>
              <a:cxnLst/>
              <a:rect l="l" t="t" r="r" b="b"/>
              <a:pathLst>
                <a:path w="256539" h="13969">
                  <a:moveTo>
                    <a:pt x="256032" y="13715"/>
                  </a:moveTo>
                  <a:lnTo>
                    <a:pt x="0" y="0"/>
                  </a:lnTo>
                  <a:lnTo>
                    <a:pt x="15239" y="13715"/>
                  </a:lnTo>
                  <a:lnTo>
                    <a:pt x="256032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62" name="object 1862"/>
            <p:cNvSpPr/>
            <p:nvPr/>
          </p:nvSpPr>
          <p:spPr>
            <a:xfrm>
              <a:off x="5985395" y="2243328"/>
              <a:ext cx="256540" cy="13970"/>
            </a:xfrm>
            <a:custGeom>
              <a:avLst/>
              <a:gdLst/>
              <a:ahLst/>
              <a:cxnLst/>
              <a:rect l="l" t="t" r="r" b="b"/>
              <a:pathLst>
                <a:path w="256539" h="13969">
                  <a:moveTo>
                    <a:pt x="0" y="0"/>
                  </a:moveTo>
                  <a:lnTo>
                    <a:pt x="15239" y="13715"/>
                  </a:lnTo>
                  <a:lnTo>
                    <a:pt x="256032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63" name="object 1863"/>
            <p:cNvSpPr/>
            <p:nvPr/>
          </p:nvSpPr>
          <p:spPr>
            <a:xfrm>
              <a:off x="5985395" y="2243328"/>
              <a:ext cx="256540" cy="13970"/>
            </a:xfrm>
            <a:custGeom>
              <a:avLst/>
              <a:gdLst/>
              <a:ahLst/>
              <a:cxnLst/>
              <a:rect l="l" t="t" r="r" b="b"/>
              <a:pathLst>
                <a:path w="256539" h="13969">
                  <a:moveTo>
                    <a:pt x="256032" y="13715"/>
                  </a:moveTo>
                  <a:lnTo>
                    <a:pt x="200406" y="0"/>
                  </a:lnTo>
                  <a:lnTo>
                    <a:pt x="0" y="0"/>
                  </a:lnTo>
                  <a:lnTo>
                    <a:pt x="256032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64" name="object 1864"/>
            <p:cNvSpPr/>
            <p:nvPr/>
          </p:nvSpPr>
          <p:spPr>
            <a:xfrm>
              <a:off x="5985395" y="2243328"/>
              <a:ext cx="256540" cy="13970"/>
            </a:xfrm>
            <a:custGeom>
              <a:avLst/>
              <a:gdLst/>
              <a:ahLst/>
              <a:cxnLst/>
              <a:rect l="l" t="t" r="r" b="b"/>
              <a:pathLst>
                <a:path w="256539" h="13969">
                  <a:moveTo>
                    <a:pt x="0" y="0"/>
                  </a:moveTo>
                  <a:lnTo>
                    <a:pt x="200406" y="0"/>
                  </a:lnTo>
                  <a:lnTo>
                    <a:pt x="256032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865" name="object 1865"/>
          <p:cNvGrpSpPr/>
          <p:nvPr/>
        </p:nvGrpSpPr>
        <p:grpSpPr>
          <a:xfrm>
            <a:off x="10944500" y="3053424"/>
            <a:ext cx="288728" cy="19881"/>
            <a:chOff x="6669290" y="2242947"/>
            <a:chExt cx="212090" cy="14604"/>
          </a:xfrm>
        </p:grpSpPr>
        <p:sp>
          <p:nvSpPr>
            <p:cNvPr id="1866" name="object 1866"/>
            <p:cNvSpPr/>
            <p:nvPr/>
          </p:nvSpPr>
          <p:spPr>
            <a:xfrm>
              <a:off x="6669671" y="2243328"/>
              <a:ext cx="211454" cy="13970"/>
            </a:xfrm>
            <a:custGeom>
              <a:avLst/>
              <a:gdLst/>
              <a:ahLst/>
              <a:cxnLst/>
              <a:rect l="l" t="t" r="r" b="b"/>
              <a:pathLst>
                <a:path w="211454" h="13969">
                  <a:moveTo>
                    <a:pt x="211074" y="13715"/>
                  </a:moveTo>
                  <a:lnTo>
                    <a:pt x="0" y="0"/>
                  </a:lnTo>
                  <a:lnTo>
                    <a:pt x="1524" y="13715"/>
                  </a:lnTo>
                  <a:lnTo>
                    <a:pt x="211074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67" name="object 1867"/>
            <p:cNvSpPr/>
            <p:nvPr/>
          </p:nvSpPr>
          <p:spPr>
            <a:xfrm>
              <a:off x="6669671" y="2243328"/>
              <a:ext cx="211454" cy="13970"/>
            </a:xfrm>
            <a:custGeom>
              <a:avLst/>
              <a:gdLst/>
              <a:ahLst/>
              <a:cxnLst/>
              <a:rect l="l" t="t" r="r" b="b"/>
              <a:pathLst>
                <a:path w="211454" h="13969">
                  <a:moveTo>
                    <a:pt x="0" y="0"/>
                  </a:moveTo>
                  <a:lnTo>
                    <a:pt x="1524" y="13715"/>
                  </a:lnTo>
                  <a:lnTo>
                    <a:pt x="211074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68" name="object 1868"/>
            <p:cNvSpPr/>
            <p:nvPr/>
          </p:nvSpPr>
          <p:spPr>
            <a:xfrm>
              <a:off x="6669671" y="2243328"/>
              <a:ext cx="211454" cy="13970"/>
            </a:xfrm>
            <a:custGeom>
              <a:avLst/>
              <a:gdLst/>
              <a:ahLst/>
              <a:cxnLst/>
              <a:rect l="l" t="t" r="r" b="b"/>
              <a:pathLst>
                <a:path w="211454" h="13969">
                  <a:moveTo>
                    <a:pt x="211074" y="13715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11074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69" name="object 1869"/>
            <p:cNvSpPr/>
            <p:nvPr/>
          </p:nvSpPr>
          <p:spPr>
            <a:xfrm>
              <a:off x="6669671" y="2243328"/>
              <a:ext cx="211454" cy="13970"/>
            </a:xfrm>
            <a:custGeom>
              <a:avLst/>
              <a:gdLst/>
              <a:ahLst/>
              <a:cxnLst/>
              <a:rect l="l" t="t" r="r" b="b"/>
              <a:pathLst>
                <a:path w="211454" h="13969">
                  <a:moveTo>
                    <a:pt x="0" y="0"/>
                  </a:moveTo>
                  <a:lnTo>
                    <a:pt x="209550" y="0"/>
                  </a:lnTo>
                  <a:lnTo>
                    <a:pt x="211074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870" name="object 1870"/>
          <p:cNvGrpSpPr/>
          <p:nvPr/>
        </p:nvGrpSpPr>
        <p:grpSpPr>
          <a:xfrm>
            <a:off x="11311721" y="3053424"/>
            <a:ext cx="262794" cy="19881"/>
            <a:chOff x="6939038" y="2242947"/>
            <a:chExt cx="193040" cy="14604"/>
          </a:xfrm>
        </p:grpSpPr>
        <p:sp>
          <p:nvSpPr>
            <p:cNvPr id="1871" name="object 1871"/>
            <p:cNvSpPr/>
            <p:nvPr/>
          </p:nvSpPr>
          <p:spPr>
            <a:xfrm>
              <a:off x="6939419" y="2243328"/>
              <a:ext cx="180975" cy="13970"/>
            </a:xfrm>
            <a:custGeom>
              <a:avLst/>
              <a:gdLst/>
              <a:ahLst/>
              <a:cxnLst/>
              <a:rect l="l" t="t" r="r" b="b"/>
              <a:pathLst>
                <a:path w="180975" h="13969">
                  <a:moveTo>
                    <a:pt x="180581" y="13715"/>
                  </a:moveTo>
                  <a:lnTo>
                    <a:pt x="22860" y="0"/>
                  </a:lnTo>
                  <a:lnTo>
                    <a:pt x="0" y="13715"/>
                  </a:lnTo>
                  <a:lnTo>
                    <a:pt x="180581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72" name="object 1872"/>
            <p:cNvSpPr/>
            <p:nvPr/>
          </p:nvSpPr>
          <p:spPr>
            <a:xfrm>
              <a:off x="6939419" y="2243328"/>
              <a:ext cx="180975" cy="13970"/>
            </a:xfrm>
            <a:custGeom>
              <a:avLst/>
              <a:gdLst/>
              <a:ahLst/>
              <a:cxnLst/>
              <a:rect l="l" t="t" r="r" b="b"/>
              <a:pathLst>
                <a:path w="180975" h="13969">
                  <a:moveTo>
                    <a:pt x="22860" y="0"/>
                  </a:moveTo>
                  <a:lnTo>
                    <a:pt x="0" y="13715"/>
                  </a:lnTo>
                  <a:lnTo>
                    <a:pt x="180581" y="13715"/>
                  </a:lnTo>
                  <a:lnTo>
                    <a:pt x="2286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73" name="object 1873"/>
            <p:cNvSpPr/>
            <p:nvPr/>
          </p:nvSpPr>
          <p:spPr>
            <a:xfrm>
              <a:off x="6962279" y="2243328"/>
              <a:ext cx="169545" cy="13970"/>
            </a:xfrm>
            <a:custGeom>
              <a:avLst/>
              <a:gdLst/>
              <a:ahLst/>
              <a:cxnLst/>
              <a:rect l="l" t="t" r="r" b="b"/>
              <a:pathLst>
                <a:path w="169545" h="13969">
                  <a:moveTo>
                    <a:pt x="169163" y="0"/>
                  </a:moveTo>
                  <a:lnTo>
                    <a:pt x="0" y="0"/>
                  </a:lnTo>
                  <a:lnTo>
                    <a:pt x="157721" y="13715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74" name="object 1874"/>
            <p:cNvSpPr/>
            <p:nvPr/>
          </p:nvSpPr>
          <p:spPr>
            <a:xfrm>
              <a:off x="6962279" y="2243328"/>
              <a:ext cx="169545" cy="13970"/>
            </a:xfrm>
            <a:custGeom>
              <a:avLst/>
              <a:gdLst/>
              <a:ahLst/>
              <a:cxnLst/>
              <a:rect l="l" t="t" r="r" b="b"/>
              <a:pathLst>
                <a:path w="169545" h="13969">
                  <a:moveTo>
                    <a:pt x="0" y="0"/>
                  </a:moveTo>
                  <a:lnTo>
                    <a:pt x="169163" y="0"/>
                  </a:lnTo>
                  <a:lnTo>
                    <a:pt x="157721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875" name="object 1875"/>
          <p:cNvGrpSpPr/>
          <p:nvPr/>
        </p:nvGrpSpPr>
        <p:grpSpPr>
          <a:xfrm>
            <a:off x="11794070" y="3053424"/>
            <a:ext cx="224758" cy="19881"/>
            <a:chOff x="7293356" y="2242947"/>
            <a:chExt cx="165100" cy="14604"/>
          </a:xfrm>
        </p:grpSpPr>
        <p:sp>
          <p:nvSpPr>
            <p:cNvPr id="1876" name="object 1876"/>
            <p:cNvSpPr/>
            <p:nvPr/>
          </p:nvSpPr>
          <p:spPr>
            <a:xfrm>
              <a:off x="7293737" y="2243328"/>
              <a:ext cx="164465" cy="13970"/>
            </a:xfrm>
            <a:custGeom>
              <a:avLst/>
              <a:gdLst/>
              <a:ahLst/>
              <a:cxnLst/>
              <a:rect l="l" t="t" r="r" b="b"/>
              <a:pathLst>
                <a:path w="164465" h="13969">
                  <a:moveTo>
                    <a:pt x="163842" y="13715"/>
                  </a:moveTo>
                  <a:lnTo>
                    <a:pt x="0" y="0"/>
                  </a:lnTo>
                  <a:lnTo>
                    <a:pt x="762" y="13715"/>
                  </a:lnTo>
                  <a:lnTo>
                    <a:pt x="163842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77" name="object 1877"/>
            <p:cNvSpPr/>
            <p:nvPr/>
          </p:nvSpPr>
          <p:spPr>
            <a:xfrm>
              <a:off x="7293737" y="2243328"/>
              <a:ext cx="164465" cy="13970"/>
            </a:xfrm>
            <a:custGeom>
              <a:avLst/>
              <a:gdLst/>
              <a:ahLst/>
              <a:cxnLst/>
              <a:rect l="l" t="t" r="r" b="b"/>
              <a:pathLst>
                <a:path w="164465" h="13969">
                  <a:moveTo>
                    <a:pt x="0" y="0"/>
                  </a:moveTo>
                  <a:lnTo>
                    <a:pt x="762" y="13715"/>
                  </a:lnTo>
                  <a:lnTo>
                    <a:pt x="163842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78" name="object 1878"/>
            <p:cNvSpPr/>
            <p:nvPr/>
          </p:nvSpPr>
          <p:spPr>
            <a:xfrm>
              <a:off x="7293737" y="2243328"/>
              <a:ext cx="164465" cy="13970"/>
            </a:xfrm>
            <a:custGeom>
              <a:avLst/>
              <a:gdLst/>
              <a:ahLst/>
              <a:cxnLst/>
              <a:rect l="l" t="t" r="r" b="b"/>
              <a:pathLst>
                <a:path w="164465" h="13969">
                  <a:moveTo>
                    <a:pt x="163842" y="13715"/>
                  </a:moveTo>
                  <a:lnTo>
                    <a:pt x="163080" y="0"/>
                  </a:lnTo>
                  <a:lnTo>
                    <a:pt x="0" y="0"/>
                  </a:lnTo>
                  <a:lnTo>
                    <a:pt x="163842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79" name="object 1879"/>
            <p:cNvSpPr/>
            <p:nvPr/>
          </p:nvSpPr>
          <p:spPr>
            <a:xfrm>
              <a:off x="7293737" y="2243328"/>
              <a:ext cx="164465" cy="13970"/>
            </a:xfrm>
            <a:custGeom>
              <a:avLst/>
              <a:gdLst/>
              <a:ahLst/>
              <a:cxnLst/>
              <a:rect l="l" t="t" r="r" b="b"/>
              <a:pathLst>
                <a:path w="164465" h="13969">
                  <a:moveTo>
                    <a:pt x="0" y="0"/>
                  </a:moveTo>
                  <a:lnTo>
                    <a:pt x="163080" y="0"/>
                  </a:lnTo>
                  <a:lnTo>
                    <a:pt x="163842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880" name="object 1880"/>
          <p:cNvGrpSpPr/>
          <p:nvPr/>
        </p:nvGrpSpPr>
        <p:grpSpPr>
          <a:xfrm>
            <a:off x="12167530" y="3053424"/>
            <a:ext cx="228216" cy="19881"/>
            <a:chOff x="7567688" y="2242947"/>
            <a:chExt cx="167640" cy="14604"/>
          </a:xfrm>
        </p:grpSpPr>
        <p:sp>
          <p:nvSpPr>
            <p:cNvPr id="1881" name="object 1881"/>
            <p:cNvSpPr/>
            <p:nvPr/>
          </p:nvSpPr>
          <p:spPr>
            <a:xfrm>
              <a:off x="7568069" y="2243328"/>
              <a:ext cx="167005" cy="13970"/>
            </a:xfrm>
            <a:custGeom>
              <a:avLst/>
              <a:gdLst/>
              <a:ahLst/>
              <a:cxnLst/>
              <a:rect l="l" t="t" r="r" b="b"/>
              <a:pathLst>
                <a:path w="167004" h="13969">
                  <a:moveTo>
                    <a:pt x="166878" y="13715"/>
                  </a:moveTo>
                  <a:lnTo>
                    <a:pt x="0" y="0"/>
                  </a:lnTo>
                  <a:lnTo>
                    <a:pt x="1524" y="13715"/>
                  </a:lnTo>
                  <a:lnTo>
                    <a:pt x="166878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82" name="object 1882"/>
            <p:cNvSpPr/>
            <p:nvPr/>
          </p:nvSpPr>
          <p:spPr>
            <a:xfrm>
              <a:off x="7568069" y="2243328"/>
              <a:ext cx="167005" cy="13970"/>
            </a:xfrm>
            <a:custGeom>
              <a:avLst/>
              <a:gdLst/>
              <a:ahLst/>
              <a:cxnLst/>
              <a:rect l="l" t="t" r="r" b="b"/>
              <a:pathLst>
                <a:path w="167004" h="13969">
                  <a:moveTo>
                    <a:pt x="0" y="0"/>
                  </a:moveTo>
                  <a:lnTo>
                    <a:pt x="1524" y="13715"/>
                  </a:lnTo>
                  <a:lnTo>
                    <a:pt x="166878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83" name="object 1883"/>
            <p:cNvSpPr/>
            <p:nvPr/>
          </p:nvSpPr>
          <p:spPr>
            <a:xfrm>
              <a:off x="7568069" y="2243328"/>
              <a:ext cx="167005" cy="13970"/>
            </a:xfrm>
            <a:custGeom>
              <a:avLst/>
              <a:gdLst/>
              <a:ahLst/>
              <a:cxnLst/>
              <a:rect l="l" t="t" r="r" b="b"/>
              <a:pathLst>
                <a:path w="167004" h="13969">
                  <a:moveTo>
                    <a:pt x="166878" y="13715"/>
                  </a:moveTo>
                  <a:lnTo>
                    <a:pt x="165354" y="0"/>
                  </a:lnTo>
                  <a:lnTo>
                    <a:pt x="0" y="0"/>
                  </a:lnTo>
                  <a:lnTo>
                    <a:pt x="166878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84" name="object 1884"/>
            <p:cNvSpPr/>
            <p:nvPr/>
          </p:nvSpPr>
          <p:spPr>
            <a:xfrm>
              <a:off x="7568069" y="2243328"/>
              <a:ext cx="167005" cy="13970"/>
            </a:xfrm>
            <a:custGeom>
              <a:avLst/>
              <a:gdLst/>
              <a:ahLst/>
              <a:cxnLst/>
              <a:rect l="l" t="t" r="r" b="b"/>
              <a:pathLst>
                <a:path w="167004" h="13969">
                  <a:moveTo>
                    <a:pt x="0" y="0"/>
                  </a:moveTo>
                  <a:lnTo>
                    <a:pt x="165354" y="0"/>
                  </a:lnTo>
                  <a:lnTo>
                    <a:pt x="166878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885" name="object 1885"/>
          <p:cNvGrpSpPr/>
          <p:nvPr/>
        </p:nvGrpSpPr>
        <p:grpSpPr>
          <a:xfrm>
            <a:off x="10033712" y="3072096"/>
            <a:ext cx="364799" cy="14696"/>
            <a:chOff x="6000254" y="2256663"/>
            <a:chExt cx="267970" cy="10795"/>
          </a:xfrm>
        </p:grpSpPr>
        <p:sp>
          <p:nvSpPr>
            <p:cNvPr id="1886" name="object 1886"/>
            <p:cNvSpPr/>
            <p:nvPr/>
          </p:nvSpPr>
          <p:spPr>
            <a:xfrm>
              <a:off x="6000635" y="2257044"/>
              <a:ext cx="266700" cy="10160"/>
            </a:xfrm>
            <a:custGeom>
              <a:avLst/>
              <a:gdLst/>
              <a:ahLst/>
              <a:cxnLst/>
              <a:rect l="l" t="t" r="r" b="b"/>
              <a:pathLst>
                <a:path w="266700" h="10160">
                  <a:moveTo>
                    <a:pt x="266700" y="9906"/>
                  </a:moveTo>
                  <a:lnTo>
                    <a:pt x="0" y="0"/>
                  </a:lnTo>
                  <a:lnTo>
                    <a:pt x="11430" y="9906"/>
                  </a:lnTo>
                  <a:lnTo>
                    <a:pt x="266700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87" name="object 1887"/>
            <p:cNvSpPr/>
            <p:nvPr/>
          </p:nvSpPr>
          <p:spPr>
            <a:xfrm>
              <a:off x="6000635" y="2257044"/>
              <a:ext cx="266700" cy="10160"/>
            </a:xfrm>
            <a:custGeom>
              <a:avLst/>
              <a:gdLst/>
              <a:ahLst/>
              <a:cxnLst/>
              <a:rect l="l" t="t" r="r" b="b"/>
              <a:pathLst>
                <a:path w="266700" h="10160">
                  <a:moveTo>
                    <a:pt x="0" y="0"/>
                  </a:moveTo>
                  <a:lnTo>
                    <a:pt x="11430" y="9906"/>
                  </a:lnTo>
                  <a:lnTo>
                    <a:pt x="266700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88" name="object 1888"/>
            <p:cNvSpPr/>
            <p:nvPr/>
          </p:nvSpPr>
          <p:spPr>
            <a:xfrm>
              <a:off x="6000635" y="2257044"/>
              <a:ext cx="266700" cy="10160"/>
            </a:xfrm>
            <a:custGeom>
              <a:avLst/>
              <a:gdLst/>
              <a:ahLst/>
              <a:cxnLst/>
              <a:rect l="l" t="t" r="r" b="b"/>
              <a:pathLst>
                <a:path w="266700" h="10160">
                  <a:moveTo>
                    <a:pt x="266700" y="9906"/>
                  </a:moveTo>
                  <a:lnTo>
                    <a:pt x="240792" y="0"/>
                  </a:lnTo>
                  <a:lnTo>
                    <a:pt x="0" y="0"/>
                  </a:lnTo>
                  <a:lnTo>
                    <a:pt x="266700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89" name="object 1889"/>
            <p:cNvSpPr/>
            <p:nvPr/>
          </p:nvSpPr>
          <p:spPr>
            <a:xfrm>
              <a:off x="6000635" y="2257044"/>
              <a:ext cx="266700" cy="10160"/>
            </a:xfrm>
            <a:custGeom>
              <a:avLst/>
              <a:gdLst/>
              <a:ahLst/>
              <a:cxnLst/>
              <a:rect l="l" t="t" r="r" b="b"/>
              <a:pathLst>
                <a:path w="266700" h="10160">
                  <a:moveTo>
                    <a:pt x="0" y="0"/>
                  </a:moveTo>
                  <a:lnTo>
                    <a:pt x="240792" y="0"/>
                  </a:lnTo>
                  <a:lnTo>
                    <a:pt x="266700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890" name="object 1890"/>
          <p:cNvGrpSpPr/>
          <p:nvPr/>
        </p:nvGrpSpPr>
        <p:grpSpPr>
          <a:xfrm>
            <a:off x="10946576" y="3072096"/>
            <a:ext cx="612033" cy="14696"/>
            <a:chOff x="6670814" y="2256663"/>
            <a:chExt cx="449580" cy="10795"/>
          </a:xfrm>
        </p:grpSpPr>
        <p:sp>
          <p:nvSpPr>
            <p:cNvPr id="1891" name="object 1891"/>
            <p:cNvSpPr/>
            <p:nvPr/>
          </p:nvSpPr>
          <p:spPr>
            <a:xfrm>
              <a:off x="6671195" y="2257044"/>
              <a:ext cx="210820" cy="10160"/>
            </a:xfrm>
            <a:custGeom>
              <a:avLst/>
              <a:gdLst/>
              <a:ahLst/>
              <a:cxnLst/>
              <a:rect l="l" t="t" r="r" b="b"/>
              <a:pathLst>
                <a:path w="210820" h="10160">
                  <a:moveTo>
                    <a:pt x="210311" y="9906"/>
                  </a:moveTo>
                  <a:lnTo>
                    <a:pt x="0" y="0"/>
                  </a:lnTo>
                  <a:lnTo>
                    <a:pt x="761" y="9906"/>
                  </a:lnTo>
                  <a:lnTo>
                    <a:pt x="210311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92" name="object 1892"/>
            <p:cNvSpPr/>
            <p:nvPr/>
          </p:nvSpPr>
          <p:spPr>
            <a:xfrm>
              <a:off x="6671195" y="2257044"/>
              <a:ext cx="210820" cy="10160"/>
            </a:xfrm>
            <a:custGeom>
              <a:avLst/>
              <a:gdLst/>
              <a:ahLst/>
              <a:cxnLst/>
              <a:rect l="l" t="t" r="r" b="b"/>
              <a:pathLst>
                <a:path w="210820" h="10160">
                  <a:moveTo>
                    <a:pt x="0" y="0"/>
                  </a:moveTo>
                  <a:lnTo>
                    <a:pt x="761" y="9906"/>
                  </a:lnTo>
                  <a:lnTo>
                    <a:pt x="210311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93" name="object 1893"/>
            <p:cNvSpPr/>
            <p:nvPr/>
          </p:nvSpPr>
          <p:spPr>
            <a:xfrm>
              <a:off x="6671195" y="2257044"/>
              <a:ext cx="210820" cy="10160"/>
            </a:xfrm>
            <a:custGeom>
              <a:avLst/>
              <a:gdLst/>
              <a:ahLst/>
              <a:cxnLst/>
              <a:rect l="l" t="t" r="r" b="b"/>
              <a:pathLst>
                <a:path w="210820" h="10160">
                  <a:moveTo>
                    <a:pt x="210311" y="9906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10311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94" name="object 1894"/>
            <p:cNvSpPr/>
            <p:nvPr/>
          </p:nvSpPr>
          <p:spPr>
            <a:xfrm>
              <a:off x="6671195" y="2257044"/>
              <a:ext cx="210820" cy="10160"/>
            </a:xfrm>
            <a:custGeom>
              <a:avLst/>
              <a:gdLst/>
              <a:ahLst/>
              <a:cxnLst/>
              <a:rect l="l" t="t" r="r" b="b"/>
              <a:pathLst>
                <a:path w="210820" h="10160">
                  <a:moveTo>
                    <a:pt x="0" y="0"/>
                  </a:moveTo>
                  <a:lnTo>
                    <a:pt x="209550" y="0"/>
                  </a:lnTo>
                  <a:lnTo>
                    <a:pt x="210311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95" name="object 1895"/>
            <p:cNvSpPr/>
            <p:nvPr/>
          </p:nvSpPr>
          <p:spPr>
            <a:xfrm>
              <a:off x="6921893" y="2257044"/>
              <a:ext cx="189865" cy="10160"/>
            </a:xfrm>
            <a:custGeom>
              <a:avLst/>
              <a:gdLst/>
              <a:ahLst/>
              <a:cxnLst/>
              <a:rect l="l" t="t" r="r" b="b"/>
              <a:pathLst>
                <a:path w="189865" h="10160">
                  <a:moveTo>
                    <a:pt x="189738" y="9906"/>
                  </a:moveTo>
                  <a:lnTo>
                    <a:pt x="17525" y="0"/>
                  </a:lnTo>
                  <a:lnTo>
                    <a:pt x="0" y="9906"/>
                  </a:lnTo>
                  <a:lnTo>
                    <a:pt x="189738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96" name="object 1896"/>
            <p:cNvSpPr/>
            <p:nvPr/>
          </p:nvSpPr>
          <p:spPr>
            <a:xfrm>
              <a:off x="6921893" y="2257044"/>
              <a:ext cx="189865" cy="10160"/>
            </a:xfrm>
            <a:custGeom>
              <a:avLst/>
              <a:gdLst/>
              <a:ahLst/>
              <a:cxnLst/>
              <a:rect l="l" t="t" r="r" b="b"/>
              <a:pathLst>
                <a:path w="189865" h="10160">
                  <a:moveTo>
                    <a:pt x="17525" y="0"/>
                  </a:moveTo>
                  <a:lnTo>
                    <a:pt x="0" y="9906"/>
                  </a:lnTo>
                  <a:lnTo>
                    <a:pt x="189738" y="9906"/>
                  </a:lnTo>
                  <a:lnTo>
                    <a:pt x="17525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97" name="object 1897"/>
            <p:cNvSpPr/>
            <p:nvPr/>
          </p:nvSpPr>
          <p:spPr>
            <a:xfrm>
              <a:off x="6939419" y="2257044"/>
              <a:ext cx="180975" cy="10160"/>
            </a:xfrm>
            <a:custGeom>
              <a:avLst/>
              <a:gdLst/>
              <a:ahLst/>
              <a:cxnLst/>
              <a:rect l="l" t="t" r="r" b="b"/>
              <a:pathLst>
                <a:path w="180975" h="10160">
                  <a:moveTo>
                    <a:pt x="180581" y="0"/>
                  </a:moveTo>
                  <a:lnTo>
                    <a:pt x="0" y="0"/>
                  </a:lnTo>
                  <a:lnTo>
                    <a:pt x="172212" y="9906"/>
                  </a:lnTo>
                  <a:lnTo>
                    <a:pt x="18058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898" name="object 1898"/>
            <p:cNvSpPr/>
            <p:nvPr/>
          </p:nvSpPr>
          <p:spPr>
            <a:xfrm>
              <a:off x="6939419" y="2257044"/>
              <a:ext cx="180975" cy="10160"/>
            </a:xfrm>
            <a:custGeom>
              <a:avLst/>
              <a:gdLst/>
              <a:ahLst/>
              <a:cxnLst/>
              <a:rect l="l" t="t" r="r" b="b"/>
              <a:pathLst>
                <a:path w="180975" h="10160">
                  <a:moveTo>
                    <a:pt x="0" y="0"/>
                  </a:moveTo>
                  <a:lnTo>
                    <a:pt x="180581" y="0"/>
                  </a:lnTo>
                  <a:lnTo>
                    <a:pt x="172212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899" name="object 1899"/>
          <p:cNvGrpSpPr/>
          <p:nvPr/>
        </p:nvGrpSpPr>
        <p:grpSpPr>
          <a:xfrm>
            <a:off x="11795107" y="3072096"/>
            <a:ext cx="224758" cy="14696"/>
            <a:chOff x="7294118" y="2256663"/>
            <a:chExt cx="165100" cy="10795"/>
          </a:xfrm>
        </p:grpSpPr>
        <p:sp>
          <p:nvSpPr>
            <p:cNvPr id="1900" name="object 1900"/>
            <p:cNvSpPr/>
            <p:nvPr/>
          </p:nvSpPr>
          <p:spPr>
            <a:xfrm>
              <a:off x="7294499" y="2257044"/>
              <a:ext cx="164465" cy="10160"/>
            </a:xfrm>
            <a:custGeom>
              <a:avLst/>
              <a:gdLst/>
              <a:ahLst/>
              <a:cxnLst/>
              <a:rect l="l" t="t" r="r" b="b"/>
              <a:pathLst>
                <a:path w="164465" h="10160">
                  <a:moveTo>
                    <a:pt x="163842" y="9906"/>
                  </a:moveTo>
                  <a:lnTo>
                    <a:pt x="0" y="0"/>
                  </a:lnTo>
                  <a:lnTo>
                    <a:pt x="774" y="9906"/>
                  </a:lnTo>
                  <a:lnTo>
                    <a:pt x="163842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01" name="object 1901"/>
            <p:cNvSpPr/>
            <p:nvPr/>
          </p:nvSpPr>
          <p:spPr>
            <a:xfrm>
              <a:off x="7294499" y="2257044"/>
              <a:ext cx="164465" cy="10160"/>
            </a:xfrm>
            <a:custGeom>
              <a:avLst/>
              <a:gdLst/>
              <a:ahLst/>
              <a:cxnLst/>
              <a:rect l="l" t="t" r="r" b="b"/>
              <a:pathLst>
                <a:path w="164465" h="10160">
                  <a:moveTo>
                    <a:pt x="0" y="0"/>
                  </a:moveTo>
                  <a:lnTo>
                    <a:pt x="774" y="9906"/>
                  </a:lnTo>
                  <a:lnTo>
                    <a:pt x="163842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02" name="object 1902"/>
            <p:cNvSpPr/>
            <p:nvPr/>
          </p:nvSpPr>
          <p:spPr>
            <a:xfrm>
              <a:off x="7294499" y="2257044"/>
              <a:ext cx="164465" cy="10160"/>
            </a:xfrm>
            <a:custGeom>
              <a:avLst/>
              <a:gdLst/>
              <a:ahLst/>
              <a:cxnLst/>
              <a:rect l="l" t="t" r="r" b="b"/>
              <a:pathLst>
                <a:path w="164465" h="10160">
                  <a:moveTo>
                    <a:pt x="163842" y="9906"/>
                  </a:moveTo>
                  <a:lnTo>
                    <a:pt x="163080" y="0"/>
                  </a:lnTo>
                  <a:lnTo>
                    <a:pt x="0" y="0"/>
                  </a:lnTo>
                  <a:lnTo>
                    <a:pt x="163842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03" name="object 1903"/>
            <p:cNvSpPr/>
            <p:nvPr/>
          </p:nvSpPr>
          <p:spPr>
            <a:xfrm>
              <a:off x="7294499" y="2257044"/>
              <a:ext cx="164465" cy="10160"/>
            </a:xfrm>
            <a:custGeom>
              <a:avLst/>
              <a:gdLst/>
              <a:ahLst/>
              <a:cxnLst/>
              <a:rect l="l" t="t" r="r" b="b"/>
              <a:pathLst>
                <a:path w="164465" h="10160">
                  <a:moveTo>
                    <a:pt x="0" y="0"/>
                  </a:moveTo>
                  <a:lnTo>
                    <a:pt x="163080" y="0"/>
                  </a:lnTo>
                  <a:lnTo>
                    <a:pt x="163842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904" name="object 1904"/>
          <p:cNvGrpSpPr/>
          <p:nvPr/>
        </p:nvGrpSpPr>
        <p:grpSpPr>
          <a:xfrm>
            <a:off x="12169605" y="3072096"/>
            <a:ext cx="227351" cy="14696"/>
            <a:chOff x="7569212" y="2256663"/>
            <a:chExt cx="167005" cy="10795"/>
          </a:xfrm>
        </p:grpSpPr>
        <p:sp>
          <p:nvSpPr>
            <p:cNvPr id="1905" name="object 1905"/>
            <p:cNvSpPr/>
            <p:nvPr/>
          </p:nvSpPr>
          <p:spPr>
            <a:xfrm>
              <a:off x="7569593" y="2257044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60">
                  <a:moveTo>
                    <a:pt x="166103" y="9906"/>
                  </a:moveTo>
                  <a:lnTo>
                    <a:pt x="0" y="0"/>
                  </a:lnTo>
                  <a:lnTo>
                    <a:pt x="762" y="9906"/>
                  </a:lnTo>
                  <a:lnTo>
                    <a:pt x="166103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06" name="object 1906"/>
            <p:cNvSpPr/>
            <p:nvPr/>
          </p:nvSpPr>
          <p:spPr>
            <a:xfrm>
              <a:off x="7569593" y="2257044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60">
                  <a:moveTo>
                    <a:pt x="0" y="0"/>
                  </a:moveTo>
                  <a:lnTo>
                    <a:pt x="762" y="9906"/>
                  </a:lnTo>
                  <a:lnTo>
                    <a:pt x="166103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07" name="object 1907"/>
            <p:cNvSpPr/>
            <p:nvPr/>
          </p:nvSpPr>
          <p:spPr>
            <a:xfrm>
              <a:off x="7569593" y="2257044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60">
                  <a:moveTo>
                    <a:pt x="166103" y="9906"/>
                  </a:moveTo>
                  <a:lnTo>
                    <a:pt x="165354" y="0"/>
                  </a:lnTo>
                  <a:lnTo>
                    <a:pt x="0" y="0"/>
                  </a:lnTo>
                  <a:lnTo>
                    <a:pt x="166103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08" name="object 1908"/>
            <p:cNvSpPr/>
            <p:nvPr/>
          </p:nvSpPr>
          <p:spPr>
            <a:xfrm>
              <a:off x="7569593" y="2257044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60">
                  <a:moveTo>
                    <a:pt x="0" y="0"/>
                  </a:moveTo>
                  <a:lnTo>
                    <a:pt x="165354" y="0"/>
                  </a:lnTo>
                  <a:lnTo>
                    <a:pt x="166103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909" name="object 1909"/>
          <p:cNvGrpSpPr/>
          <p:nvPr/>
        </p:nvGrpSpPr>
        <p:grpSpPr>
          <a:xfrm>
            <a:off x="10049272" y="3085581"/>
            <a:ext cx="359613" cy="6916"/>
            <a:chOff x="6011684" y="2266569"/>
            <a:chExt cx="264160" cy="5080"/>
          </a:xfrm>
        </p:grpSpPr>
        <p:sp>
          <p:nvSpPr>
            <p:cNvPr id="1910" name="object 1910"/>
            <p:cNvSpPr/>
            <p:nvPr/>
          </p:nvSpPr>
          <p:spPr>
            <a:xfrm>
              <a:off x="6012065" y="2266950"/>
              <a:ext cx="262890" cy="3810"/>
            </a:xfrm>
            <a:custGeom>
              <a:avLst/>
              <a:gdLst/>
              <a:ahLst/>
              <a:cxnLst/>
              <a:rect l="l" t="t" r="r" b="b"/>
              <a:pathLst>
                <a:path w="262889" h="3810">
                  <a:moveTo>
                    <a:pt x="262889" y="3809"/>
                  </a:moveTo>
                  <a:lnTo>
                    <a:pt x="0" y="0"/>
                  </a:lnTo>
                  <a:lnTo>
                    <a:pt x="4571" y="3809"/>
                  </a:lnTo>
                  <a:lnTo>
                    <a:pt x="262889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11" name="object 1911"/>
            <p:cNvSpPr/>
            <p:nvPr/>
          </p:nvSpPr>
          <p:spPr>
            <a:xfrm>
              <a:off x="6012065" y="2266950"/>
              <a:ext cx="262890" cy="3810"/>
            </a:xfrm>
            <a:custGeom>
              <a:avLst/>
              <a:gdLst/>
              <a:ahLst/>
              <a:cxnLst/>
              <a:rect l="l" t="t" r="r" b="b"/>
              <a:pathLst>
                <a:path w="262889" h="3810">
                  <a:moveTo>
                    <a:pt x="0" y="0"/>
                  </a:moveTo>
                  <a:lnTo>
                    <a:pt x="4571" y="3809"/>
                  </a:lnTo>
                  <a:lnTo>
                    <a:pt x="262889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12" name="object 1912"/>
            <p:cNvSpPr/>
            <p:nvPr/>
          </p:nvSpPr>
          <p:spPr>
            <a:xfrm>
              <a:off x="6012065" y="2266950"/>
              <a:ext cx="262890" cy="3810"/>
            </a:xfrm>
            <a:custGeom>
              <a:avLst/>
              <a:gdLst/>
              <a:ahLst/>
              <a:cxnLst/>
              <a:rect l="l" t="t" r="r" b="b"/>
              <a:pathLst>
                <a:path w="262889" h="3810">
                  <a:moveTo>
                    <a:pt x="262889" y="3809"/>
                  </a:moveTo>
                  <a:lnTo>
                    <a:pt x="255269" y="0"/>
                  </a:lnTo>
                  <a:lnTo>
                    <a:pt x="0" y="0"/>
                  </a:lnTo>
                  <a:lnTo>
                    <a:pt x="262889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13" name="object 1913"/>
            <p:cNvSpPr/>
            <p:nvPr/>
          </p:nvSpPr>
          <p:spPr>
            <a:xfrm>
              <a:off x="6012065" y="2266950"/>
              <a:ext cx="262890" cy="3810"/>
            </a:xfrm>
            <a:custGeom>
              <a:avLst/>
              <a:gdLst/>
              <a:ahLst/>
              <a:cxnLst/>
              <a:rect l="l" t="t" r="r" b="b"/>
              <a:pathLst>
                <a:path w="262889" h="3810">
                  <a:moveTo>
                    <a:pt x="0" y="0"/>
                  </a:moveTo>
                  <a:lnTo>
                    <a:pt x="255269" y="0"/>
                  </a:lnTo>
                  <a:lnTo>
                    <a:pt x="262889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914" name="object 1914"/>
          <p:cNvGrpSpPr/>
          <p:nvPr/>
        </p:nvGrpSpPr>
        <p:grpSpPr>
          <a:xfrm>
            <a:off x="10947613" y="3085581"/>
            <a:ext cx="599931" cy="6916"/>
            <a:chOff x="6671576" y="2266569"/>
            <a:chExt cx="440690" cy="5080"/>
          </a:xfrm>
        </p:grpSpPr>
        <p:sp>
          <p:nvSpPr>
            <p:cNvPr id="1915" name="object 1915"/>
            <p:cNvSpPr/>
            <p:nvPr/>
          </p:nvSpPr>
          <p:spPr>
            <a:xfrm>
              <a:off x="6671957" y="2266950"/>
              <a:ext cx="209550" cy="3810"/>
            </a:xfrm>
            <a:custGeom>
              <a:avLst/>
              <a:gdLst/>
              <a:ahLst/>
              <a:cxnLst/>
              <a:rect l="l" t="t" r="r" b="b"/>
              <a:pathLst>
                <a:path w="209550" h="3810">
                  <a:moveTo>
                    <a:pt x="209550" y="3809"/>
                  </a:moveTo>
                  <a:lnTo>
                    <a:pt x="0" y="0"/>
                  </a:lnTo>
                  <a:lnTo>
                    <a:pt x="0" y="3809"/>
                  </a:lnTo>
                  <a:lnTo>
                    <a:pt x="209550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16" name="object 1916"/>
            <p:cNvSpPr/>
            <p:nvPr/>
          </p:nvSpPr>
          <p:spPr>
            <a:xfrm>
              <a:off x="6671957" y="2266950"/>
              <a:ext cx="209550" cy="3810"/>
            </a:xfrm>
            <a:custGeom>
              <a:avLst/>
              <a:gdLst/>
              <a:ahLst/>
              <a:cxnLst/>
              <a:rect l="l" t="t" r="r" b="b"/>
              <a:pathLst>
                <a:path w="209550" h="3810">
                  <a:moveTo>
                    <a:pt x="0" y="0"/>
                  </a:moveTo>
                  <a:lnTo>
                    <a:pt x="0" y="3809"/>
                  </a:lnTo>
                  <a:lnTo>
                    <a:pt x="209550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17" name="object 1917"/>
            <p:cNvSpPr/>
            <p:nvPr/>
          </p:nvSpPr>
          <p:spPr>
            <a:xfrm>
              <a:off x="6671957" y="2266950"/>
              <a:ext cx="209550" cy="3810"/>
            </a:xfrm>
            <a:custGeom>
              <a:avLst/>
              <a:gdLst/>
              <a:ahLst/>
              <a:cxnLst/>
              <a:rect l="l" t="t" r="r" b="b"/>
              <a:pathLst>
                <a:path w="209550" h="3810">
                  <a:moveTo>
                    <a:pt x="209550" y="3809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09550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18" name="object 1918"/>
            <p:cNvSpPr/>
            <p:nvPr/>
          </p:nvSpPr>
          <p:spPr>
            <a:xfrm>
              <a:off x="6671957" y="2266950"/>
              <a:ext cx="209550" cy="3810"/>
            </a:xfrm>
            <a:custGeom>
              <a:avLst/>
              <a:gdLst/>
              <a:ahLst/>
              <a:cxnLst/>
              <a:rect l="l" t="t" r="r" b="b"/>
              <a:pathLst>
                <a:path w="209550" h="3810">
                  <a:moveTo>
                    <a:pt x="0" y="0"/>
                  </a:moveTo>
                  <a:lnTo>
                    <a:pt x="209550" y="0"/>
                  </a:lnTo>
                  <a:lnTo>
                    <a:pt x="209550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19" name="object 1919"/>
            <p:cNvSpPr/>
            <p:nvPr/>
          </p:nvSpPr>
          <p:spPr>
            <a:xfrm>
              <a:off x="6915797" y="2266950"/>
              <a:ext cx="193040" cy="3810"/>
            </a:xfrm>
            <a:custGeom>
              <a:avLst/>
              <a:gdLst/>
              <a:ahLst/>
              <a:cxnLst/>
              <a:rect l="l" t="t" r="r" b="b"/>
              <a:pathLst>
                <a:path w="193040" h="3810">
                  <a:moveTo>
                    <a:pt x="192773" y="3809"/>
                  </a:moveTo>
                  <a:lnTo>
                    <a:pt x="6095" y="0"/>
                  </a:lnTo>
                  <a:lnTo>
                    <a:pt x="0" y="3809"/>
                  </a:lnTo>
                  <a:lnTo>
                    <a:pt x="192773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20" name="object 1920"/>
            <p:cNvSpPr/>
            <p:nvPr/>
          </p:nvSpPr>
          <p:spPr>
            <a:xfrm>
              <a:off x="6915797" y="2266950"/>
              <a:ext cx="193040" cy="3810"/>
            </a:xfrm>
            <a:custGeom>
              <a:avLst/>
              <a:gdLst/>
              <a:ahLst/>
              <a:cxnLst/>
              <a:rect l="l" t="t" r="r" b="b"/>
              <a:pathLst>
                <a:path w="193040" h="3810">
                  <a:moveTo>
                    <a:pt x="6095" y="0"/>
                  </a:moveTo>
                  <a:lnTo>
                    <a:pt x="0" y="3809"/>
                  </a:lnTo>
                  <a:lnTo>
                    <a:pt x="192773" y="3809"/>
                  </a:lnTo>
                  <a:lnTo>
                    <a:pt x="6095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21" name="object 1921"/>
            <p:cNvSpPr/>
            <p:nvPr/>
          </p:nvSpPr>
          <p:spPr>
            <a:xfrm>
              <a:off x="6921893" y="2266950"/>
              <a:ext cx="189865" cy="3810"/>
            </a:xfrm>
            <a:custGeom>
              <a:avLst/>
              <a:gdLst/>
              <a:ahLst/>
              <a:cxnLst/>
              <a:rect l="l" t="t" r="r" b="b"/>
              <a:pathLst>
                <a:path w="189865" h="3810">
                  <a:moveTo>
                    <a:pt x="189738" y="0"/>
                  </a:moveTo>
                  <a:lnTo>
                    <a:pt x="0" y="0"/>
                  </a:lnTo>
                  <a:lnTo>
                    <a:pt x="186677" y="3809"/>
                  </a:lnTo>
                  <a:lnTo>
                    <a:pt x="18973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22" name="object 1922"/>
            <p:cNvSpPr/>
            <p:nvPr/>
          </p:nvSpPr>
          <p:spPr>
            <a:xfrm>
              <a:off x="6921893" y="2266950"/>
              <a:ext cx="189865" cy="3810"/>
            </a:xfrm>
            <a:custGeom>
              <a:avLst/>
              <a:gdLst/>
              <a:ahLst/>
              <a:cxnLst/>
              <a:rect l="l" t="t" r="r" b="b"/>
              <a:pathLst>
                <a:path w="189865" h="3810">
                  <a:moveTo>
                    <a:pt x="0" y="0"/>
                  </a:moveTo>
                  <a:lnTo>
                    <a:pt x="189738" y="0"/>
                  </a:lnTo>
                  <a:lnTo>
                    <a:pt x="186677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923" name="object 1923"/>
          <p:cNvGrpSpPr/>
          <p:nvPr/>
        </p:nvGrpSpPr>
        <p:grpSpPr>
          <a:xfrm>
            <a:off x="11796161" y="3085581"/>
            <a:ext cx="223029" cy="6916"/>
            <a:chOff x="7294892" y="2266569"/>
            <a:chExt cx="163830" cy="5080"/>
          </a:xfrm>
        </p:grpSpPr>
        <p:sp>
          <p:nvSpPr>
            <p:cNvPr id="1924" name="object 1924"/>
            <p:cNvSpPr/>
            <p:nvPr/>
          </p:nvSpPr>
          <p:spPr>
            <a:xfrm>
              <a:off x="7295273" y="2266950"/>
              <a:ext cx="163195" cy="3810"/>
            </a:xfrm>
            <a:custGeom>
              <a:avLst/>
              <a:gdLst/>
              <a:ahLst/>
              <a:cxnLst/>
              <a:rect l="l" t="t" r="r" b="b"/>
              <a:pathLst>
                <a:path w="163195" h="3810">
                  <a:moveTo>
                    <a:pt x="163067" y="3809"/>
                  </a:moveTo>
                  <a:lnTo>
                    <a:pt x="0" y="0"/>
                  </a:lnTo>
                  <a:lnTo>
                    <a:pt x="749" y="3809"/>
                  </a:lnTo>
                  <a:lnTo>
                    <a:pt x="163067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25" name="object 1925"/>
            <p:cNvSpPr/>
            <p:nvPr/>
          </p:nvSpPr>
          <p:spPr>
            <a:xfrm>
              <a:off x="7295273" y="2266950"/>
              <a:ext cx="163195" cy="3810"/>
            </a:xfrm>
            <a:custGeom>
              <a:avLst/>
              <a:gdLst/>
              <a:ahLst/>
              <a:cxnLst/>
              <a:rect l="l" t="t" r="r" b="b"/>
              <a:pathLst>
                <a:path w="163195" h="3810">
                  <a:moveTo>
                    <a:pt x="0" y="0"/>
                  </a:moveTo>
                  <a:lnTo>
                    <a:pt x="749" y="3809"/>
                  </a:lnTo>
                  <a:lnTo>
                    <a:pt x="163067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26" name="object 1926"/>
            <p:cNvSpPr/>
            <p:nvPr/>
          </p:nvSpPr>
          <p:spPr>
            <a:xfrm>
              <a:off x="7295273" y="2266950"/>
              <a:ext cx="163195" cy="3810"/>
            </a:xfrm>
            <a:custGeom>
              <a:avLst/>
              <a:gdLst/>
              <a:ahLst/>
              <a:cxnLst/>
              <a:rect l="l" t="t" r="r" b="b"/>
              <a:pathLst>
                <a:path w="163195" h="3810">
                  <a:moveTo>
                    <a:pt x="163067" y="3809"/>
                  </a:moveTo>
                  <a:lnTo>
                    <a:pt x="163067" y="0"/>
                  </a:lnTo>
                  <a:lnTo>
                    <a:pt x="0" y="0"/>
                  </a:lnTo>
                  <a:lnTo>
                    <a:pt x="163067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27" name="object 1927"/>
            <p:cNvSpPr/>
            <p:nvPr/>
          </p:nvSpPr>
          <p:spPr>
            <a:xfrm>
              <a:off x="7295273" y="2266950"/>
              <a:ext cx="163195" cy="3810"/>
            </a:xfrm>
            <a:custGeom>
              <a:avLst/>
              <a:gdLst/>
              <a:ahLst/>
              <a:cxnLst/>
              <a:rect l="l" t="t" r="r" b="b"/>
              <a:pathLst>
                <a:path w="163195" h="3810">
                  <a:moveTo>
                    <a:pt x="0" y="0"/>
                  </a:moveTo>
                  <a:lnTo>
                    <a:pt x="163067" y="0"/>
                  </a:lnTo>
                  <a:lnTo>
                    <a:pt x="163067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928" name="object 1928"/>
          <p:cNvGrpSpPr/>
          <p:nvPr/>
        </p:nvGrpSpPr>
        <p:grpSpPr>
          <a:xfrm>
            <a:off x="12170642" y="3085581"/>
            <a:ext cx="226487" cy="6916"/>
            <a:chOff x="7569974" y="2266569"/>
            <a:chExt cx="166370" cy="5080"/>
          </a:xfrm>
        </p:grpSpPr>
        <p:sp>
          <p:nvSpPr>
            <p:cNvPr id="1929" name="object 1929"/>
            <p:cNvSpPr/>
            <p:nvPr/>
          </p:nvSpPr>
          <p:spPr>
            <a:xfrm>
              <a:off x="7570355" y="2266950"/>
              <a:ext cx="165735" cy="3810"/>
            </a:xfrm>
            <a:custGeom>
              <a:avLst/>
              <a:gdLst/>
              <a:ahLst/>
              <a:cxnLst/>
              <a:rect l="l" t="t" r="r" b="b"/>
              <a:pathLst>
                <a:path w="165734" h="3810">
                  <a:moveTo>
                    <a:pt x="165341" y="3809"/>
                  </a:moveTo>
                  <a:lnTo>
                    <a:pt x="0" y="0"/>
                  </a:lnTo>
                  <a:lnTo>
                    <a:pt x="0" y="3809"/>
                  </a:lnTo>
                  <a:lnTo>
                    <a:pt x="165341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30" name="object 1930"/>
            <p:cNvSpPr/>
            <p:nvPr/>
          </p:nvSpPr>
          <p:spPr>
            <a:xfrm>
              <a:off x="7570355" y="2266950"/>
              <a:ext cx="165735" cy="3810"/>
            </a:xfrm>
            <a:custGeom>
              <a:avLst/>
              <a:gdLst/>
              <a:ahLst/>
              <a:cxnLst/>
              <a:rect l="l" t="t" r="r" b="b"/>
              <a:pathLst>
                <a:path w="165734" h="3810">
                  <a:moveTo>
                    <a:pt x="0" y="0"/>
                  </a:moveTo>
                  <a:lnTo>
                    <a:pt x="0" y="3809"/>
                  </a:lnTo>
                  <a:lnTo>
                    <a:pt x="165341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31" name="object 1931"/>
            <p:cNvSpPr/>
            <p:nvPr/>
          </p:nvSpPr>
          <p:spPr>
            <a:xfrm>
              <a:off x="7570355" y="2266950"/>
              <a:ext cx="165735" cy="3810"/>
            </a:xfrm>
            <a:custGeom>
              <a:avLst/>
              <a:gdLst/>
              <a:ahLst/>
              <a:cxnLst/>
              <a:rect l="l" t="t" r="r" b="b"/>
              <a:pathLst>
                <a:path w="165734" h="3810">
                  <a:moveTo>
                    <a:pt x="165341" y="3809"/>
                  </a:moveTo>
                  <a:lnTo>
                    <a:pt x="165341" y="0"/>
                  </a:lnTo>
                  <a:lnTo>
                    <a:pt x="0" y="0"/>
                  </a:lnTo>
                  <a:lnTo>
                    <a:pt x="165341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32" name="object 1932"/>
            <p:cNvSpPr/>
            <p:nvPr/>
          </p:nvSpPr>
          <p:spPr>
            <a:xfrm>
              <a:off x="7570355" y="2266950"/>
              <a:ext cx="165735" cy="3810"/>
            </a:xfrm>
            <a:custGeom>
              <a:avLst/>
              <a:gdLst/>
              <a:ahLst/>
              <a:cxnLst/>
              <a:rect l="l" t="t" r="r" b="b"/>
              <a:pathLst>
                <a:path w="165734" h="3810">
                  <a:moveTo>
                    <a:pt x="0" y="0"/>
                  </a:moveTo>
                  <a:lnTo>
                    <a:pt x="165341" y="0"/>
                  </a:lnTo>
                  <a:lnTo>
                    <a:pt x="165341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933" name="object 1933"/>
          <p:cNvGrpSpPr/>
          <p:nvPr/>
        </p:nvGrpSpPr>
        <p:grpSpPr>
          <a:xfrm>
            <a:off x="10055497" y="3090769"/>
            <a:ext cx="381224" cy="14696"/>
            <a:chOff x="6016256" y="2270379"/>
            <a:chExt cx="280035" cy="10795"/>
          </a:xfrm>
        </p:grpSpPr>
        <p:sp>
          <p:nvSpPr>
            <p:cNvPr id="1934" name="object 1934"/>
            <p:cNvSpPr/>
            <p:nvPr/>
          </p:nvSpPr>
          <p:spPr>
            <a:xfrm>
              <a:off x="6016637" y="2270760"/>
              <a:ext cx="279400" cy="10160"/>
            </a:xfrm>
            <a:custGeom>
              <a:avLst/>
              <a:gdLst/>
              <a:ahLst/>
              <a:cxnLst/>
              <a:rect l="l" t="t" r="r" b="b"/>
              <a:pathLst>
                <a:path w="279400" h="10160">
                  <a:moveTo>
                    <a:pt x="278892" y="9906"/>
                  </a:moveTo>
                  <a:lnTo>
                    <a:pt x="0" y="0"/>
                  </a:lnTo>
                  <a:lnTo>
                    <a:pt x="10668" y="9906"/>
                  </a:lnTo>
                  <a:lnTo>
                    <a:pt x="278892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35" name="object 1935"/>
            <p:cNvSpPr/>
            <p:nvPr/>
          </p:nvSpPr>
          <p:spPr>
            <a:xfrm>
              <a:off x="6016637" y="2270760"/>
              <a:ext cx="279400" cy="10160"/>
            </a:xfrm>
            <a:custGeom>
              <a:avLst/>
              <a:gdLst/>
              <a:ahLst/>
              <a:cxnLst/>
              <a:rect l="l" t="t" r="r" b="b"/>
              <a:pathLst>
                <a:path w="279400" h="10160">
                  <a:moveTo>
                    <a:pt x="0" y="0"/>
                  </a:moveTo>
                  <a:lnTo>
                    <a:pt x="10668" y="9906"/>
                  </a:lnTo>
                  <a:lnTo>
                    <a:pt x="278892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36" name="object 1936"/>
            <p:cNvSpPr/>
            <p:nvPr/>
          </p:nvSpPr>
          <p:spPr>
            <a:xfrm>
              <a:off x="6016637" y="2270760"/>
              <a:ext cx="279400" cy="10160"/>
            </a:xfrm>
            <a:custGeom>
              <a:avLst/>
              <a:gdLst/>
              <a:ahLst/>
              <a:cxnLst/>
              <a:rect l="l" t="t" r="r" b="b"/>
              <a:pathLst>
                <a:path w="279400" h="10160">
                  <a:moveTo>
                    <a:pt x="278892" y="9906"/>
                  </a:moveTo>
                  <a:lnTo>
                    <a:pt x="258318" y="0"/>
                  </a:lnTo>
                  <a:lnTo>
                    <a:pt x="0" y="0"/>
                  </a:lnTo>
                  <a:lnTo>
                    <a:pt x="278892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37" name="object 1937"/>
            <p:cNvSpPr/>
            <p:nvPr/>
          </p:nvSpPr>
          <p:spPr>
            <a:xfrm>
              <a:off x="6016637" y="2270760"/>
              <a:ext cx="279400" cy="10160"/>
            </a:xfrm>
            <a:custGeom>
              <a:avLst/>
              <a:gdLst/>
              <a:ahLst/>
              <a:cxnLst/>
              <a:rect l="l" t="t" r="r" b="b"/>
              <a:pathLst>
                <a:path w="279400" h="10160">
                  <a:moveTo>
                    <a:pt x="0" y="0"/>
                  </a:moveTo>
                  <a:lnTo>
                    <a:pt x="258318" y="0"/>
                  </a:lnTo>
                  <a:lnTo>
                    <a:pt x="278892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938" name="object 1938"/>
          <p:cNvGrpSpPr/>
          <p:nvPr/>
        </p:nvGrpSpPr>
        <p:grpSpPr>
          <a:xfrm>
            <a:off x="10947613" y="3090769"/>
            <a:ext cx="629322" cy="14696"/>
            <a:chOff x="6671576" y="2270379"/>
            <a:chExt cx="462280" cy="10795"/>
          </a:xfrm>
        </p:grpSpPr>
        <p:sp>
          <p:nvSpPr>
            <p:cNvPr id="1939" name="object 1939"/>
            <p:cNvSpPr/>
            <p:nvPr/>
          </p:nvSpPr>
          <p:spPr>
            <a:xfrm>
              <a:off x="6671957" y="2270760"/>
              <a:ext cx="210820" cy="10160"/>
            </a:xfrm>
            <a:custGeom>
              <a:avLst/>
              <a:gdLst/>
              <a:ahLst/>
              <a:cxnLst/>
              <a:rect l="l" t="t" r="r" b="b"/>
              <a:pathLst>
                <a:path w="210820" h="10160">
                  <a:moveTo>
                    <a:pt x="210311" y="9906"/>
                  </a:moveTo>
                  <a:lnTo>
                    <a:pt x="0" y="0"/>
                  </a:lnTo>
                  <a:lnTo>
                    <a:pt x="761" y="9906"/>
                  </a:lnTo>
                  <a:lnTo>
                    <a:pt x="210311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40" name="object 1940"/>
            <p:cNvSpPr/>
            <p:nvPr/>
          </p:nvSpPr>
          <p:spPr>
            <a:xfrm>
              <a:off x="6671957" y="2270760"/>
              <a:ext cx="210820" cy="10160"/>
            </a:xfrm>
            <a:custGeom>
              <a:avLst/>
              <a:gdLst/>
              <a:ahLst/>
              <a:cxnLst/>
              <a:rect l="l" t="t" r="r" b="b"/>
              <a:pathLst>
                <a:path w="210820" h="10160">
                  <a:moveTo>
                    <a:pt x="0" y="0"/>
                  </a:moveTo>
                  <a:lnTo>
                    <a:pt x="761" y="9906"/>
                  </a:lnTo>
                  <a:lnTo>
                    <a:pt x="210311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41" name="object 1941"/>
            <p:cNvSpPr/>
            <p:nvPr/>
          </p:nvSpPr>
          <p:spPr>
            <a:xfrm>
              <a:off x="6671957" y="2270760"/>
              <a:ext cx="210820" cy="10160"/>
            </a:xfrm>
            <a:custGeom>
              <a:avLst/>
              <a:gdLst/>
              <a:ahLst/>
              <a:cxnLst/>
              <a:rect l="l" t="t" r="r" b="b"/>
              <a:pathLst>
                <a:path w="210820" h="10160">
                  <a:moveTo>
                    <a:pt x="210311" y="9906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10311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42" name="object 1942"/>
            <p:cNvSpPr/>
            <p:nvPr/>
          </p:nvSpPr>
          <p:spPr>
            <a:xfrm>
              <a:off x="6671957" y="2270760"/>
              <a:ext cx="210820" cy="10160"/>
            </a:xfrm>
            <a:custGeom>
              <a:avLst/>
              <a:gdLst/>
              <a:ahLst/>
              <a:cxnLst/>
              <a:rect l="l" t="t" r="r" b="b"/>
              <a:pathLst>
                <a:path w="210820" h="10160">
                  <a:moveTo>
                    <a:pt x="0" y="0"/>
                  </a:moveTo>
                  <a:lnTo>
                    <a:pt x="209550" y="0"/>
                  </a:lnTo>
                  <a:lnTo>
                    <a:pt x="210311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43" name="object 1943"/>
            <p:cNvSpPr/>
            <p:nvPr/>
          </p:nvSpPr>
          <p:spPr>
            <a:xfrm>
              <a:off x="6899020" y="2270760"/>
              <a:ext cx="234315" cy="10160"/>
            </a:xfrm>
            <a:custGeom>
              <a:avLst/>
              <a:gdLst/>
              <a:ahLst/>
              <a:cxnLst/>
              <a:rect l="l" t="t" r="r" b="b"/>
              <a:pathLst>
                <a:path w="234315" h="10160">
                  <a:moveTo>
                    <a:pt x="233946" y="9906"/>
                  </a:moveTo>
                  <a:lnTo>
                    <a:pt x="16776" y="0"/>
                  </a:lnTo>
                  <a:lnTo>
                    <a:pt x="0" y="9906"/>
                  </a:lnTo>
                  <a:lnTo>
                    <a:pt x="233946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44" name="object 1944"/>
            <p:cNvSpPr/>
            <p:nvPr/>
          </p:nvSpPr>
          <p:spPr>
            <a:xfrm>
              <a:off x="6899020" y="2270760"/>
              <a:ext cx="234315" cy="10160"/>
            </a:xfrm>
            <a:custGeom>
              <a:avLst/>
              <a:gdLst/>
              <a:ahLst/>
              <a:cxnLst/>
              <a:rect l="l" t="t" r="r" b="b"/>
              <a:pathLst>
                <a:path w="234315" h="10160">
                  <a:moveTo>
                    <a:pt x="16776" y="0"/>
                  </a:moveTo>
                  <a:lnTo>
                    <a:pt x="0" y="9906"/>
                  </a:lnTo>
                  <a:lnTo>
                    <a:pt x="233946" y="9906"/>
                  </a:lnTo>
                  <a:lnTo>
                    <a:pt x="16776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45" name="object 1945"/>
            <p:cNvSpPr/>
            <p:nvPr/>
          </p:nvSpPr>
          <p:spPr>
            <a:xfrm>
              <a:off x="6915797" y="2270760"/>
              <a:ext cx="217170" cy="10160"/>
            </a:xfrm>
            <a:custGeom>
              <a:avLst/>
              <a:gdLst/>
              <a:ahLst/>
              <a:cxnLst/>
              <a:rect l="l" t="t" r="r" b="b"/>
              <a:pathLst>
                <a:path w="217170" h="10160">
                  <a:moveTo>
                    <a:pt x="217169" y="9906"/>
                  </a:moveTo>
                  <a:lnTo>
                    <a:pt x="192773" y="0"/>
                  </a:lnTo>
                  <a:lnTo>
                    <a:pt x="0" y="0"/>
                  </a:lnTo>
                  <a:lnTo>
                    <a:pt x="217169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46" name="object 1946"/>
            <p:cNvSpPr/>
            <p:nvPr/>
          </p:nvSpPr>
          <p:spPr>
            <a:xfrm>
              <a:off x="6915797" y="2270760"/>
              <a:ext cx="217170" cy="10160"/>
            </a:xfrm>
            <a:custGeom>
              <a:avLst/>
              <a:gdLst/>
              <a:ahLst/>
              <a:cxnLst/>
              <a:rect l="l" t="t" r="r" b="b"/>
              <a:pathLst>
                <a:path w="217170" h="10160">
                  <a:moveTo>
                    <a:pt x="0" y="0"/>
                  </a:moveTo>
                  <a:lnTo>
                    <a:pt x="192773" y="0"/>
                  </a:lnTo>
                  <a:lnTo>
                    <a:pt x="217169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947" name="object 1947"/>
          <p:cNvGrpSpPr/>
          <p:nvPr/>
        </p:nvGrpSpPr>
        <p:grpSpPr>
          <a:xfrm>
            <a:off x="11797182" y="3090769"/>
            <a:ext cx="223894" cy="14696"/>
            <a:chOff x="7295642" y="2270379"/>
            <a:chExt cx="164465" cy="10795"/>
          </a:xfrm>
        </p:grpSpPr>
        <p:sp>
          <p:nvSpPr>
            <p:cNvPr id="1948" name="object 1948"/>
            <p:cNvSpPr/>
            <p:nvPr/>
          </p:nvSpPr>
          <p:spPr>
            <a:xfrm>
              <a:off x="7296023" y="2270760"/>
              <a:ext cx="163195" cy="10160"/>
            </a:xfrm>
            <a:custGeom>
              <a:avLst/>
              <a:gdLst/>
              <a:ahLst/>
              <a:cxnLst/>
              <a:rect l="l" t="t" r="r" b="b"/>
              <a:pathLst>
                <a:path w="163195" h="10160">
                  <a:moveTo>
                    <a:pt x="163080" y="9906"/>
                  </a:moveTo>
                  <a:lnTo>
                    <a:pt x="0" y="0"/>
                  </a:lnTo>
                  <a:lnTo>
                    <a:pt x="774" y="9906"/>
                  </a:lnTo>
                  <a:lnTo>
                    <a:pt x="163080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49" name="object 1949"/>
            <p:cNvSpPr/>
            <p:nvPr/>
          </p:nvSpPr>
          <p:spPr>
            <a:xfrm>
              <a:off x="7296023" y="2270760"/>
              <a:ext cx="163195" cy="10160"/>
            </a:xfrm>
            <a:custGeom>
              <a:avLst/>
              <a:gdLst/>
              <a:ahLst/>
              <a:cxnLst/>
              <a:rect l="l" t="t" r="r" b="b"/>
              <a:pathLst>
                <a:path w="163195" h="10160">
                  <a:moveTo>
                    <a:pt x="0" y="0"/>
                  </a:moveTo>
                  <a:lnTo>
                    <a:pt x="774" y="9906"/>
                  </a:lnTo>
                  <a:lnTo>
                    <a:pt x="163080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50" name="object 1950"/>
            <p:cNvSpPr/>
            <p:nvPr/>
          </p:nvSpPr>
          <p:spPr>
            <a:xfrm>
              <a:off x="7296023" y="2270760"/>
              <a:ext cx="163195" cy="10160"/>
            </a:xfrm>
            <a:custGeom>
              <a:avLst/>
              <a:gdLst/>
              <a:ahLst/>
              <a:cxnLst/>
              <a:rect l="l" t="t" r="r" b="b"/>
              <a:pathLst>
                <a:path w="163195" h="10160">
                  <a:moveTo>
                    <a:pt x="163080" y="9906"/>
                  </a:moveTo>
                  <a:lnTo>
                    <a:pt x="162318" y="0"/>
                  </a:lnTo>
                  <a:lnTo>
                    <a:pt x="0" y="0"/>
                  </a:lnTo>
                  <a:lnTo>
                    <a:pt x="163080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51" name="object 1951"/>
            <p:cNvSpPr/>
            <p:nvPr/>
          </p:nvSpPr>
          <p:spPr>
            <a:xfrm>
              <a:off x="7296023" y="2270760"/>
              <a:ext cx="163195" cy="10160"/>
            </a:xfrm>
            <a:custGeom>
              <a:avLst/>
              <a:gdLst/>
              <a:ahLst/>
              <a:cxnLst/>
              <a:rect l="l" t="t" r="r" b="b"/>
              <a:pathLst>
                <a:path w="163195" h="10160">
                  <a:moveTo>
                    <a:pt x="0" y="0"/>
                  </a:moveTo>
                  <a:lnTo>
                    <a:pt x="162318" y="0"/>
                  </a:lnTo>
                  <a:lnTo>
                    <a:pt x="163080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952" name="object 1952"/>
          <p:cNvGrpSpPr/>
          <p:nvPr/>
        </p:nvGrpSpPr>
        <p:grpSpPr>
          <a:xfrm>
            <a:off x="12170643" y="3090769"/>
            <a:ext cx="227351" cy="14696"/>
            <a:chOff x="7569974" y="2270379"/>
            <a:chExt cx="167005" cy="10795"/>
          </a:xfrm>
        </p:grpSpPr>
        <p:sp>
          <p:nvSpPr>
            <p:cNvPr id="1953" name="object 1953"/>
            <p:cNvSpPr/>
            <p:nvPr/>
          </p:nvSpPr>
          <p:spPr>
            <a:xfrm>
              <a:off x="7570355" y="2270760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60">
                  <a:moveTo>
                    <a:pt x="166116" y="9906"/>
                  </a:moveTo>
                  <a:lnTo>
                    <a:pt x="0" y="0"/>
                  </a:lnTo>
                  <a:lnTo>
                    <a:pt x="761" y="9906"/>
                  </a:lnTo>
                  <a:lnTo>
                    <a:pt x="166116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54" name="object 1954"/>
            <p:cNvSpPr/>
            <p:nvPr/>
          </p:nvSpPr>
          <p:spPr>
            <a:xfrm>
              <a:off x="7570355" y="2270760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60">
                  <a:moveTo>
                    <a:pt x="0" y="0"/>
                  </a:moveTo>
                  <a:lnTo>
                    <a:pt x="761" y="9906"/>
                  </a:lnTo>
                  <a:lnTo>
                    <a:pt x="166116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55" name="object 1955"/>
            <p:cNvSpPr/>
            <p:nvPr/>
          </p:nvSpPr>
          <p:spPr>
            <a:xfrm>
              <a:off x="7570355" y="2270760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60">
                  <a:moveTo>
                    <a:pt x="166116" y="9906"/>
                  </a:moveTo>
                  <a:lnTo>
                    <a:pt x="165341" y="0"/>
                  </a:lnTo>
                  <a:lnTo>
                    <a:pt x="0" y="0"/>
                  </a:lnTo>
                  <a:lnTo>
                    <a:pt x="166116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56" name="object 1956"/>
            <p:cNvSpPr/>
            <p:nvPr/>
          </p:nvSpPr>
          <p:spPr>
            <a:xfrm>
              <a:off x="7570355" y="2270760"/>
              <a:ext cx="166370" cy="10160"/>
            </a:xfrm>
            <a:custGeom>
              <a:avLst/>
              <a:gdLst/>
              <a:ahLst/>
              <a:cxnLst/>
              <a:rect l="l" t="t" r="r" b="b"/>
              <a:pathLst>
                <a:path w="166370" h="10160">
                  <a:moveTo>
                    <a:pt x="0" y="0"/>
                  </a:moveTo>
                  <a:lnTo>
                    <a:pt x="165341" y="0"/>
                  </a:lnTo>
                  <a:lnTo>
                    <a:pt x="166116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957" name="object 1957"/>
          <p:cNvGrpSpPr/>
          <p:nvPr/>
        </p:nvGrpSpPr>
        <p:grpSpPr>
          <a:xfrm>
            <a:off x="10070019" y="3104253"/>
            <a:ext cx="371715" cy="3458"/>
            <a:chOff x="6026924" y="2280285"/>
            <a:chExt cx="273050" cy="2540"/>
          </a:xfrm>
        </p:grpSpPr>
        <p:sp>
          <p:nvSpPr>
            <p:cNvPr id="1958" name="object 1958"/>
            <p:cNvSpPr/>
            <p:nvPr/>
          </p:nvSpPr>
          <p:spPr>
            <a:xfrm>
              <a:off x="6027305" y="2280666"/>
              <a:ext cx="272415" cy="1905"/>
            </a:xfrm>
            <a:custGeom>
              <a:avLst/>
              <a:gdLst/>
              <a:ahLst/>
              <a:cxnLst/>
              <a:rect l="l" t="t" r="r" b="b"/>
              <a:pathLst>
                <a:path w="272414" h="1905">
                  <a:moveTo>
                    <a:pt x="272021" y="1523"/>
                  </a:moveTo>
                  <a:lnTo>
                    <a:pt x="0" y="0"/>
                  </a:lnTo>
                  <a:lnTo>
                    <a:pt x="2286" y="1523"/>
                  </a:lnTo>
                  <a:lnTo>
                    <a:pt x="272021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59" name="object 1959"/>
            <p:cNvSpPr/>
            <p:nvPr/>
          </p:nvSpPr>
          <p:spPr>
            <a:xfrm>
              <a:off x="6027305" y="2280666"/>
              <a:ext cx="272415" cy="1905"/>
            </a:xfrm>
            <a:custGeom>
              <a:avLst/>
              <a:gdLst/>
              <a:ahLst/>
              <a:cxnLst/>
              <a:rect l="l" t="t" r="r" b="b"/>
              <a:pathLst>
                <a:path w="272414" h="1905">
                  <a:moveTo>
                    <a:pt x="-380" y="762"/>
                  </a:moveTo>
                  <a:lnTo>
                    <a:pt x="272402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60" name="object 1960"/>
            <p:cNvSpPr/>
            <p:nvPr/>
          </p:nvSpPr>
          <p:spPr>
            <a:xfrm>
              <a:off x="6027305" y="2280666"/>
              <a:ext cx="272415" cy="1905"/>
            </a:xfrm>
            <a:custGeom>
              <a:avLst/>
              <a:gdLst/>
              <a:ahLst/>
              <a:cxnLst/>
              <a:rect l="l" t="t" r="r" b="b"/>
              <a:pathLst>
                <a:path w="272414" h="1905">
                  <a:moveTo>
                    <a:pt x="272021" y="1523"/>
                  </a:moveTo>
                  <a:lnTo>
                    <a:pt x="268224" y="0"/>
                  </a:lnTo>
                  <a:lnTo>
                    <a:pt x="0" y="0"/>
                  </a:lnTo>
                  <a:lnTo>
                    <a:pt x="272021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61" name="object 1961"/>
            <p:cNvSpPr/>
            <p:nvPr/>
          </p:nvSpPr>
          <p:spPr>
            <a:xfrm>
              <a:off x="6027305" y="2280666"/>
              <a:ext cx="272415" cy="1905"/>
            </a:xfrm>
            <a:custGeom>
              <a:avLst/>
              <a:gdLst/>
              <a:ahLst/>
              <a:cxnLst/>
              <a:rect l="l" t="t" r="r" b="b"/>
              <a:pathLst>
                <a:path w="272414" h="1905">
                  <a:moveTo>
                    <a:pt x="-380" y="762"/>
                  </a:moveTo>
                  <a:lnTo>
                    <a:pt x="272402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962" name="object 1962"/>
          <p:cNvGrpSpPr/>
          <p:nvPr/>
        </p:nvGrpSpPr>
        <p:grpSpPr>
          <a:xfrm>
            <a:off x="10948650" y="3104253"/>
            <a:ext cx="631051" cy="3458"/>
            <a:chOff x="6672338" y="2280285"/>
            <a:chExt cx="463550" cy="2540"/>
          </a:xfrm>
        </p:grpSpPr>
        <p:sp>
          <p:nvSpPr>
            <p:cNvPr id="1963" name="object 1963"/>
            <p:cNvSpPr/>
            <p:nvPr/>
          </p:nvSpPr>
          <p:spPr>
            <a:xfrm>
              <a:off x="6672719" y="2280666"/>
              <a:ext cx="209550" cy="1905"/>
            </a:xfrm>
            <a:custGeom>
              <a:avLst/>
              <a:gdLst/>
              <a:ahLst/>
              <a:cxnLst/>
              <a:rect l="l" t="t" r="r" b="b"/>
              <a:pathLst>
                <a:path w="209550" h="1905">
                  <a:moveTo>
                    <a:pt x="209550" y="1523"/>
                  </a:moveTo>
                  <a:lnTo>
                    <a:pt x="0" y="0"/>
                  </a:lnTo>
                  <a:lnTo>
                    <a:pt x="0" y="1523"/>
                  </a:lnTo>
                  <a:lnTo>
                    <a:pt x="209550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64" name="object 1964"/>
            <p:cNvSpPr/>
            <p:nvPr/>
          </p:nvSpPr>
          <p:spPr>
            <a:xfrm>
              <a:off x="6672719" y="2280666"/>
              <a:ext cx="209550" cy="1905"/>
            </a:xfrm>
            <a:custGeom>
              <a:avLst/>
              <a:gdLst/>
              <a:ahLst/>
              <a:cxnLst/>
              <a:rect l="l" t="t" r="r" b="b"/>
              <a:pathLst>
                <a:path w="209550" h="1905">
                  <a:moveTo>
                    <a:pt x="-380" y="762"/>
                  </a:moveTo>
                  <a:lnTo>
                    <a:pt x="209930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65" name="object 1965"/>
            <p:cNvSpPr/>
            <p:nvPr/>
          </p:nvSpPr>
          <p:spPr>
            <a:xfrm>
              <a:off x="6672719" y="2280666"/>
              <a:ext cx="209550" cy="1905"/>
            </a:xfrm>
            <a:custGeom>
              <a:avLst/>
              <a:gdLst/>
              <a:ahLst/>
              <a:cxnLst/>
              <a:rect l="l" t="t" r="r" b="b"/>
              <a:pathLst>
                <a:path w="209550" h="1905">
                  <a:moveTo>
                    <a:pt x="209550" y="1523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09550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66" name="object 1966"/>
            <p:cNvSpPr/>
            <p:nvPr/>
          </p:nvSpPr>
          <p:spPr>
            <a:xfrm>
              <a:off x="6672719" y="2280666"/>
              <a:ext cx="209550" cy="1905"/>
            </a:xfrm>
            <a:custGeom>
              <a:avLst/>
              <a:gdLst/>
              <a:ahLst/>
              <a:cxnLst/>
              <a:rect l="l" t="t" r="r" b="b"/>
              <a:pathLst>
                <a:path w="209550" h="1905">
                  <a:moveTo>
                    <a:pt x="-380" y="762"/>
                  </a:moveTo>
                  <a:lnTo>
                    <a:pt x="209930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67" name="object 1967"/>
            <p:cNvSpPr/>
            <p:nvPr/>
          </p:nvSpPr>
          <p:spPr>
            <a:xfrm>
              <a:off x="6895972" y="2280666"/>
              <a:ext cx="239395" cy="1905"/>
            </a:xfrm>
            <a:custGeom>
              <a:avLst/>
              <a:gdLst/>
              <a:ahLst/>
              <a:cxnLst/>
              <a:rect l="l" t="t" r="r" b="b"/>
              <a:pathLst>
                <a:path w="239395" h="1905">
                  <a:moveTo>
                    <a:pt x="239280" y="1523"/>
                  </a:moveTo>
                  <a:lnTo>
                    <a:pt x="3048" y="0"/>
                  </a:lnTo>
                  <a:lnTo>
                    <a:pt x="0" y="1523"/>
                  </a:lnTo>
                  <a:lnTo>
                    <a:pt x="239280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68" name="object 1968"/>
            <p:cNvSpPr/>
            <p:nvPr/>
          </p:nvSpPr>
          <p:spPr>
            <a:xfrm>
              <a:off x="6895972" y="2280666"/>
              <a:ext cx="239395" cy="1905"/>
            </a:xfrm>
            <a:custGeom>
              <a:avLst/>
              <a:gdLst/>
              <a:ahLst/>
              <a:cxnLst/>
              <a:rect l="l" t="t" r="r" b="b"/>
              <a:pathLst>
                <a:path w="239395" h="1905">
                  <a:moveTo>
                    <a:pt x="-380" y="762"/>
                  </a:moveTo>
                  <a:lnTo>
                    <a:pt x="239661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69" name="object 1969"/>
            <p:cNvSpPr/>
            <p:nvPr/>
          </p:nvSpPr>
          <p:spPr>
            <a:xfrm>
              <a:off x="6899020" y="2280666"/>
              <a:ext cx="236854" cy="1905"/>
            </a:xfrm>
            <a:custGeom>
              <a:avLst/>
              <a:gdLst/>
              <a:ahLst/>
              <a:cxnLst/>
              <a:rect l="l" t="t" r="r" b="b"/>
              <a:pathLst>
                <a:path w="236854" h="1905">
                  <a:moveTo>
                    <a:pt x="236232" y="1523"/>
                  </a:moveTo>
                  <a:lnTo>
                    <a:pt x="233946" y="0"/>
                  </a:lnTo>
                  <a:lnTo>
                    <a:pt x="0" y="0"/>
                  </a:lnTo>
                  <a:lnTo>
                    <a:pt x="236232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70" name="object 1970"/>
            <p:cNvSpPr/>
            <p:nvPr/>
          </p:nvSpPr>
          <p:spPr>
            <a:xfrm>
              <a:off x="6899020" y="2280666"/>
              <a:ext cx="236854" cy="1905"/>
            </a:xfrm>
            <a:custGeom>
              <a:avLst/>
              <a:gdLst/>
              <a:ahLst/>
              <a:cxnLst/>
              <a:rect l="l" t="t" r="r" b="b"/>
              <a:pathLst>
                <a:path w="236854" h="1905">
                  <a:moveTo>
                    <a:pt x="-380" y="762"/>
                  </a:moveTo>
                  <a:lnTo>
                    <a:pt x="236613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971" name="object 1971"/>
          <p:cNvGrpSpPr/>
          <p:nvPr/>
        </p:nvGrpSpPr>
        <p:grpSpPr>
          <a:xfrm>
            <a:off x="11798236" y="3104253"/>
            <a:ext cx="222165" cy="3458"/>
            <a:chOff x="7296416" y="2280285"/>
            <a:chExt cx="163195" cy="2540"/>
          </a:xfrm>
        </p:grpSpPr>
        <p:sp>
          <p:nvSpPr>
            <p:cNvPr id="1972" name="object 1972"/>
            <p:cNvSpPr/>
            <p:nvPr/>
          </p:nvSpPr>
          <p:spPr>
            <a:xfrm>
              <a:off x="7296797" y="2280666"/>
              <a:ext cx="162560" cy="1905"/>
            </a:xfrm>
            <a:custGeom>
              <a:avLst/>
              <a:gdLst/>
              <a:ahLst/>
              <a:cxnLst/>
              <a:rect l="l" t="t" r="r" b="b"/>
              <a:pathLst>
                <a:path w="162559" h="1905">
                  <a:moveTo>
                    <a:pt x="162305" y="1523"/>
                  </a:moveTo>
                  <a:lnTo>
                    <a:pt x="0" y="0"/>
                  </a:lnTo>
                  <a:lnTo>
                    <a:pt x="0" y="1523"/>
                  </a:lnTo>
                  <a:lnTo>
                    <a:pt x="162305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73" name="object 1973"/>
            <p:cNvSpPr/>
            <p:nvPr/>
          </p:nvSpPr>
          <p:spPr>
            <a:xfrm>
              <a:off x="7296797" y="2280666"/>
              <a:ext cx="162560" cy="1905"/>
            </a:xfrm>
            <a:custGeom>
              <a:avLst/>
              <a:gdLst/>
              <a:ahLst/>
              <a:cxnLst/>
              <a:rect l="l" t="t" r="r" b="b"/>
              <a:pathLst>
                <a:path w="162559" h="1905">
                  <a:moveTo>
                    <a:pt x="-380" y="762"/>
                  </a:moveTo>
                  <a:lnTo>
                    <a:pt x="162686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74" name="object 1974"/>
            <p:cNvSpPr/>
            <p:nvPr/>
          </p:nvSpPr>
          <p:spPr>
            <a:xfrm>
              <a:off x="7296797" y="2280666"/>
              <a:ext cx="162560" cy="1905"/>
            </a:xfrm>
            <a:custGeom>
              <a:avLst/>
              <a:gdLst/>
              <a:ahLst/>
              <a:cxnLst/>
              <a:rect l="l" t="t" r="r" b="b"/>
              <a:pathLst>
                <a:path w="162559" h="1905">
                  <a:moveTo>
                    <a:pt x="162305" y="1523"/>
                  </a:moveTo>
                  <a:lnTo>
                    <a:pt x="162305" y="0"/>
                  </a:lnTo>
                  <a:lnTo>
                    <a:pt x="0" y="0"/>
                  </a:lnTo>
                  <a:lnTo>
                    <a:pt x="162305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75" name="object 1975"/>
            <p:cNvSpPr/>
            <p:nvPr/>
          </p:nvSpPr>
          <p:spPr>
            <a:xfrm>
              <a:off x="7296797" y="2280666"/>
              <a:ext cx="162560" cy="1905"/>
            </a:xfrm>
            <a:custGeom>
              <a:avLst/>
              <a:gdLst/>
              <a:ahLst/>
              <a:cxnLst/>
              <a:rect l="l" t="t" r="r" b="b"/>
              <a:pathLst>
                <a:path w="162559" h="1905">
                  <a:moveTo>
                    <a:pt x="-380" y="762"/>
                  </a:moveTo>
                  <a:lnTo>
                    <a:pt x="162686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976" name="object 1976"/>
          <p:cNvGrpSpPr/>
          <p:nvPr/>
        </p:nvGrpSpPr>
        <p:grpSpPr>
          <a:xfrm>
            <a:off x="12171679" y="3104253"/>
            <a:ext cx="226487" cy="3458"/>
            <a:chOff x="7570736" y="2280285"/>
            <a:chExt cx="166370" cy="2540"/>
          </a:xfrm>
        </p:grpSpPr>
        <p:sp>
          <p:nvSpPr>
            <p:cNvPr id="1977" name="object 1977"/>
            <p:cNvSpPr/>
            <p:nvPr/>
          </p:nvSpPr>
          <p:spPr>
            <a:xfrm>
              <a:off x="7571117" y="2280666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165354" y="1523"/>
                  </a:moveTo>
                  <a:lnTo>
                    <a:pt x="0" y="0"/>
                  </a:lnTo>
                  <a:lnTo>
                    <a:pt x="0" y="1523"/>
                  </a:lnTo>
                  <a:lnTo>
                    <a:pt x="165354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78" name="object 1978"/>
            <p:cNvSpPr/>
            <p:nvPr/>
          </p:nvSpPr>
          <p:spPr>
            <a:xfrm>
              <a:off x="7571117" y="2280666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-380" y="762"/>
                  </a:moveTo>
                  <a:lnTo>
                    <a:pt x="165735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79" name="object 1979"/>
            <p:cNvSpPr/>
            <p:nvPr/>
          </p:nvSpPr>
          <p:spPr>
            <a:xfrm>
              <a:off x="7571117" y="2280666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165354" y="1523"/>
                  </a:moveTo>
                  <a:lnTo>
                    <a:pt x="165354" y="0"/>
                  </a:lnTo>
                  <a:lnTo>
                    <a:pt x="0" y="0"/>
                  </a:lnTo>
                  <a:lnTo>
                    <a:pt x="165354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80" name="object 1980"/>
            <p:cNvSpPr/>
            <p:nvPr/>
          </p:nvSpPr>
          <p:spPr>
            <a:xfrm>
              <a:off x="7571117" y="2280666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-380" y="762"/>
                  </a:moveTo>
                  <a:lnTo>
                    <a:pt x="165735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981" name="object 1981"/>
          <p:cNvGrpSpPr/>
          <p:nvPr/>
        </p:nvGrpSpPr>
        <p:grpSpPr>
          <a:xfrm>
            <a:off x="10073131" y="3106327"/>
            <a:ext cx="371715" cy="3458"/>
            <a:chOff x="6029210" y="2281808"/>
            <a:chExt cx="273050" cy="2540"/>
          </a:xfrm>
        </p:grpSpPr>
        <p:sp>
          <p:nvSpPr>
            <p:cNvPr id="1982" name="object 1982"/>
            <p:cNvSpPr/>
            <p:nvPr/>
          </p:nvSpPr>
          <p:spPr>
            <a:xfrm>
              <a:off x="6029591" y="2282189"/>
              <a:ext cx="272415" cy="1905"/>
            </a:xfrm>
            <a:custGeom>
              <a:avLst/>
              <a:gdLst/>
              <a:ahLst/>
              <a:cxnLst/>
              <a:rect l="l" t="t" r="r" b="b"/>
              <a:pathLst>
                <a:path w="272414" h="1905">
                  <a:moveTo>
                    <a:pt x="272021" y="1524"/>
                  </a:moveTo>
                  <a:lnTo>
                    <a:pt x="0" y="0"/>
                  </a:lnTo>
                  <a:lnTo>
                    <a:pt x="1524" y="1524"/>
                  </a:lnTo>
                  <a:lnTo>
                    <a:pt x="272021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83" name="object 1983"/>
            <p:cNvSpPr/>
            <p:nvPr/>
          </p:nvSpPr>
          <p:spPr>
            <a:xfrm>
              <a:off x="6029591" y="2282189"/>
              <a:ext cx="272415" cy="1905"/>
            </a:xfrm>
            <a:custGeom>
              <a:avLst/>
              <a:gdLst/>
              <a:ahLst/>
              <a:cxnLst/>
              <a:rect l="l" t="t" r="r" b="b"/>
              <a:pathLst>
                <a:path w="272414" h="1905">
                  <a:moveTo>
                    <a:pt x="-380" y="762"/>
                  </a:moveTo>
                  <a:lnTo>
                    <a:pt x="272402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84" name="object 1984"/>
            <p:cNvSpPr/>
            <p:nvPr/>
          </p:nvSpPr>
          <p:spPr>
            <a:xfrm>
              <a:off x="6029591" y="2282189"/>
              <a:ext cx="272415" cy="1905"/>
            </a:xfrm>
            <a:custGeom>
              <a:avLst/>
              <a:gdLst/>
              <a:ahLst/>
              <a:cxnLst/>
              <a:rect l="l" t="t" r="r" b="b"/>
              <a:pathLst>
                <a:path w="272414" h="1905">
                  <a:moveTo>
                    <a:pt x="272021" y="1524"/>
                  </a:moveTo>
                  <a:lnTo>
                    <a:pt x="269735" y="0"/>
                  </a:lnTo>
                  <a:lnTo>
                    <a:pt x="0" y="0"/>
                  </a:lnTo>
                  <a:lnTo>
                    <a:pt x="272021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85" name="object 1985"/>
            <p:cNvSpPr/>
            <p:nvPr/>
          </p:nvSpPr>
          <p:spPr>
            <a:xfrm>
              <a:off x="6029591" y="2282189"/>
              <a:ext cx="272415" cy="1905"/>
            </a:xfrm>
            <a:custGeom>
              <a:avLst/>
              <a:gdLst/>
              <a:ahLst/>
              <a:cxnLst/>
              <a:rect l="l" t="t" r="r" b="b"/>
              <a:pathLst>
                <a:path w="272414" h="1905">
                  <a:moveTo>
                    <a:pt x="-380" y="762"/>
                  </a:moveTo>
                  <a:lnTo>
                    <a:pt x="272402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986" name="object 1986"/>
          <p:cNvGrpSpPr/>
          <p:nvPr/>
        </p:nvGrpSpPr>
        <p:grpSpPr>
          <a:xfrm>
            <a:off x="10948650" y="3106327"/>
            <a:ext cx="632780" cy="3458"/>
            <a:chOff x="6672338" y="2281808"/>
            <a:chExt cx="464820" cy="2540"/>
          </a:xfrm>
        </p:grpSpPr>
        <p:sp>
          <p:nvSpPr>
            <p:cNvPr id="1987" name="object 1987"/>
            <p:cNvSpPr/>
            <p:nvPr/>
          </p:nvSpPr>
          <p:spPr>
            <a:xfrm>
              <a:off x="6672719" y="2282189"/>
              <a:ext cx="209550" cy="1905"/>
            </a:xfrm>
            <a:custGeom>
              <a:avLst/>
              <a:gdLst/>
              <a:ahLst/>
              <a:cxnLst/>
              <a:rect l="l" t="t" r="r" b="b"/>
              <a:pathLst>
                <a:path w="209550" h="1905">
                  <a:moveTo>
                    <a:pt x="209550" y="1524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209550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88" name="object 1988"/>
            <p:cNvSpPr/>
            <p:nvPr/>
          </p:nvSpPr>
          <p:spPr>
            <a:xfrm>
              <a:off x="6672719" y="2282189"/>
              <a:ext cx="209550" cy="1905"/>
            </a:xfrm>
            <a:custGeom>
              <a:avLst/>
              <a:gdLst/>
              <a:ahLst/>
              <a:cxnLst/>
              <a:rect l="l" t="t" r="r" b="b"/>
              <a:pathLst>
                <a:path w="209550" h="1905">
                  <a:moveTo>
                    <a:pt x="-380" y="762"/>
                  </a:moveTo>
                  <a:lnTo>
                    <a:pt x="209930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89" name="object 1989"/>
            <p:cNvSpPr/>
            <p:nvPr/>
          </p:nvSpPr>
          <p:spPr>
            <a:xfrm>
              <a:off x="6672719" y="2282189"/>
              <a:ext cx="209550" cy="1905"/>
            </a:xfrm>
            <a:custGeom>
              <a:avLst/>
              <a:gdLst/>
              <a:ahLst/>
              <a:cxnLst/>
              <a:rect l="l" t="t" r="r" b="b"/>
              <a:pathLst>
                <a:path w="209550" h="1905">
                  <a:moveTo>
                    <a:pt x="209550" y="1524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09550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90" name="object 1990"/>
            <p:cNvSpPr/>
            <p:nvPr/>
          </p:nvSpPr>
          <p:spPr>
            <a:xfrm>
              <a:off x="6672719" y="2282189"/>
              <a:ext cx="209550" cy="1905"/>
            </a:xfrm>
            <a:custGeom>
              <a:avLst/>
              <a:gdLst/>
              <a:ahLst/>
              <a:cxnLst/>
              <a:rect l="l" t="t" r="r" b="b"/>
              <a:pathLst>
                <a:path w="209550" h="1905">
                  <a:moveTo>
                    <a:pt x="-380" y="762"/>
                  </a:moveTo>
                  <a:lnTo>
                    <a:pt x="209930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91" name="object 1991"/>
            <p:cNvSpPr/>
            <p:nvPr/>
          </p:nvSpPr>
          <p:spPr>
            <a:xfrm>
              <a:off x="6893686" y="2282189"/>
              <a:ext cx="243204" cy="1905"/>
            </a:xfrm>
            <a:custGeom>
              <a:avLst/>
              <a:gdLst/>
              <a:ahLst/>
              <a:cxnLst/>
              <a:rect l="l" t="t" r="r" b="b"/>
              <a:pathLst>
                <a:path w="243204" h="1905">
                  <a:moveTo>
                    <a:pt x="243090" y="1524"/>
                  </a:moveTo>
                  <a:lnTo>
                    <a:pt x="2286" y="0"/>
                  </a:lnTo>
                  <a:lnTo>
                    <a:pt x="0" y="1524"/>
                  </a:lnTo>
                  <a:lnTo>
                    <a:pt x="243090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92" name="object 1992"/>
            <p:cNvSpPr/>
            <p:nvPr/>
          </p:nvSpPr>
          <p:spPr>
            <a:xfrm>
              <a:off x="6893686" y="2282189"/>
              <a:ext cx="243204" cy="1905"/>
            </a:xfrm>
            <a:custGeom>
              <a:avLst/>
              <a:gdLst/>
              <a:ahLst/>
              <a:cxnLst/>
              <a:rect l="l" t="t" r="r" b="b"/>
              <a:pathLst>
                <a:path w="243204" h="1905">
                  <a:moveTo>
                    <a:pt x="-380" y="762"/>
                  </a:moveTo>
                  <a:lnTo>
                    <a:pt x="243471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93" name="object 1993"/>
            <p:cNvSpPr/>
            <p:nvPr/>
          </p:nvSpPr>
          <p:spPr>
            <a:xfrm>
              <a:off x="6895972" y="2282189"/>
              <a:ext cx="241300" cy="1905"/>
            </a:xfrm>
            <a:custGeom>
              <a:avLst/>
              <a:gdLst/>
              <a:ahLst/>
              <a:cxnLst/>
              <a:rect l="l" t="t" r="r" b="b"/>
              <a:pathLst>
                <a:path w="241300" h="1905">
                  <a:moveTo>
                    <a:pt x="240804" y="1524"/>
                  </a:moveTo>
                  <a:lnTo>
                    <a:pt x="239280" y="0"/>
                  </a:lnTo>
                  <a:lnTo>
                    <a:pt x="0" y="0"/>
                  </a:lnTo>
                  <a:lnTo>
                    <a:pt x="240804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94" name="object 1994"/>
            <p:cNvSpPr/>
            <p:nvPr/>
          </p:nvSpPr>
          <p:spPr>
            <a:xfrm>
              <a:off x="6895972" y="2282189"/>
              <a:ext cx="241300" cy="1905"/>
            </a:xfrm>
            <a:custGeom>
              <a:avLst/>
              <a:gdLst/>
              <a:ahLst/>
              <a:cxnLst/>
              <a:rect l="l" t="t" r="r" b="b"/>
              <a:pathLst>
                <a:path w="241300" h="1905">
                  <a:moveTo>
                    <a:pt x="-380" y="762"/>
                  </a:moveTo>
                  <a:lnTo>
                    <a:pt x="241185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1995" name="object 1995"/>
          <p:cNvGrpSpPr/>
          <p:nvPr/>
        </p:nvGrpSpPr>
        <p:grpSpPr>
          <a:xfrm>
            <a:off x="11798236" y="3106327"/>
            <a:ext cx="222165" cy="3458"/>
            <a:chOff x="7296416" y="2281808"/>
            <a:chExt cx="163195" cy="2540"/>
          </a:xfrm>
        </p:grpSpPr>
        <p:sp>
          <p:nvSpPr>
            <p:cNvPr id="1996" name="object 1996"/>
            <p:cNvSpPr/>
            <p:nvPr/>
          </p:nvSpPr>
          <p:spPr>
            <a:xfrm>
              <a:off x="7296797" y="2282189"/>
              <a:ext cx="162560" cy="1905"/>
            </a:xfrm>
            <a:custGeom>
              <a:avLst/>
              <a:gdLst/>
              <a:ahLst/>
              <a:cxnLst/>
              <a:rect l="l" t="t" r="r" b="b"/>
              <a:pathLst>
                <a:path w="162559" h="1905">
                  <a:moveTo>
                    <a:pt x="162305" y="1524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62305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97" name="object 1997"/>
            <p:cNvSpPr/>
            <p:nvPr/>
          </p:nvSpPr>
          <p:spPr>
            <a:xfrm>
              <a:off x="7296797" y="2282189"/>
              <a:ext cx="162560" cy="1905"/>
            </a:xfrm>
            <a:custGeom>
              <a:avLst/>
              <a:gdLst/>
              <a:ahLst/>
              <a:cxnLst/>
              <a:rect l="l" t="t" r="r" b="b"/>
              <a:pathLst>
                <a:path w="162559" h="1905">
                  <a:moveTo>
                    <a:pt x="-380" y="762"/>
                  </a:moveTo>
                  <a:lnTo>
                    <a:pt x="162686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98" name="object 1998"/>
            <p:cNvSpPr/>
            <p:nvPr/>
          </p:nvSpPr>
          <p:spPr>
            <a:xfrm>
              <a:off x="7296797" y="2282189"/>
              <a:ext cx="162560" cy="1905"/>
            </a:xfrm>
            <a:custGeom>
              <a:avLst/>
              <a:gdLst/>
              <a:ahLst/>
              <a:cxnLst/>
              <a:rect l="l" t="t" r="r" b="b"/>
              <a:pathLst>
                <a:path w="162559" h="1905">
                  <a:moveTo>
                    <a:pt x="162305" y="1524"/>
                  </a:moveTo>
                  <a:lnTo>
                    <a:pt x="162305" y="0"/>
                  </a:lnTo>
                  <a:lnTo>
                    <a:pt x="0" y="0"/>
                  </a:lnTo>
                  <a:lnTo>
                    <a:pt x="162305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1999" name="object 1999"/>
            <p:cNvSpPr/>
            <p:nvPr/>
          </p:nvSpPr>
          <p:spPr>
            <a:xfrm>
              <a:off x="7296797" y="2282189"/>
              <a:ext cx="162560" cy="1905"/>
            </a:xfrm>
            <a:custGeom>
              <a:avLst/>
              <a:gdLst/>
              <a:ahLst/>
              <a:cxnLst/>
              <a:rect l="l" t="t" r="r" b="b"/>
              <a:pathLst>
                <a:path w="162559" h="1905">
                  <a:moveTo>
                    <a:pt x="-380" y="762"/>
                  </a:moveTo>
                  <a:lnTo>
                    <a:pt x="162686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000" name="object 2000"/>
          <p:cNvGrpSpPr/>
          <p:nvPr/>
        </p:nvGrpSpPr>
        <p:grpSpPr>
          <a:xfrm>
            <a:off x="12171679" y="3106327"/>
            <a:ext cx="226487" cy="3458"/>
            <a:chOff x="7570736" y="2281808"/>
            <a:chExt cx="166370" cy="2540"/>
          </a:xfrm>
        </p:grpSpPr>
        <p:sp>
          <p:nvSpPr>
            <p:cNvPr id="2001" name="object 2001"/>
            <p:cNvSpPr/>
            <p:nvPr/>
          </p:nvSpPr>
          <p:spPr>
            <a:xfrm>
              <a:off x="7571117" y="2282189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165354" y="1524"/>
                  </a:moveTo>
                  <a:lnTo>
                    <a:pt x="0" y="0"/>
                  </a:lnTo>
                  <a:lnTo>
                    <a:pt x="762" y="1524"/>
                  </a:lnTo>
                  <a:lnTo>
                    <a:pt x="165354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02" name="object 2002"/>
            <p:cNvSpPr/>
            <p:nvPr/>
          </p:nvSpPr>
          <p:spPr>
            <a:xfrm>
              <a:off x="7571117" y="2282189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-380" y="762"/>
                  </a:moveTo>
                  <a:lnTo>
                    <a:pt x="165735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03" name="object 2003"/>
            <p:cNvSpPr/>
            <p:nvPr/>
          </p:nvSpPr>
          <p:spPr>
            <a:xfrm>
              <a:off x="7571117" y="2282189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165354" y="1524"/>
                  </a:moveTo>
                  <a:lnTo>
                    <a:pt x="165354" y="0"/>
                  </a:lnTo>
                  <a:lnTo>
                    <a:pt x="0" y="0"/>
                  </a:lnTo>
                  <a:lnTo>
                    <a:pt x="165354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04" name="object 2004"/>
            <p:cNvSpPr/>
            <p:nvPr/>
          </p:nvSpPr>
          <p:spPr>
            <a:xfrm>
              <a:off x="7571117" y="2282189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-380" y="762"/>
                  </a:moveTo>
                  <a:lnTo>
                    <a:pt x="165735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005" name="object 2005"/>
          <p:cNvGrpSpPr/>
          <p:nvPr/>
        </p:nvGrpSpPr>
        <p:grpSpPr>
          <a:xfrm>
            <a:off x="9975621" y="3108401"/>
            <a:ext cx="471992" cy="3458"/>
            <a:chOff x="5957582" y="2283332"/>
            <a:chExt cx="346710" cy="2540"/>
          </a:xfrm>
        </p:grpSpPr>
        <p:sp>
          <p:nvSpPr>
            <p:cNvPr id="2006" name="object 2006"/>
            <p:cNvSpPr/>
            <p:nvPr/>
          </p:nvSpPr>
          <p:spPr>
            <a:xfrm>
              <a:off x="5957963" y="2283713"/>
              <a:ext cx="75565" cy="1905"/>
            </a:xfrm>
            <a:custGeom>
              <a:avLst/>
              <a:gdLst/>
              <a:ahLst/>
              <a:cxnLst/>
              <a:rect l="l" t="t" r="r" b="b"/>
              <a:pathLst>
                <a:path w="75564" h="1905">
                  <a:moveTo>
                    <a:pt x="75438" y="1524"/>
                  </a:moveTo>
                  <a:lnTo>
                    <a:pt x="0" y="0"/>
                  </a:lnTo>
                  <a:lnTo>
                    <a:pt x="3048" y="1524"/>
                  </a:lnTo>
                  <a:lnTo>
                    <a:pt x="75438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07" name="object 2007"/>
            <p:cNvSpPr/>
            <p:nvPr/>
          </p:nvSpPr>
          <p:spPr>
            <a:xfrm>
              <a:off x="5957963" y="2283713"/>
              <a:ext cx="75565" cy="1905"/>
            </a:xfrm>
            <a:custGeom>
              <a:avLst/>
              <a:gdLst/>
              <a:ahLst/>
              <a:cxnLst/>
              <a:rect l="l" t="t" r="r" b="b"/>
              <a:pathLst>
                <a:path w="75564" h="1905">
                  <a:moveTo>
                    <a:pt x="0" y="0"/>
                  </a:moveTo>
                  <a:lnTo>
                    <a:pt x="3048" y="1524"/>
                  </a:lnTo>
                  <a:lnTo>
                    <a:pt x="75438" y="152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08" name="object 2008"/>
            <p:cNvSpPr/>
            <p:nvPr/>
          </p:nvSpPr>
          <p:spPr>
            <a:xfrm>
              <a:off x="6031115" y="2283713"/>
              <a:ext cx="273050" cy="1905"/>
            </a:xfrm>
            <a:custGeom>
              <a:avLst/>
              <a:gdLst/>
              <a:ahLst/>
              <a:cxnLst/>
              <a:rect l="l" t="t" r="r" b="b"/>
              <a:pathLst>
                <a:path w="273050" h="1905">
                  <a:moveTo>
                    <a:pt x="272783" y="1524"/>
                  </a:moveTo>
                  <a:lnTo>
                    <a:pt x="0" y="0"/>
                  </a:lnTo>
                  <a:lnTo>
                    <a:pt x="2286" y="1524"/>
                  </a:lnTo>
                  <a:lnTo>
                    <a:pt x="272783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09" name="object 2009"/>
            <p:cNvSpPr/>
            <p:nvPr/>
          </p:nvSpPr>
          <p:spPr>
            <a:xfrm>
              <a:off x="6031115" y="2283713"/>
              <a:ext cx="273050" cy="1905"/>
            </a:xfrm>
            <a:custGeom>
              <a:avLst/>
              <a:gdLst/>
              <a:ahLst/>
              <a:cxnLst/>
              <a:rect l="l" t="t" r="r" b="b"/>
              <a:pathLst>
                <a:path w="273050" h="1905">
                  <a:moveTo>
                    <a:pt x="-381" y="762"/>
                  </a:moveTo>
                  <a:lnTo>
                    <a:pt x="273164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10" name="object 2010"/>
            <p:cNvSpPr/>
            <p:nvPr/>
          </p:nvSpPr>
          <p:spPr>
            <a:xfrm>
              <a:off x="6031115" y="2283713"/>
              <a:ext cx="273050" cy="1905"/>
            </a:xfrm>
            <a:custGeom>
              <a:avLst/>
              <a:gdLst/>
              <a:ahLst/>
              <a:cxnLst/>
              <a:rect l="l" t="t" r="r" b="b"/>
              <a:pathLst>
                <a:path w="273050" h="1905">
                  <a:moveTo>
                    <a:pt x="272783" y="1524"/>
                  </a:moveTo>
                  <a:lnTo>
                    <a:pt x="270497" y="0"/>
                  </a:lnTo>
                  <a:lnTo>
                    <a:pt x="0" y="0"/>
                  </a:lnTo>
                  <a:lnTo>
                    <a:pt x="272783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11" name="object 2011"/>
            <p:cNvSpPr/>
            <p:nvPr/>
          </p:nvSpPr>
          <p:spPr>
            <a:xfrm>
              <a:off x="6031115" y="2283713"/>
              <a:ext cx="273050" cy="1905"/>
            </a:xfrm>
            <a:custGeom>
              <a:avLst/>
              <a:gdLst/>
              <a:ahLst/>
              <a:cxnLst/>
              <a:rect l="l" t="t" r="r" b="b"/>
              <a:pathLst>
                <a:path w="273050" h="1905">
                  <a:moveTo>
                    <a:pt x="-381" y="762"/>
                  </a:moveTo>
                  <a:lnTo>
                    <a:pt x="273164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012" name="object 2012"/>
          <p:cNvGrpSpPr/>
          <p:nvPr/>
        </p:nvGrpSpPr>
        <p:grpSpPr>
          <a:xfrm>
            <a:off x="10948651" y="3108401"/>
            <a:ext cx="637102" cy="3458"/>
            <a:chOff x="6672338" y="2283332"/>
            <a:chExt cx="467995" cy="2540"/>
          </a:xfrm>
        </p:grpSpPr>
        <p:sp>
          <p:nvSpPr>
            <p:cNvPr id="2013" name="object 2013"/>
            <p:cNvSpPr/>
            <p:nvPr/>
          </p:nvSpPr>
          <p:spPr>
            <a:xfrm>
              <a:off x="6672719" y="2283713"/>
              <a:ext cx="210820" cy="1905"/>
            </a:xfrm>
            <a:custGeom>
              <a:avLst/>
              <a:gdLst/>
              <a:ahLst/>
              <a:cxnLst/>
              <a:rect l="l" t="t" r="r" b="b"/>
              <a:pathLst>
                <a:path w="210820" h="1905">
                  <a:moveTo>
                    <a:pt x="210312" y="1524"/>
                  </a:moveTo>
                  <a:lnTo>
                    <a:pt x="0" y="0"/>
                  </a:lnTo>
                  <a:lnTo>
                    <a:pt x="762" y="1524"/>
                  </a:lnTo>
                  <a:lnTo>
                    <a:pt x="210312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14" name="object 2014"/>
            <p:cNvSpPr/>
            <p:nvPr/>
          </p:nvSpPr>
          <p:spPr>
            <a:xfrm>
              <a:off x="6672719" y="2283713"/>
              <a:ext cx="210820" cy="1905"/>
            </a:xfrm>
            <a:custGeom>
              <a:avLst/>
              <a:gdLst/>
              <a:ahLst/>
              <a:cxnLst/>
              <a:rect l="l" t="t" r="r" b="b"/>
              <a:pathLst>
                <a:path w="210820" h="1905">
                  <a:moveTo>
                    <a:pt x="-380" y="762"/>
                  </a:moveTo>
                  <a:lnTo>
                    <a:pt x="210693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15" name="object 2015"/>
            <p:cNvSpPr/>
            <p:nvPr/>
          </p:nvSpPr>
          <p:spPr>
            <a:xfrm>
              <a:off x="6672719" y="2283713"/>
              <a:ext cx="210820" cy="1905"/>
            </a:xfrm>
            <a:custGeom>
              <a:avLst/>
              <a:gdLst/>
              <a:ahLst/>
              <a:cxnLst/>
              <a:rect l="l" t="t" r="r" b="b"/>
              <a:pathLst>
                <a:path w="210820" h="1905">
                  <a:moveTo>
                    <a:pt x="210312" y="1524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10312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16" name="object 2016"/>
            <p:cNvSpPr/>
            <p:nvPr/>
          </p:nvSpPr>
          <p:spPr>
            <a:xfrm>
              <a:off x="6672719" y="2283713"/>
              <a:ext cx="210820" cy="1905"/>
            </a:xfrm>
            <a:custGeom>
              <a:avLst/>
              <a:gdLst/>
              <a:ahLst/>
              <a:cxnLst/>
              <a:rect l="l" t="t" r="r" b="b"/>
              <a:pathLst>
                <a:path w="210820" h="1905">
                  <a:moveTo>
                    <a:pt x="-380" y="762"/>
                  </a:moveTo>
                  <a:lnTo>
                    <a:pt x="210693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17" name="object 2017"/>
            <p:cNvSpPr/>
            <p:nvPr/>
          </p:nvSpPr>
          <p:spPr>
            <a:xfrm>
              <a:off x="6890638" y="2283713"/>
              <a:ext cx="249554" cy="1905"/>
            </a:xfrm>
            <a:custGeom>
              <a:avLst/>
              <a:gdLst/>
              <a:ahLst/>
              <a:cxnLst/>
              <a:rect l="l" t="t" r="r" b="b"/>
              <a:pathLst>
                <a:path w="249554" h="1905">
                  <a:moveTo>
                    <a:pt x="249174" y="1524"/>
                  </a:moveTo>
                  <a:lnTo>
                    <a:pt x="3047" y="0"/>
                  </a:lnTo>
                  <a:lnTo>
                    <a:pt x="0" y="1524"/>
                  </a:lnTo>
                  <a:lnTo>
                    <a:pt x="249174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18" name="object 2018"/>
            <p:cNvSpPr/>
            <p:nvPr/>
          </p:nvSpPr>
          <p:spPr>
            <a:xfrm>
              <a:off x="6890638" y="2283713"/>
              <a:ext cx="249554" cy="1905"/>
            </a:xfrm>
            <a:custGeom>
              <a:avLst/>
              <a:gdLst/>
              <a:ahLst/>
              <a:cxnLst/>
              <a:rect l="l" t="t" r="r" b="b"/>
              <a:pathLst>
                <a:path w="249554" h="1905">
                  <a:moveTo>
                    <a:pt x="-380" y="762"/>
                  </a:moveTo>
                  <a:lnTo>
                    <a:pt x="249554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19" name="object 2019"/>
            <p:cNvSpPr/>
            <p:nvPr/>
          </p:nvSpPr>
          <p:spPr>
            <a:xfrm>
              <a:off x="6893686" y="2283713"/>
              <a:ext cx="246379" cy="1905"/>
            </a:xfrm>
            <a:custGeom>
              <a:avLst/>
              <a:gdLst/>
              <a:ahLst/>
              <a:cxnLst/>
              <a:rect l="l" t="t" r="r" b="b"/>
              <a:pathLst>
                <a:path w="246379" h="1905">
                  <a:moveTo>
                    <a:pt x="246126" y="1524"/>
                  </a:moveTo>
                  <a:lnTo>
                    <a:pt x="243090" y="0"/>
                  </a:lnTo>
                  <a:lnTo>
                    <a:pt x="0" y="0"/>
                  </a:lnTo>
                  <a:lnTo>
                    <a:pt x="246126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20" name="object 2020"/>
            <p:cNvSpPr/>
            <p:nvPr/>
          </p:nvSpPr>
          <p:spPr>
            <a:xfrm>
              <a:off x="6893686" y="2283713"/>
              <a:ext cx="246379" cy="1905"/>
            </a:xfrm>
            <a:custGeom>
              <a:avLst/>
              <a:gdLst/>
              <a:ahLst/>
              <a:cxnLst/>
              <a:rect l="l" t="t" r="r" b="b"/>
              <a:pathLst>
                <a:path w="246379" h="1905">
                  <a:moveTo>
                    <a:pt x="-380" y="762"/>
                  </a:moveTo>
                  <a:lnTo>
                    <a:pt x="246507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021" name="object 2021"/>
          <p:cNvGrpSpPr/>
          <p:nvPr/>
        </p:nvGrpSpPr>
        <p:grpSpPr>
          <a:xfrm>
            <a:off x="11798235" y="3108401"/>
            <a:ext cx="223029" cy="3458"/>
            <a:chOff x="7296416" y="2283332"/>
            <a:chExt cx="163830" cy="2540"/>
          </a:xfrm>
        </p:grpSpPr>
        <p:sp>
          <p:nvSpPr>
            <p:cNvPr id="2022" name="object 2022"/>
            <p:cNvSpPr/>
            <p:nvPr/>
          </p:nvSpPr>
          <p:spPr>
            <a:xfrm>
              <a:off x="7296797" y="2283713"/>
              <a:ext cx="163195" cy="1905"/>
            </a:xfrm>
            <a:custGeom>
              <a:avLst/>
              <a:gdLst/>
              <a:ahLst/>
              <a:cxnLst/>
              <a:rect l="l" t="t" r="r" b="b"/>
              <a:pathLst>
                <a:path w="163195" h="1905">
                  <a:moveTo>
                    <a:pt x="163067" y="1524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63067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23" name="object 2023"/>
            <p:cNvSpPr/>
            <p:nvPr/>
          </p:nvSpPr>
          <p:spPr>
            <a:xfrm>
              <a:off x="7296797" y="2283713"/>
              <a:ext cx="163195" cy="1905"/>
            </a:xfrm>
            <a:custGeom>
              <a:avLst/>
              <a:gdLst/>
              <a:ahLst/>
              <a:cxnLst/>
              <a:rect l="l" t="t" r="r" b="b"/>
              <a:pathLst>
                <a:path w="163195" h="1905">
                  <a:moveTo>
                    <a:pt x="-380" y="762"/>
                  </a:moveTo>
                  <a:lnTo>
                    <a:pt x="163448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24" name="object 2024"/>
            <p:cNvSpPr/>
            <p:nvPr/>
          </p:nvSpPr>
          <p:spPr>
            <a:xfrm>
              <a:off x="7296797" y="2283713"/>
              <a:ext cx="163195" cy="1905"/>
            </a:xfrm>
            <a:custGeom>
              <a:avLst/>
              <a:gdLst/>
              <a:ahLst/>
              <a:cxnLst/>
              <a:rect l="l" t="t" r="r" b="b"/>
              <a:pathLst>
                <a:path w="163195" h="1905">
                  <a:moveTo>
                    <a:pt x="163067" y="1524"/>
                  </a:moveTo>
                  <a:lnTo>
                    <a:pt x="162305" y="0"/>
                  </a:lnTo>
                  <a:lnTo>
                    <a:pt x="0" y="0"/>
                  </a:lnTo>
                  <a:lnTo>
                    <a:pt x="163067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25" name="object 2025"/>
            <p:cNvSpPr/>
            <p:nvPr/>
          </p:nvSpPr>
          <p:spPr>
            <a:xfrm>
              <a:off x="7296797" y="2283713"/>
              <a:ext cx="163195" cy="1905"/>
            </a:xfrm>
            <a:custGeom>
              <a:avLst/>
              <a:gdLst/>
              <a:ahLst/>
              <a:cxnLst/>
              <a:rect l="l" t="t" r="r" b="b"/>
              <a:pathLst>
                <a:path w="163195" h="1905">
                  <a:moveTo>
                    <a:pt x="-380" y="762"/>
                  </a:moveTo>
                  <a:lnTo>
                    <a:pt x="163448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026" name="object 2026"/>
          <p:cNvGrpSpPr/>
          <p:nvPr/>
        </p:nvGrpSpPr>
        <p:grpSpPr>
          <a:xfrm>
            <a:off x="12172719" y="3108401"/>
            <a:ext cx="225622" cy="3458"/>
            <a:chOff x="7571499" y="2283332"/>
            <a:chExt cx="165735" cy="2540"/>
          </a:xfrm>
        </p:grpSpPr>
        <p:sp>
          <p:nvSpPr>
            <p:cNvPr id="2027" name="object 2027"/>
            <p:cNvSpPr/>
            <p:nvPr/>
          </p:nvSpPr>
          <p:spPr>
            <a:xfrm>
              <a:off x="7571880" y="2283713"/>
              <a:ext cx="165100" cy="1905"/>
            </a:xfrm>
            <a:custGeom>
              <a:avLst/>
              <a:gdLst/>
              <a:ahLst/>
              <a:cxnLst/>
              <a:rect l="l" t="t" r="r" b="b"/>
              <a:pathLst>
                <a:path w="165100" h="1905">
                  <a:moveTo>
                    <a:pt x="164592" y="1524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64592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28" name="object 2028"/>
            <p:cNvSpPr/>
            <p:nvPr/>
          </p:nvSpPr>
          <p:spPr>
            <a:xfrm>
              <a:off x="7571880" y="2283713"/>
              <a:ext cx="165100" cy="1905"/>
            </a:xfrm>
            <a:custGeom>
              <a:avLst/>
              <a:gdLst/>
              <a:ahLst/>
              <a:cxnLst/>
              <a:rect l="l" t="t" r="r" b="b"/>
              <a:pathLst>
                <a:path w="165100" h="1905">
                  <a:moveTo>
                    <a:pt x="-380" y="762"/>
                  </a:moveTo>
                  <a:lnTo>
                    <a:pt x="164973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29" name="object 2029"/>
            <p:cNvSpPr/>
            <p:nvPr/>
          </p:nvSpPr>
          <p:spPr>
            <a:xfrm>
              <a:off x="7571880" y="2283713"/>
              <a:ext cx="165100" cy="1905"/>
            </a:xfrm>
            <a:custGeom>
              <a:avLst/>
              <a:gdLst/>
              <a:ahLst/>
              <a:cxnLst/>
              <a:rect l="l" t="t" r="r" b="b"/>
              <a:pathLst>
                <a:path w="165100" h="1905">
                  <a:moveTo>
                    <a:pt x="164592" y="1524"/>
                  </a:moveTo>
                  <a:lnTo>
                    <a:pt x="164592" y="0"/>
                  </a:lnTo>
                  <a:lnTo>
                    <a:pt x="0" y="0"/>
                  </a:lnTo>
                  <a:lnTo>
                    <a:pt x="164592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30" name="object 2030"/>
            <p:cNvSpPr/>
            <p:nvPr/>
          </p:nvSpPr>
          <p:spPr>
            <a:xfrm>
              <a:off x="7571880" y="2283713"/>
              <a:ext cx="165100" cy="1905"/>
            </a:xfrm>
            <a:custGeom>
              <a:avLst/>
              <a:gdLst/>
              <a:ahLst/>
              <a:cxnLst/>
              <a:rect l="l" t="t" r="r" b="b"/>
              <a:pathLst>
                <a:path w="165100" h="1905">
                  <a:moveTo>
                    <a:pt x="-380" y="762"/>
                  </a:moveTo>
                  <a:lnTo>
                    <a:pt x="164973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031" name="object 2031"/>
          <p:cNvGrpSpPr/>
          <p:nvPr/>
        </p:nvGrpSpPr>
        <p:grpSpPr>
          <a:xfrm>
            <a:off x="9979770" y="3110478"/>
            <a:ext cx="477178" cy="7780"/>
            <a:chOff x="5960630" y="2284857"/>
            <a:chExt cx="350520" cy="5715"/>
          </a:xfrm>
        </p:grpSpPr>
        <p:sp>
          <p:nvSpPr>
            <p:cNvPr id="2032" name="object 2032"/>
            <p:cNvSpPr/>
            <p:nvPr/>
          </p:nvSpPr>
          <p:spPr>
            <a:xfrm>
              <a:off x="5961011" y="2285238"/>
              <a:ext cx="349885" cy="5080"/>
            </a:xfrm>
            <a:custGeom>
              <a:avLst/>
              <a:gdLst/>
              <a:ahLst/>
              <a:cxnLst/>
              <a:rect l="l" t="t" r="r" b="b"/>
              <a:pathLst>
                <a:path w="349885" h="5080">
                  <a:moveTo>
                    <a:pt x="349745" y="4572"/>
                  </a:moveTo>
                  <a:lnTo>
                    <a:pt x="0" y="0"/>
                  </a:lnTo>
                  <a:lnTo>
                    <a:pt x="6858" y="4572"/>
                  </a:lnTo>
                  <a:lnTo>
                    <a:pt x="349745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33" name="object 2033"/>
            <p:cNvSpPr/>
            <p:nvPr/>
          </p:nvSpPr>
          <p:spPr>
            <a:xfrm>
              <a:off x="5961011" y="2285238"/>
              <a:ext cx="349885" cy="5080"/>
            </a:xfrm>
            <a:custGeom>
              <a:avLst/>
              <a:gdLst/>
              <a:ahLst/>
              <a:cxnLst/>
              <a:rect l="l" t="t" r="r" b="b"/>
              <a:pathLst>
                <a:path w="349885" h="5080">
                  <a:moveTo>
                    <a:pt x="0" y="0"/>
                  </a:moveTo>
                  <a:lnTo>
                    <a:pt x="6858" y="4572"/>
                  </a:lnTo>
                  <a:lnTo>
                    <a:pt x="349745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34" name="object 2034"/>
            <p:cNvSpPr/>
            <p:nvPr/>
          </p:nvSpPr>
          <p:spPr>
            <a:xfrm>
              <a:off x="5961011" y="2285238"/>
              <a:ext cx="349885" cy="5080"/>
            </a:xfrm>
            <a:custGeom>
              <a:avLst/>
              <a:gdLst/>
              <a:ahLst/>
              <a:cxnLst/>
              <a:rect l="l" t="t" r="r" b="b"/>
              <a:pathLst>
                <a:path w="349885" h="5080">
                  <a:moveTo>
                    <a:pt x="349745" y="4572"/>
                  </a:moveTo>
                  <a:lnTo>
                    <a:pt x="342887" y="0"/>
                  </a:lnTo>
                  <a:lnTo>
                    <a:pt x="0" y="0"/>
                  </a:lnTo>
                  <a:lnTo>
                    <a:pt x="349745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35" name="object 2035"/>
            <p:cNvSpPr/>
            <p:nvPr/>
          </p:nvSpPr>
          <p:spPr>
            <a:xfrm>
              <a:off x="5961011" y="2285238"/>
              <a:ext cx="349885" cy="5080"/>
            </a:xfrm>
            <a:custGeom>
              <a:avLst/>
              <a:gdLst/>
              <a:ahLst/>
              <a:cxnLst/>
              <a:rect l="l" t="t" r="r" b="b"/>
              <a:pathLst>
                <a:path w="349885" h="5080">
                  <a:moveTo>
                    <a:pt x="0" y="0"/>
                  </a:moveTo>
                  <a:lnTo>
                    <a:pt x="342887" y="0"/>
                  </a:lnTo>
                  <a:lnTo>
                    <a:pt x="349745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036" name="object 2036"/>
          <p:cNvGrpSpPr/>
          <p:nvPr/>
        </p:nvGrpSpPr>
        <p:grpSpPr>
          <a:xfrm>
            <a:off x="10949688" y="3110478"/>
            <a:ext cx="644881" cy="7780"/>
            <a:chOff x="6673100" y="2284857"/>
            <a:chExt cx="473709" cy="5715"/>
          </a:xfrm>
        </p:grpSpPr>
        <p:sp>
          <p:nvSpPr>
            <p:cNvPr id="2037" name="object 2037"/>
            <p:cNvSpPr/>
            <p:nvPr/>
          </p:nvSpPr>
          <p:spPr>
            <a:xfrm>
              <a:off x="6673481" y="2285238"/>
              <a:ext cx="209550" cy="5080"/>
            </a:xfrm>
            <a:custGeom>
              <a:avLst/>
              <a:gdLst/>
              <a:ahLst/>
              <a:cxnLst/>
              <a:rect l="l" t="t" r="r" b="b"/>
              <a:pathLst>
                <a:path w="209550" h="5080">
                  <a:moveTo>
                    <a:pt x="209550" y="4572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209550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38" name="object 2038"/>
            <p:cNvSpPr/>
            <p:nvPr/>
          </p:nvSpPr>
          <p:spPr>
            <a:xfrm>
              <a:off x="6673481" y="2285238"/>
              <a:ext cx="209550" cy="5080"/>
            </a:xfrm>
            <a:custGeom>
              <a:avLst/>
              <a:gdLst/>
              <a:ahLst/>
              <a:cxnLst/>
              <a:rect l="l" t="t" r="r" b="b"/>
              <a:pathLst>
                <a:path w="209550" h="5080">
                  <a:moveTo>
                    <a:pt x="0" y="0"/>
                  </a:moveTo>
                  <a:lnTo>
                    <a:pt x="0" y="4572"/>
                  </a:lnTo>
                  <a:lnTo>
                    <a:pt x="209550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39" name="object 2039"/>
            <p:cNvSpPr/>
            <p:nvPr/>
          </p:nvSpPr>
          <p:spPr>
            <a:xfrm>
              <a:off x="6673481" y="2285238"/>
              <a:ext cx="209550" cy="5080"/>
            </a:xfrm>
            <a:custGeom>
              <a:avLst/>
              <a:gdLst/>
              <a:ahLst/>
              <a:cxnLst/>
              <a:rect l="l" t="t" r="r" b="b"/>
              <a:pathLst>
                <a:path w="209550" h="5080">
                  <a:moveTo>
                    <a:pt x="209550" y="4572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09550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40" name="object 2040"/>
            <p:cNvSpPr/>
            <p:nvPr/>
          </p:nvSpPr>
          <p:spPr>
            <a:xfrm>
              <a:off x="6673481" y="2285238"/>
              <a:ext cx="209550" cy="5080"/>
            </a:xfrm>
            <a:custGeom>
              <a:avLst/>
              <a:gdLst/>
              <a:ahLst/>
              <a:cxnLst/>
              <a:rect l="l" t="t" r="r" b="b"/>
              <a:pathLst>
                <a:path w="209550" h="5080">
                  <a:moveTo>
                    <a:pt x="0" y="0"/>
                  </a:moveTo>
                  <a:lnTo>
                    <a:pt x="209550" y="0"/>
                  </a:lnTo>
                  <a:lnTo>
                    <a:pt x="209550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41" name="object 2041"/>
            <p:cNvSpPr/>
            <p:nvPr/>
          </p:nvSpPr>
          <p:spPr>
            <a:xfrm>
              <a:off x="6883031" y="2285238"/>
              <a:ext cx="262890" cy="5080"/>
            </a:xfrm>
            <a:custGeom>
              <a:avLst/>
              <a:gdLst/>
              <a:ahLst/>
              <a:cxnLst/>
              <a:rect l="l" t="t" r="r" b="b"/>
              <a:pathLst>
                <a:path w="262890" h="5080">
                  <a:moveTo>
                    <a:pt x="262890" y="4572"/>
                  </a:moveTo>
                  <a:lnTo>
                    <a:pt x="7607" y="0"/>
                  </a:lnTo>
                  <a:lnTo>
                    <a:pt x="0" y="4572"/>
                  </a:lnTo>
                  <a:lnTo>
                    <a:pt x="262890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42" name="object 2042"/>
            <p:cNvSpPr/>
            <p:nvPr/>
          </p:nvSpPr>
          <p:spPr>
            <a:xfrm>
              <a:off x="6883031" y="2285238"/>
              <a:ext cx="262890" cy="5080"/>
            </a:xfrm>
            <a:custGeom>
              <a:avLst/>
              <a:gdLst/>
              <a:ahLst/>
              <a:cxnLst/>
              <a:rect l="l" t="t" r="r" b="b"/>
              <a:pathLst>
                <a:path w="262890" h="5080">
                  <a:moveTo>
                    <a:pt x="7607" y="0"/>
                  </a:moveTo>
                  <a:lnTo>
                    <a:pt x="0" y="4572"/>
                  </a:lnTo>
                  <a:lnTo>
                    <a:pt x="262890" y="4572"/>
                  </a:lnTo>
                  <a:lnTo>
                    <a:pt x="7607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43" name="object 2043"/>
            <p:cNvSpPr/>
            <p:nvPr/>
          </p:nvSpPr>
          <p:spPr>
            <a:xfrm>
              <a:off x="6890638" y="2285238"/>
              <a:ext cx="255904" cy="5080"/>
            </a:xfrm>
            <a:custGeom>
              <a:avLst/>
              <a:gdLst/>
              <a:ahLst/>
              <a:cxnLst/>
              <a:rect l="l" t="t" r="r" b="b"/>
              <a:pathLst>
                <a:path w="255904" h="5080">
                  <a:moveTo>
                    <a:pt x="255282" y="4572"/>
                  </a:moveTo>
                  <a:lnTo>
                    <a:pt x="249174" y="0"/>
                  </a:lnTo>
                  <a:lnTo>
                    <a:pt x="0" y="0"/>
                  </a:lnTo>
                  <a:lnTo>
                    <a:pt x="255282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44" name="object 2044"/>
            <p:cNvSpPr/>
            <p:nvPr/>
          </p:nvSpPr>
          <p:spPr>
            <a:xfrm>
              <a:off x="6890638" y="2285238"/>
              <a:ext cx="255904" cy="5080"/>
            </a:xfrm>
            <a:custGeom>
              <a:avLst/>
              <a:gdLst/>
              <a:ahLst/>
              <a:cxnLst/>
              <a:rect l="l" t="t" r="r" b="b"/>
              <a:pathLst>
                <a:path w="255904" h="5080">
                  <a:moveTo>
                    <a:pt x="0" y="0"/>
                  </a:moveTo>
                  <a:lnTo>
                    <a:pt x="249174" y="0"/>
                  </a:lnTo>
                  <a:lnTo>
                    <a:pt x="255282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045" name="object 2045"/>
          <p:cNvGrpSpPr/>
          <p:nvPr/>
        </p:nvGrpSpPr>
        <p:grpSpPr>
          <a:xfrm>
            <a:off x="11798235" y="3110478"/>
            <a:ext cx="223029" cy="7780"/>
            <a:chOff x="7296416" y="2284857"/>
            <a:chExt cx="163830" cy="5715"/>
          </a:xfrm>
        </p:grpSpPr>
        <p:sp>
          <p:nvSpPr>
            <p:cNvPr id="2046" name="object 2046"/>
            <p:cNvSpPr/>
            <p:nvPr/>
          </p:nvSpPr>
          <p:spPr>
            <a:xfrm>
              <a:off x="7296797" y="2285238"/>
              <a:ext cx="163195" cy="5080"/>
            </a:xfrm>
            <a:custGeom>
              <a:avLst/>
              <a:gdLst/>
              <a:ahLst/>
              <a:cxnLst/>
              <a:rect l="l" t="t" r="r" b="b"/>
              <a:pathLst>
                <a:path w="163195" h="5080">
                  <a:moveTo>
                    <a:pt x="163067" y="4572"/>
                  </a:moveTo>
                  <a:lnTo>
                    <a:pt x="0" y="0"/>
                  </a:lnTo>
                  <a:lnTo>
                    <a:pt x="749" y="4572"/>
                  </a:lnTo>
                  <a:lnTo>
                    <a:pt x="163067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47" name="object 2047"/>
            <p:cNvSpPr/>
            <p:nvPr/>
          </p:nvSpPr>
          <p:spPr>
            <a:xfrm>
              <a:off x="7296797" y="2285238"/>
              <a:ext cx="163195" cy="5080"/>
            </a:xfrm>
            <a:custGeom>
              <a:avLst/>
              <a:gdLst/>
              <a:ahLst/>
              <a:cxnLst/>
              <a:rect l="l" t="t" r="r" b="b"/>
              <a:pathLst>
                <a:path w="163195" h="5080">
                  <a:moveTo>
                    <a:pt x="0" y="0"/>
                  </a:moveTo>
                  <a:lnTo>
                    <a:pt x="749" y="4572"/>
                  </a:lnTo>
                  <a:lnTo>
                    <a:pt x="163067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48" name="object 2048"/>
            <p:cNvSpPr/>
            <p:nvPr/>
          </p:nvSpPr>
          <p:spPr>
            <a:xfrm>
              <a:off x="7296797" y="2285238"/>
              <a:ext cx="163195" cy="5080"/>
            </a:xfrm>
            <a:custGeom>
              <a:avLst/>
              <a:gdLst/>
              <a:ahLst/>
              <a:cxnLst/>
              <a:rect l="l" t="t" r="r" b="b"/>
              <a:pathLst>
                <a:path w="163195" h="5080">
                  <a:moveTo>
                    <a:pt x="163067" y="4572"/>
                  </a:moveTo>
                  <a:lnTo>
                    <a:pt x="163067" y="0"/>
                  </a:lnTo>
                  <a:lnTo>
                    <a:pt x="0" y="0"/>
                  </a:lnTo>
                  <a:lnTo>
                    <a:pt x="163067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49" name="object 2049"/>
            <p:cNvSpPr/>
            <p:nvPr/>
          </p:nvSpPr>
          <p:spPr>
            <a:xfrm>
              <a:off x="7296797" y="2285238"/>
              <a:ext cx="163195" cy="5080"/>
            </a:xfrm>
            <a:custGeom>
              <a:avLst/>
              <a:gdLst/>
              <a:ahLst/>
              <a:cxnLst/>
              <a:rect l="l" t="t" r="r" b="b"/>
              <a:pathLst>
                <a:path w="163195" h="5080">
                  <a:moveTo>
                    <a:pt x="0" y="0"/>
                  </a:moveTo>
                  <a:lnTo>
                    <a:pt x="163067" y="0"/>
                  </a:lnTo>
                  <a:lnTo>
                    <a:pt x="163067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050" name="object 2050"/>
          <p:cNvGrpSpPr/>
          <p:nvPr/>
        </p:nvGrpSpPr>
        <p:grpSpPr>
          <a:xfrm>
            <a:off x="12172718" y="3110478"/>
            <a:ext cx="226487" cy="7780"/>
            <a:chOff x="7571499" y="2284857"/>
            <a:chExt cx="166370" cy="5715"/>
          </a:xfrm>
        </p:grpSpPr>
        <p:sp>
          <p:nvSpPr>
            <p:cNvPr id="2051" name="object 2051"/>
            <p:cNvSpPr/>
            <p:nvPr/>
          </p:nvSpPr>
          <p:spPr>
            <a:xfrm>
              <a:off x="7571880" y="2285238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165341" y="4572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165341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52" name="object 2052"/>
            <p:cNvSpPr/>
            <p:nvPr/>
          </p:nvSpPr>
          <p:spPr>
            <a:xfrm>
              <a:off x="7571880" y="2285238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0" y="0"/>
                  </a:moveTo>
                  <a:lnTo>
                    <a:pt x="0" y="4572"/>
                  </a:lnTo>
                  <a:lnTo>
                    <a:pt x="165341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53" name="object 2053"/>
            <p:cNvSpPr/>
            <p:nvPr/>
          </p:nvSpPr>
          <p:spPr>
            <a:xfrm>
              <a:off x="7571880" y="2285238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165341" y="4572"/>
                  </a:moveTo>
                  <a:lnTo>
                    <a:pt x="164592" y="0"/>
                  </a:lnTo>
                  <a:lnTo>
                    <a:pt x="0" y="0"/>
                  </a:lnTo>
                  <a:lnTo>
                    <a:pt x="165341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54" name="object 2054"/>
            <p:cNvSpPr/>
            <p:nvPr/>
          </p:nvSpPr>
          <p:spPr>
            <a:xfrm>
              <a:off x="7571880" y="2285238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0" y="0"/>
                  </a:moveTo>
                  <a:lnTo>
                    <a:pt x="164592" y="0"/>
                  </a:lnTo>
                  <a:lnTo>
                    <a:pt x="165341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055" name="object 2055"/>
          <p:cNvGrpSpPr/>
          <p:nvPr/>
        </p:nvGrpSpPr>
        <p:grpSpPr>
          <a:xfrm>
            <a:off x="9989106" y="3116702"/>
            <a:ext cx="491010" cy="17289"/>
            <a:chOff x="5967488" y="2289429"/>
            <a:chExt cx="360680" cy="12700"/>
          </a:xfrm>
        </p:grpSpPr>
        <p:sp>
          <p:nvSpPr>
            <p:cNvPr id="2056" name="object 2056"/>
            <p:cNvSpPr/>
            <p:nvPr/>
          </p:nvSpPr>
          <p:spPr>
            <a:xfrm>
              <a:off x="5967869" y="2289810"/>
              <a:ext cx="360045" cy="11430"/>
            </a:xfrm>
            <a:custGeom>
              <a:avLst/>
              <a:gdLst/>
              <a:ahLst/>
              <a:cxnLst/>
              <a:rect l="l" t="t" r="r" b="b"/>
              <a:pathLst>
                <a:path w="360045" h="11430">
                  <a:moveTo>
                    <a:pt x="359651" y="11430"/>
                  </a:moveTo>
                  <a:lnTo>
                    <a:pt x="0" y="0"/>
                  </a:lnTo>
                  <a:lnTo>
                    <a:pt x="14477" y="11430"/>
                  </a:lnTo>
                  <a:lnTo>
                    <a:pt x="359651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57" name="object 2057"/>
            <p:cNvSpPr/>
            <p:nvPr/>
          </p:nvSpPr>
          <p:spPr>
            <a:xfrm>
              <a:off x="5967869" y="2289810"/>
              <a:ext cx="360045" cy="11430"/>
            </a:xfrm>
            <a:custGeom>
              <a:avLst/>
              <a:gdLst/>
              <a:ahLst/>
              <a:cxnLst/>
              <a:rect l="l" t="t" r="r" b="b"/>
              <a:pathLst>
                <a:path w="360045" h="11430">
                  <a:moveTo>
                    <a:pt x="0" y="0"/>
                  </a:moveTo>
                  <a:lnTo>
                    <a:pt x="14477" y="11430"/>
                  </a:lnTo>
                  <a:lnTo>
                    <a:pt x="359651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58" name="object 2058"/>
            <p:cNvSpPr/>
            <p:nvPr/>
          </p:nvSpPr>
          <p:spPr>
            <a:xfrm>
              <a:off x="5967869" y="2289810"/>
              <a:ext cx="360045" cy="11430"/>
            </a:xfrm>
            <a:custGeom>
              <a:avLst/>
              <a:gdLst/>
              <a:ahLst/>
              <a:cxnLst/>
              <a:rect l="l" t="t" r="r" b="b"/>
              <a:pathLst>
                <a:path w="360045" h="11430">
                  <a:moveTo>
                    <a:pt x="359651" y="11430"/>
                  </a:moveTo>
                  <a:lnTo>
                    <a:pt x="342887" y="0"/>
                  </a:lnTo>
                  <a:lnTo>
                    <a:pt x="0" y="0"/>
                  </a:lnTo>
                  <a:lnTo>
                    <a:pt x="359651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59" name="object 2059"/>
            <p:cNvSpPr/>
            <p:nvPr/>
          </p:nvSpPr>
          <p:spPr>
            <a:xfrm>
              <a:off x="5967869" y="2289810"/>
              <a:ext cx="360045" cy="11430"/>
            </a:xfrm>
            <a:custGeom>
              <a:avLst/>
              <a:gdLst/>
              <a:ahLst/>
              <a:cxnLst/>
              <a:rect l="l" t="t" r="r" b="b"/>
              <a:pathLst>
                <a:path w="360045" h="11430">
                  <a:moveTo>
                    <a:pt x="0" y="0"/>
                  </a:moveTo>
                  <a:lnTo>
                    <a:pt x="342887" y="0"/>
                  </a:lnTo>
                  <a:lnTo>
                    <a:pt x="359651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060" name="object 2060"/>
          <p:cNvGrpSpPr/>
          <p:nvPr/>
        </p:nvGrpSpPr>
        <p:grpSpPr>
          <a:xfrm>
            <a:off x="10949688" y="3116702"/>
            <a:ext cx="665629" cy="17289"/>
            <a:chOff x="6673100" y="2289429"/>
            <a:chExt cx="488950" cy="12700"/>
          </a:xfrm>
        </p:grpSpPr>
        <p:sp>
          <p:nvSpPr>
            <p:cNvPr id="2061" name="object 2061"/>
            <p:cNvSpPr/>
            <p:nvPr/>
          </p:nvSpPr>
          <p:spPr>
            <a:xfrm>
              <a:off x="6673481" y="2289810"/>
              <a:ext cx="487680" cy="11430"/>
            </a:xfrm>
            <a:custGeom>
              <a:avLst/>
              <a:gdLst/>
              <a:ahLst/>
              <a:cxnLst/>
              <a:rect l="l" t="t" r="r" b="b"/>
              <a:pathLst>
                <a:path w="487679" h="11430">
                  <a:moveTo>
                    <a:pt x="487667" y="11430"/>
                  </a:moveTo>
                  <a:lnTo>
                    <a:pt x="0" y="0"/>
                  </a:lnTo>
                  <a:lnTo>
                    <a:pt x="761" y="11430"/>
                  </a:lnTo>
                  <a:lnTo>
                    <a:pt x="487667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62" name="object 2062"/>
            <p:cNvSpPr/>
            <p:nvPr/>
          </p:nvSpPr>
          <p:spPr>
            <a:xfrm>
              <a:off x="6673481" y="2289810"/>
              <a:ext cx="487680" cy="11430"/>
            </a:xfrm>
            <a:custGeom>
              <a:avLst/>
              <a:gdLst/>
              <a:ahLst/>
              <a:cxnLst/>
              <a:rect l="l" t="t" r="r" b="b"/>
              <a:pathLst>
                <a:path w="487679" h="11430">
                  <a:moveTo>
                    <a:pt x="0" y="0"/>
                  </a:moveTo>
                  <a:lnTo>
                    <a:pt x="761" y="11430"/>
                  </a:lnTo>
                  <a:lnTo>
                    <a:pt x="487667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63" name="object 2063"/>
            <p:cNvSpPr/>
            <p:nvPr/>
          </p:nvSpPr>
          <p:spPr>
            <a:xfrm>
              <a:off x="6673481" y="2289810"/>
              <a:ext cx="487680" cy="11430"/>
            </a:xfrm>
            <a:custGeom>
              <a:avLst/>
              <a:gdLst/>
              <a:ahLst/>
              <a:cxnLst/>
              <a:rect l="l" t="t" r="r" b="b"/>
              <a:pathLst>
                <a:path w="487679" h="11430">
                  <a:moveTo>
                    <a:pt x="487667" y="11430"/>
                  </a:moveTo>
                  <a:lnTo>
                    <a:pt x="472440" y="0"/>
                  </a:lnTo>
                  <a:lnTo>
                    <a:pt x="0" y="0"/>
                  </a:lnTo>
                  <a:lnTo>
                    <a:pt x="487667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64" name="object 2064"/>
            <p:cNvSpPr/>
            <p:nvPr/>
          </p:nvSpPr>
          <p:spPr>
            <a:xfrm>
              <a:off x="6673481" y="2289810"/>
              <a:ext cx="487680" cy="11430"/>
            </a:xfrm>
            <a:custGeom>
              <a:avLst/>
              <a:gdLst/>
              <a:ahLst/>
              <a:cxnLst/>
              <a:rect l="l" t="t" r="r" b="b"/>
              <a:pathLst>
                <a:path w="487679" h="11430">
                  <a:moveTo>
                    <a:pt x="0" y="0"/>
                  </a:moveTo>
                  <a:lnTo>
                    <a:pt x="472440" y="0"/>
                  </a:lnTo>
                  <a:lnTo>
                    <a:pt x="487667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065" name="object 2065"/>
          <p:cNvGrpSpPr/>
          <p:nvPr/>
        </p:nvGrpSpPr>
        <p:grpSpPr>
          <a:xfrm>
            <a:off x="11799257" y="3116702"/>
            <a:ext cx="223894" cy="17289"/>
            <a:chOff x="7297166" y="2289429"/>
            <a:chExt cx="164465" cy="12700"/>
          </a:xfrm>
        </p:grpSpPr>
        <p:sp>
          <p:nvSpPr>
            <p:cNvPr id="2066" name="object 2066"/>
            <p:cNvSpPr/>
            <p:nvPr/>
          </p:nvSpPr>
          <p:spPr>
            <a:xfrm>
              <a:off x="7297547" y="2289810"/>
              <a:ext cx="163195" cy="11430"/>
            </a:xfrm>
            <a:custGeom>
              <a:avLst/>
              <a:gdLst/>
              <a:ahLst/>
              <a:cxnLst/>
              <a:rect l="l" t="t" r="r" b="b"/>
              <a:pathLst>
                <a:path w="163195" h="11430">
                  <a:moveTo>
                    <a:pt x="163080" y="11430"/>
                  </a:moveTo>
                  <a:lnTo>
                    <a:pt x="0" y="0"/>
                  </a:lnTo>
                  <a:lnTo>
                    <a:pt x="774" y="11430"/>
                  </a:lnTo>
                  <a:lnTo>
                    <a:pt x="163080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67" name="object 2067"/>
            <p:cNvSpPr/>
            <p:nvPr/>
          </p:nvSpPr>
          <p:spPr>
            <a:xfrm>
              <a:off x="7297547" y="2289810"/>
              <a:ext cx="163195" cy="11430"/>
            </a:xfrm>
            <a:custGeom>
              <a:avLst/>
              <a:gdLst/>
              <a:ahLst/>
              <a:cxnLst/>
              <a:rect l="l" t="t" r="r" b="b"/>
              <a:pathLst>
                <a:path w="163195" h="11430">
                  <a:moveTo>
                    <a:pt x="0" y="0"/>
                  </a:moveTo>
                  <a:lnTo>
                    <a:pt x="774" y="11430"/>
                  </a:lnTo>
                  <a:lnTo>
                    <a:pt x="163080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68" name="object 2068"/>
            <p:cNvSpPr/>
            <p:nvPr/>
          </p:nvSpPr>
          <p:spPr>
            <a:xfrm>
              <a:off x="7297547" y="2289810"/>
              <a:ext cx="163195" cy="11430"/>
            </a:xfrm>
            <a:custGeom>
              <a:avLst/>
              <a:gdLst/>
              <a:ahLst/>
              <a:cxnLst/>
              <a:rect l="l" t="t" r="r" b="b"/>
              <a:pathLst>
                <a:path w="163195" h="11430">
                  <a:moveTo>
                    <a:pt x="163080" y="11430"/>
                  </a:moveTo>
                  <a:lnTo>
                    <a:pt x="162318" y="0"/>
                  </a:lnTo>
                  <a:lnTo>
                    <a:pt x="0" y="0"/>
                  </a:lnTo>
                  <a:lnTo>
                    <a:pt x="163080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69" name="object 2069"/>
            <p:cNvSpPr/>
            <p:nvPr/>
          </p:nvSpPr>
          <p:spPr>
            <a:xfrm>
              <a:off x="7297547" y="2289810"/>
              <a:ext cx="163195" cy="11430"/>
            </a:xfrm>
            <a:custGeom>
              <a:avLst/>
              <a:gdLst/>
              <a:ahLst/>
              <a:cxnLst/>
              <a:rect l="l" t="t" r="r" b="b"/>
              <a:pathLst>
                <a:path w="163195" h="11430">
                  <a:moveTo>
                    <a:pt x="0" y="0"/>
                  </a:moveTo>
                  <a:lnTo>
                    <a:pt x="162318" y="0"/>
                  </a:lnTo>
                  <a:lnTo>
                    <a:pt x="163080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070" name="object 2070"/>
          <p:cNvGrpSpPr/>
          <p:nvPr/>
        </p:nvGrpSpPr>
        <p:grpSpPr>
          <a:xfrm>
            <a:off x="12172719" y="3116702"/>
            <a:ext cx="227351" cy="17289"/>
            <a:chOff x="7571499" y="2289429"/>
            <a:chExt cx="167005" cy="12700"/>
          </a:xfrm>
        </p:grpSpPr>
        <p:sp>
          <p:nvSpPr>
            <p:cNvPr id="2071" name="object 2071"/>
            <p:cNvSpPr/>
            <p:nvPr/>
          </p:nvSpPr>
          <p:spPr>
            <a:xfrm>
              <a:off x="7571880" y="2289810"/>
              <a:ext cx="166370" cy="11430"/>
            </a:xfrm>
            <a:custGeom>
              <a:avLst/>
              <a:gdLst/>
              <a:ahLst/>
              <a:cxnLst/>
              <a:rect l="l" t="t" r="r" b="b"/>
              <a:pathLst>
                <a:path w="166370" h="11430">
                  <a:moveTo>
                    <a:pt x="166116" y="11430"/>
                  </a:moveTo>
                  <a:lnTo>
                    <a:pt x="0" y="0"/>
                  </a:lnTo>
                  <a:lnTo>
                    <a:pt x="761" y="11430"/>
                  </a:lnTo>
                  <a:lnTo>
                    <a:pt x="166116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72" name="object 2072"/>
            <p:cNvSpPr/>
            <p:nvPr/>
          </p:nvSpPr>
          <p:spPr>
            <a:xfrm>
              <a:off x="7571880" y="2289810"/>
              <a:ext cx="166370" cy="11430"/>
            </a:xfrm>
            <a:custGeom>
              <a:avLst/>
              <a:gdLst/>
              <a:ahLst/>
              <a:cxnLst/>
              <a:rect l="l" t="t" r="r" b="b"/>
              <a:pathLst>
                <a:path w="166370" h="11430">
                  <a:moveTo>
                    <a:pt x="0" y="0"/>
                  </a:moveTo>
                  <a:lnTo>
                    <a:pt x="761" y="11430"/>
                  </a:lnTo>
                  <a:lnTo>
                    <a:pt x="166116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73" name="object 2073"/>
            <p:cNvSpPr/>
            <p:nvPr/>
          </p:nvSpPr>
          <p:spPr>
            <a:xfrm>
              <a:off x="7571880" y="2289810"/>
              <a:ext cx="166370" cy="11430"/>
            </a:xfrm>
            <a:custGeom>
              <a:avLst/>
              <a:gdLst/>
              <a:ahLst/>
              <a:cxnLst/>
              <a:rect l="l" t="t" r="r" b="b"/>
              <a:pathLst>
                <a:path w="166370" h="11430">
                  <a:moveTo>
                    <a:pt x="166116" y="11430"/>
                  </a:moveTo>
                  <a:lnTo>
                    <a:pt x="165341" y="0"/>
                  </a:lnTo>
                  <a:lnTo>
                    <a:pt x="0" y="0"/>
                  </a:lnTo>
                  <a:lnTo>
                    <a:pt x="166116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74" name="object 2074"/>
            <p:cNvSpPr/>
            <p:nvPr/>
          </p:nvSpPr>
          <p:spPr>
            <a:xfrm>
              <a:off x="7571880" y="2289810"/>
              <a:ext cx="166370" cy="11430"/>
            </a:xfrm>
            <a:custGeom>
              <a:avLst/>
              <a:gdLst/>
              <a:ahLst/>
              <a:cxnLst/>
              <a:rect l="l" t="t" r="r" b="b"/>
              <a:pathLst>
                <a:path w="166370" h="11430">
                  <a:moveTo>
                    <a:pt x="0" y="0"/>
                  </a:moveTo>
                  <a:lnTo>
                    <a:pt x="165341" y="0"/>
                  </a:lnTo>
                  <a:lnTo>
                    <a:pt x="166116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075" name="object 2075"/>
          <p:cNvGrpSpPr/>
          <p:nvPr/>
        </p:nvGrpSpPr>
        <p:grpSpPr>
          <a:xfrm>
            <a:off x="10008816" y="3132260"/>
            <a:ext cx="471992" cy="3458"/>
            <a:chOff x="5981966" y="2300858"/>
            <a:chExt cx="346710" cy="2540"/>
          </a:xfrm>
        </p:grpSpPr>
        <p:sp>
          <p:nvSpPr>
            <p:cNvPr id="2076" name="object 2076"/>
            <p:cNvSpPr/>
            <p:nvPr/>
          </p:nvSpPr>
          <p:spPr>
            <a:xfrm>
              <a:off x="5982347" y="2301239"/>
              <a:ext cx="346075" cy="1905"/>
            </a:xfrm>
            <a:custGeom>
              <a:avLst/>
              <a:gdLst/>
              <a:ahLst/>
              <a:cxnLst/>
              <a:rect l="l" t="t" r="r" b="b"/>
              <a:pathLst>
                <a:path w="346075" h="1905">
                  <a:moveTo>
                    <a:pt x="345935" y="1524"/>
                  </a:moveTo>
                  <a:lnTo>
                    <a:pt x="0" y="0"/>
                  </a:lnTo>
                  <a:lnTo>
                    <a:pt x="3048" y="1524"/>
                  </a:lnTo>
                  <a:lnTo>
                    <a:pt x="345935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77" name="object 2077"/>
            <p:cNvSpPr/>
            <p:nvPr/>
          </p:nvSpPr>
          <p:spPr>
            <a:xfrm>
              <a:off x="5982347" y="2301239"/>
              <a:ext cx="346075" cy="1905"/>
            </a:xfrm>
            <a:custGeom>
              <a:avLst/>
              <a:gdLst/>
              <a:ahLst/>
              <a:cxnLst/>
              <a:rect l="l" t="t" r="r" b="b"/>
              <a:pathLst>
                <a:path w="346075" h="1905">
                  <a:moveTo>
                    <a:pt x="-380" y="762"/>
                  </a:moveTo>
                  <a:lnTo>
                    <a:pt x="346316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78" name="object 2078"/>
            <p:cNvSpPr/>
            <p:nvPr/>
          </p:nvSpPr>
          <p:spPr>
            <a:xfrm>
              <a:off x="5982347" y="2301239"/>
              <a:ext cx="346075" cy="1905"/>
            </a:xfrm>
            <a:custGeom>
              <a:avLst/>
              <a:gdLst/>
              <a:ahLst/>
              <a:cxnLst/>
              <a:rect l="l" t="t" r="r" b="b"/>
              <a:pathLst>
                <a:path w="346075" h="1905">
                  <a:moveTo>
                    <a:pt x="345935" y="1524"/>
                  </a:moveTo>
                  <a:lnTo>
                    <a:pt x="345173" y="0"/>
                  </a:lnTo>
                  <a:lnTo>
                    <a:pt x="0" y="0"/>
                  </a:lnTo>
                  <a:lnTo>
                    <a:pt x="345935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79" name="object 2079"/>
            <p:cNvSpPr/>
            <p:nvPr/>
          </p:nvSpPr>
          <p:spPr>
            <a:xfrm>
              <a:off x="5982347" y="2301239"/>
              <a:ext cx="346075" cy="1905"/>
            </a:xfrm>
            <a:custGeom>
              <a:avLst/>
              <a:gdLst/>
              <a:ahLst/>
              <a:cxnLst/>
              <a:rect l="l" t="t" r="r" b="b"/>
              <a:pathLst>
                <a:path w="346075" h="1905">
                  <a:moveTo>
                    <a:pt x="-380" y="762"/>
                  </a:moveTo>
                  <a:lnTo>
                    <a:pt x="346316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080" name="object 2080"/>
          <p:cNvGrpSpPr/>
          <p:nvPr/>
        </p:nvGrpSpPr>
        <p:grpSpPr>
          <a:xfrm>
            <a:off x="10950725" y="3132260"/>
            <a:ext cx="668223" cy="3458"/>
            <a:chOff x="6673862" y="2300858"/>
            <a:chExt cx="490855" cy="2540"/>
          </a:xfrm>
        </p:grpSpPr>
        <p:sp>
          <p:nvSpPr>
            <p:cNvPr id="2081" name="object 2081"/>
            <p:cNvSpPr/>
            <p:nvPr/>
          </p:nvSpPr>
          <p:spPr>
            <a:xfrm>
              <a:off x="6674243" y="2301239"/>
              <a:ext cx="490220" cy="1905"/>
            </a:xfrm>
            <a:custGeom>
              <a:avLst/>
              <a:gdLst/>
              <a:ahLst/>
              <a:cxnLst/>
              <a:rect l="l" t="t" r="r" b="b"/>
              <a:pathLst>
                <a:path w="490220" h="1905">
                  <a:moveTo>
                    <a:pt x="489953" y="1524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489953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82" name="object 2082"/>
            <p:cNvSpPr/>
            <p:nvPr/>
          </p:nvSpPr>
          <p:spPr>
            <a:xfrm>
              <a:off x="6674243" y="2301239"/>
              <a:ext cx="490220" cy="1905"/>
            </a:xfrm>
            <a:custGeom>
              <a:avLst/>
              <a:gdLst/>
              <a:ahLst/>
              <a:cxnLst/>
              <a:rect l="l" t="t" r="r" b="b"/>
              <a:pathLst>
                <a:path w="490220" h="1905">
                  <a:moveTo>
                    <a:pt x="-380" y="762"/>
                  </a:moveTo>
                  <a:lnTo>
                    <a:pt x="490334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83" name="object 2083"/>
            <p:cNvSpPr/>
            <p:nvPr/>
          </p:nvSpPr>
          <p:spPr>
            <a:xfrm>
              <a:off x="6674243" y="2301239"/>
              <a:ext cx="490220" cy="1905"/>
            </a:xfrm>
            <a:custGeom>
              <a:avLst/>
              <a:gdLst/>
              <a:ahLst/>
              <a:cxnLst/>
              <a:rect l="l" t="t" r="r" b="b"/>
              <a:pathLst>
                <a:path w="490220" h="1905">
                  <a:moveTo>
                    <a:pt x="489953" y="1524"/>
                  </a:moveTo>
                  <a:lnTo>
                    <a:pt x="486905" y="0"/>
                  </a:lnTo>
                  <a:lnTo>
                    <a:pt x="0" y="0"/>
                  </a:lnTo>
                  <a:lnTo>
                    <a:pt x="489953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84" name="object 2084"/>
            <p:cNvSpPr/>
            <p:nvPr/>
          </p:nvSpPr>
          <p:spPr>
            <a:xfrm>
              <a:off x="6674243" y="2301239"/>
              <a:ext cx="490220" cy="1905"/>
            </a:xfrm>
            <a:custGeom>
              <a:avLst/>
              <a:gdLst/>
              <a:ahLst/>
              <a:cxnLst/>
              <a:rect l="l" t="t" r="r" b="b"/>
              <a:pathLst>
                <a:path w="490220" h="1905">
                  <a:moveTo>
                    <a:pt x="-380" y="762"/>
                  </a:moveTo>
                  <a:lnTo>
                    <a:pt x="490334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085" name="object 2085"/>
          <p:cNvGrpSpPr/>
          <p:nvPr/>
        </p:nvGrpSpPr>
        <p:grpSpPr>
          <a:xfrm>
            <a:off x="11800310" y="3132260"/>
            <a:ext cx="222165" cy="3458"/>
            <a:chOff x="7297940" y="2300858"/>
            <a:chExt cx="163195" cy="2540"/>
          </a:xfrm>
        </p:grpSpPr>
        <p:sp>
          <p:nvSpPr>
            <p:cNvPr id="2086" name="object 2086"/>
            <p:cNvSpPr/>
            <p:nvPr/>
          </p:nvSpPr>
          <p:spPr>
            <a:xfrm>
              <a:off x="7298321" y="2301239"/>
              <a:ext cx="162560" cy="1905"/>
            </a:xfrm>
            <a:custGeom>
              <a:avLst/>
              <a:gdLst/>
              <a:ahLst/>
              <a:cxnLst/>
              <a:rect l="l" t="t" r="r" b="b"/>
              <a:pathLst>
                <a:path w="162559" h="1905">
                  <a:moveTo>
                    <a:pt x="162305" y="1524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62305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87" name="object 2087"/>
            <p:cNvSpPr/>
            <p:nvPr/>
          </p:nvSpPr>
          <p:spPr>
            <a:xfrm>
              <a:off x="7298321" y="2301239"/>
              <a:ext cx="162560" cy="1905"/>
            </a:xfrm>
            <a:custGeom>
              <a:avLst/>
              <a:gdLst/>
              <a:ahLst/>
              <a:cxnLst/>
              <a:rect l="l" t="t" r="r" b="b"/>
              <a:pathLst>
                <a:path w="162559" h="1905">
                  <a:moveTo>
                    <a:pt x="-380" y="762"/>
                  </a:moveTo>
                  <a:lnTo>
                    <a:pt x="162686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88" name="object 2088"/>
            <p:cNvSpPr/>
            <p:nvPr/>
          </p:nvSpPr>
          <p:spPr>
            <a:xfrm>
              <a:off x="7298321" y="2301239"/>
              <a:ext cx="162560" cy="1905"/>
            </a:xfrm>
            <a:custGeom>
              <a:avLst/>
              <a:gdLst/>
              <a:ahLst/>
              <a:cxnLst/>
              <a:rect l="l" t="t" r="r" b="b"/>
              <a:pathLst>
                <a:path w="162559" h="1905">
                  <a:moveTo>
                    <a:pt x="162305" y="1524"/>
                  </a:moveTo>
                  <a:lnTo>
                    <a:pt x="162305" y="0"/>
                  </a:lnTo>
                  <a:lnTo>
                    <a:pt x="0" y="0"/>
                  </a:lnTo>
                  <a:lnTo>
                    <a:pt x="162305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89" name="object 2089"/>
            <p:cNvSpPr/>
            <p:nvPr/>
          </p:nvSpPr>
          <p:spPr>
            <a:xfrm>
              <a:off x="7298321" y="2301239"/>
              <a:ext cx="162560" cy="1905"/>
            </a:xfrm>
            <a:custGeom>
              <a:avLst/>
              <a:gdLst/>
              <a:ahLst/>
              <a:cxnLst/>
              <a:rect l="l" t="t" r="r" b="b"/>
              <a:pathLst>
                <a:path w="162559" h="1905">
                  <a:moveTo>
                    <a:pt x="-380" y="762"/>
                  </a:moveTo>
                  <a:lnTo>
                    <a:pt x="162686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090" name="object 2090"/>
          <p:cNvGrpSpPr/>
          <p:nvPr/>
        </p:nvGrpSpPr>
        <p:grpSpPr>
          <a:xfrm>
            <a:off x="12173755" y="3132260"/>
            <a:ext cx="226487" cy="3458"/>
            <a:chOff x="7572261" y="2300858"/>
            <a:chExt cx="166370" cy="2540"/>
          </a:xfrm>
        </p:grpSpPr>
        <p:sp>
          <p:nvSpPr>
            <p:cNvPr id="2091" name="object 2091"/>
            <p:cNvSpPr/>
            <p:nvPr/>
          </p:nvSpPr>
          <p:spPr>
            <a:xfrm>
              <a:off x="7572642" y="2301239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165354" y="1524"/>
                  </a:moveTo>
                  <a:lnTo>
                    <a:pt x="0" y="0"/>
                  </a:lnTo>
                  <a:lnTo>
                    <a:pt x="762" y="1524"/>
                  </a:lnTo>
                  <a:lnTo>
                    <a:pt x="165354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92" name="object 2092"/>
            <p:cNvSpPr/>
            <p:nvPr/>
          </p:nvSpPr>
          <p:spPr>
            <a:xfrm>
              <a:off x="7572642" y="2301239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-380" y="762"/>
                  </a:moveTo>
                  <a:lnTo>
                    <a:pt x="165734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93" name="object 2093"/>
            <p:cNvSpPr/>
            <p:nvPr/>
          </p:nvSpPr>
          <p:spPr>
            <a:xfrm>
              <a:off x="7572642" y="2301239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165354" y="1524"/>
                  </a:moveTo>
                  <a:lnTo>
                    <a:pt x="165354" y="0"/>
                  </a:lnTo>
                  <a:lnTo>
                    <a:pt x="0" y="0"/>
                  </a:lnTo>
                  <a:lnTo>
                    <a:pt x="165354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94" name="object 2094"/>
            <p:cNvSpPr/>
            <p:nvPr/>
          </p:nvSpPr>
          <p:spPr>
            <a:xfrm>
              <a:off x="7572642" y="2301239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4" h="1905">
                  <a:moveTo>
                    <a:pt x="-380" y="762"/>
                  </a:moveTo>
                  <a:lnTo>
                    <a:pt x="165734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095" name="object 2095"/>
          <p:cNvGrpSpPr/>
          <p:nvPr/>
        </p:nvGrpSpPr>
        <p:grpSpPr>
          <a:xfrm>
            <a:off x="10012966" y="3134336"/>
            <a:ext cx="490145" cy="28527"/>
            <a:chOff x="5985014" y="2302382"/>
            <a:chExt cx="360045" cy="20955"/>
          </a:xfrm>
        </p:grpSpPr>
        <p:sp>
          <p:nvSpPr>
            <p:cNvPr id="2096" name="object 2096"/>
            <p:cNvSpPr/>
            <p:nvPr/>
          </p:nvSpPr>
          <p:spPr>
            <a:xfrm>
              <a:off x="5985395" y="2302763"/>
              <a:ext cx="359410" cy="20320"/>
            </a:xfrm>
            <a:custGeom>
              <a:avLst/>
              <a:gdLst/>
              <a:ahLst/>
              <a:cxnLst/>
              <a:rect l="l" t="t" r="r" b="b"/>
              <a:pathLst>
                <a:path w="359410" h="20319">
                  <a:moveTo>
                    <a:pt x="358901" y="19812"/>
                  </a:moveTo>
                  <a:lnTo>
                    <a:pt x="0" y="0"/>
                  </a:lnTo>
                  <a:lnTo>
                    <a:pt x="28194" y="19812"/>
                  </a:lnTo>
                  <a:lnTo>
                    <a:pt x="358901" y="1981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97" name="object 2097"/>
            <p:cNvSpPr/>
            <p:nvPr/>
          </p:nvSpPr>
          <p:spPr>
            <a:xfrm>
              <a:off x="5985395" y="2302763"/>
              <a:ext cx="359410" cy="20320"/>
            </a:xfrm>
            <a:custGeom>
              <a:avLst/>
              <a:gdLst/>
              <a:ahLst/>
              <a:cxnLst/>
              <a:rect l="l" t="t" r="r" b="b"/>
              <a:pathLst>
                <a:path w="359410" h="20319">
                  <a:moveTo>
                    <a:pt x="0" y="0"/>
                  </a:moveTo>
                  <a:lnTo>
                    <a:pt x="28194" y="19812"/>
                  </a:lnTo>
                  <a:lnTo>
                    <a:pt x="358901" y="1981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98" name="object 2098"/>
            <p:cNvSpPr/>
            <p:nvPr/>
          </p:nvSpPr>
          <p:spPr>
            <a:xfrm>
              <a:off x="5985395" y="2302763"/>
              <a:ext cx="359410" cy="20320"/>
            </a:xfrm>
            <a:custGeom>
              <a:avLst/>
              <a:gdLst/>
              <a:ahLst/>
              <a:cxnLst/>
              <a:rect l="l" t="t" r="r" b="b"/>
              <a:pathLst>
                <a:path w="359410" h="20319">
                  <a:moveTo>
                    <a:pt x="358901" y="19812"/>
                  </a:moveTo>
                  <a:lnTo>
                    <a:pt x="342887" y="0"/>
                  </a:lnTo>
                  <a:lnTo>
                    <a:pt x="0" y="0"/>
                  </a:lnTo>
                  <a:lnTo>
                    <a:pt x="358901" y="1981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099" name="object 2099"/>
            <p:cNvSpPr/>
            <p:nvPr/>
          </p:nvSpPr>
          <p:spPr>
            <a:xfrm>
              <a:off x="5985395" y="2302763"/>
              <a:ext cx="359410" cy="20320"/>
            </a:xfrm>
            <a:custGeom>
              <a:avLst/>
              <a:gdLst/>
              <a:ahLst/>
              <a:cxnLst/>
              <a:rect l="l" t="t" r="r" b="b"/>
              <a:pathLst>
                <a:path w="359410" h="20319">
                  <a:moveTo>
                    <a:pt x="0" y="0"/>
                  </a:moveTo>
                  <a:lnTo>
                    <a:pt x="342887" y="0"/>
                  </a:lnTo>
                  <a:lnTo>
                    <a:pt x="358901" y="1981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100" name="object 2100"/>
          <p:cNvGrpSpPr/>
          <p:nvPr/>
        </p:nvGrpSpPr>
        <p:grpSpPr>
          <a:xfrm>
            <a:off x="10950726" y="3134336"/>
            <a:ext cx="696748" cy="28527"/>
            <a:chOff x="6673862" y="2302382"/>
            <a:chExt cx="511809" cy="20955"/>
          </a:xfrm>
        </p:grpSpPr>
        <p:sp>
          <p:nvSpPr>
            <p:cNvPr id="2101" name="object 2101"/>
            <p:cNvSpPr/>
            <p:nvPr/>
          </p:nvSpPr>
          <p:spPr>
            <a:xfrm>
              <a:off x="6674243" y="2302763"/>
              <a:ext cx="510540" cy="20320"/>
            </a:xfrm>
            <a:custGeom>
              <a:avLst/>
              <a:gdLst/>
              <a:ahLst/>
              <a:cxnLst/>
              <a:rect l="l" t="t" r="r" b="b"/>
              <a:pathLst>
                <a:path w="510540" h="20319">
                  <a:moveTo>
                    <a:pt x="510527" y="19812"/>
                  </a:moveTo>
                  <a:lnTo>
                    <a:pt x="0" y="0"/>
                  </a:lnTo>
                  <a:lnTo>
                    <a:pt x="1524" y="19812"/>
                  </a:lnTo>
                  <a:lnTo>
                    <a:pt x="510527" y="1981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02" name="object 2102"/>
            <p:cNvSpPr/>
            <p:nvPr/>
          </p:nvSpPr>
          <p:spPr>
            <a:xfrm>
              <a:off x="6674243" y="2302763"/>
              <a:ext cx="510540" cy="20320"/>
            </a:xfrm>
            <a:custGeom>
              <a:avLst/>
              <a:gdLst/>
              <a:ahLst/>
              <a:cxnLst/>
              <a:rect l="l" t="t" r="r" b="b"/>
              <a:pathLst>
                <a:path w="510540" h="20319">
                  <a:moveTo>
                    <a:pt x="0" y="0"/>
                  </a:moveTo>
                  <a:lnTo>
                    <a:pt x="1524" y="19812"/>
                  </a:lnTo>
                  <a:lnTo>
                    <a:pt x="510527" y="1981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03" name="object 2103"/>
            <p:cNvSpPr/>
            <p:nvPr/>
          </p:nvSpPr>
          <p:spPr>
            <a:xfrm>
              <a:off x="6674243" y="2302763"/>
              <a:ext cx="510540" cy="20320"/>
            </a:xfrm>
            <a:custGeom>
              <a:avLst/>
              <a:gdLst/>
              <a:ahLst/>
              <a:cxnLst/>
              <a:rect l="l" t="t" r="r" b="b"/>
              <a:pathLst>
                <a:path w="510540" h="20319">
                  <a:moveTo>
                    <a:pt x="510527" y="19812"/>
                  </a:moveTo>
                  <a:lnTo>
                    <a:pt x="489953" y="0"/>
                  </a:lnTo>
                  <a:lnTo>
                    <a:pt x="0" y="0"/>
                  </a:lnTo>
                  <a:lnTo>
                    <a:pt x="510527" y="1981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04" name="object 2104"/>
            <p:cNvSpPr/>
            <p:nvPr/>
          </p:nvSpPr>
          <p:spPr>
            <a:xfrm>
              <a:off x="6674243" y="2302763"/>
              <a:ext cx="510540" cy="20320"/>
            </a:xfrm>
            <a:custGeom>
              <a:avLst/>
              <a:gdLst/>
              <a:ahLst/>
              <a:cxnLst/>
              <a:rect l="l" t="t" r="r" b="b"/>
              <a:pathLst>
                <a:path w="510540" h="20319">
                  <a:moveTo>
                    <a:pt x="0" y="0"/>
                  </a:moveTo>
                  <a:lnTo>
                    <a:pt x="489953" y="0"/>
                  </a:lnTo>
                  <a:lnTo>
                    <a:pt x="510527" y="1981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105" name="object 2105"/>
          <p:cNvGrpSpPr/>
          <p:nvPr/>
        </p:nvGrpSpPr>
        <p:grpSpPr>
          <a:xfrm>
            <a:off x="11800310" y="3134336"/>
            <a:ext cx="224758" cy="28527"/>
            <a:chOff x="7297940" y="2302382"/>
            <a:chExt cx="165100" cy="20955"/>
          </a:xfrm>
        </p:grpSpPr>
        <p:sp>
          <p:nvSpPr>
            <p:cNvPr id="2106" name="object 2106"/>
            <p:cNvSpPr/>
            <p:nvPr/>
          </p:nvSpPr>
          <p:spPr>
            <a:xfrm>
              <a:off x="7298321" y="2302763"/>
              <a:ext cx="163830" cy="20320"/>
            </a:xfrm>
            <a:custGeom>
              <a:avLst/>
              <a:gdLst/>
              <a:ahLst/>
              <a:cxnLst/>
              <a:rect l="l" t="t" r="r" b="b"/>
              <a:pathLst>
                <a:path w="163829" h="20319">
                  <a:moveTo>
                    <a:pt x="163817" y="19812"/>
                  </a:moveTo>
                  <a:lnTo>
                    <a:pt x="0" y="0"/>
                  </a:lnTo>
                  <a:lnTo>
                    <a:pt x="1524" y="19812"/>
                  </a:lnTo>
                  <a:lnTo>
                    <a:pt x="163817" y="1981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07" name="object 2107"/>
            <p:cNvSpPr/>
            <p:nvPr/>
          </p:nvSpPr>
          <p:spPr>
            <a:xfrm>
              <a:off x="7298321" y="2302763"/>
              <a:ext cx="163830" cy="20320"/>
            </a:xfrm>
            <a:custGeom>
              <a:avLst/>
              <a:gdLst/>
              <a:ahLst/>
              <a:cxnLst/>
              <a:rect l="l" t="t" r="r" b="b"/>
              <a:pathLst>
                <a:path w="163829" h="20319">
                  <a:moveTo>
                    <a:pt x="0" y="0"/>
                  </a:moveTo>
                  <a:lnTo>
                    <a:pt x="1524" y="19812"/>
                  </a:lnTo>
                  <a:lnTo>
                    <a:pt x="163817" y="1981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08" name="object 2108"/>
            <p:cNvSpPr/>
            <p:nvPr/>
          </p:nvSpPr>
          <p:spPr>
            <a:xfrm>
              <a:off x="7298321" y="2302763"/>
              <a:ext cx="163830" cy="20320"/>
            </a:xfrm>
            <a:custGeom>
              <a:avLst/>
              <a:gdLst/>
              <a:ahLst/>
              <a:cxnLst/>
              <a:rect l="l" t="t" r="r" b="b"/>
              <a:pathLst>
                <a:path w="163829" h="20319">
                  <a:moveTo>
                    <a:pt x="163817" y="19812"/>
                  </a:moveTo>
                  <a:lnTo>
                    <a:pt x="162305" y="0"/>
                  </a:lnTo>
                  <a:lnTo>
                    <a:pt x="0" y="0"/>
                  </a:lnTo>
                  <a:lnTo>
                    <a:pt x="163817" y="1981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09" name="object 2109"/>
            <p:cNvSpPr/>
            <p:nvPr/>
          </p:nvSpPr>
          <p:spPr>
            <a:xfrm>
              <a:off x="7298321" y="2302763"/>
              <a:ext cx="163830" cy="20320"/>
            </a:xfrm>
            <a:custGeom>
              <a:avLst/>
              <a:gdLst/>
              <a:ahLst/>
              <a:cxnLst/>
              <a:rect l="l" t="t" r="r" b="b"/>
              <a:pathLst>
                <a:path w="163829" h="20319">
                  <a:moveTo>
                    <a:pt x="0" y="0"/>
                  </a:moveTo>
                  <a:lnTo>
                    <a:pt x="162305" y="0"/>
                  </a:lnTo>
                  <a:lnTo>
                    <a:pt x="163817" y="1981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110" name="object 2110"/>
          <p:cNvGrpSpPr/>
          <p:nvPr/>
        </p:nvGrpSpPr>
        <p:grpSpPr>
          <a:xfrm>
            <a:off x="12174794" y="3134336"/>
            <a:ext cx="227351" cy="28527"/>
            <a:chOff x="7573023" y="2302382"/>
            <a:chExt cx="167005" cy="20955"/>
          </a:xfrm>
        </p:grpSpPr>
        <p:sp>
          <p:nvSpPr>
            <p:cNvPr id="2111" name="object 2111"/>
            <p:cNvSpPr/>
            <p:nvPr/>
          </p:nvSpPr>
          <p:spPr>
            <a:xfrm>
              <a:off x="7573404" y="2302763"/>
              <a:ext cx="166370" cy="20320"/>
            </a:xfrm>
            <a:custGeom>
              <a:avLst/>
              <a:gdLst/>
              <a:ahLst/>
              <a:cxnLst/>
              <a:rect l="l" t="t" r="r" b="b"/>
              <a:pathLst>
                <a:path w="166370" h="20319">
                  <a:moveTo>
                    <a:pt x="166115" y="19812"/>
                  </a:moveTo>
                  <a:lnTo>
                    <a:pt x="0" y="0"/>
                  </a:lnTo>
                  <a:lnTo>
                    <a:pt x="761" y="19812"/>
                  </a:lnTo>
                  <a:lnTo>
                    <a:pt x="166115" y="1981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12" name="object 2112"/>
            <p:cNvSpPr/>
            <p:nvPr/>
          </p:nvSpPr>
          <p:spPr>
            <a:xfrm>
              <a:off x="7573404" y="2302763"/>
              <a:ext cx="166370" cy="20320"/>
            </a:xfrm>
            <a:custGeom>
              <a:avLst/>
              <a:gdLst/>
              <a:ahLst/>
              <a:cxnLst/>
              <a:rect l="l" t="t" r="r" b="b"/>
              <a:pathLst>
                <a:path w="166370" h="20319">
                  <a:moveTo>
                    <a:pt x="0" y="0"/>
                  </a:moveTo>
                  <a:lnTo>
                    <a:pt x="761" y="19812"/>
                  </a:lnTo>
                  <a:lnTo>
                    <a:pt x="166115" y="1981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13" name="object 2113"/>
            <p:cNvSpPr/>
            <p:nvPr/>
          </p:nvSpPr>
          <p:spPr>
            <a:xfrm>
              <a:off x="7573404" y="2302763"/>
              <a:ext cx="166370" cy="20320"/>
            </a:xfrm>
            <a:custGeom>
              <a:avLst/>
              <a:gdLst/>
              <a:ahLst/>
              <a:cxnLst/>
              <a:rect l="l" t="t" r="r" b="b"/>
              <a:pathLst>
                <a:path w="166370" h="20319">
                  <a:moveTo>
                    <a:pt x="166115" y="19812"/>
                  </a:moveTo>
                  <a:lnTo>
                    <a:pt x="164592" y="0"/>
                  </a:lnTo>
                  <a:lnTo>
                    <a:pt x="0" y="0"/>
                  </a:lnTo>
                  <a:lnTo>
                    <a:pt x="166115" y="1981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14" name="object 2114"/>
            <p:cNvSpPr/>
            <p:nvPr/>
          </p:nvSpPr>
          <p:spPr>
            <a:xfrm>
              <a:off x="7573404" y="2302763"/>
              <a:ext cx="166370" cy="20320"/>
            </a:xfrm>
            <a:custGeom>
              <a:avLst/>
              <a:gdLst/>
              <a:ahLst/>
              <a:cxnLst/>
              <a:rect l="l" t="t" r="r" b="b"/>
              <a:pathLst>
                <a:path w="166370" h="20319">
                  <a:moveTo>
                    <a:pt x="0" y="0"/>
                  </a:moveTo>
                  <a:lnTo>
                    <a:pt x="164592" y="0"/>
                  </a:lnTo>
                  <a:lnTo>
                    <a:pt x="166115" y="1981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115" name="object 2115"/>
          <p:cNvGrpSpPr/>
          <p:nvPr/>
        </p:nvGrpSpPr>
        <p:grpSpPr>
          <a:xfrm>
            <a:off x="10051348" y="3161308"/>
            <a:ext cx="455567" cy="7780"/>
            <a:chOff x="6013208" y="2322195"/>
            <a:chExt cx="334645" cy="5715"/>
          </a:xfrm>
        </p:grpSpPr>
        <p:sp>
          <p:nvSpPr>
            <p:cNvPr id="2116" name="object 2116"/>
            <p:cNvSpPr/>
            <p:nvPr/>
          </p:nvSpPr>
          <p:spPr>
            <a:xfrm>
              <a:off x="6013589" y="2322576"/>
              <a:ext cx="334010" cy="5080"/>
            </a:xfrm>
            <a:custGeom>
              <a:avLst/>
              <a:gdLst/>
              <a:ahLst/>
              <a:cxnLst/>
              <a:rect l="l" t="t" r="r" b="b"/>
              <a:pathLst>
                <a:path w="334010" h="5080">
                  <a:moveTo>
                    <a:pt x="333743" y="4571"/>
                  </a:moveTo>
                  <a:lnTo>
                    <a:pt x="0" y="0"/>
                  </a:lnTo>
                  <a:lnTo>
                    <a:pt x="6857" y="4571"/>
                  </a:lnTo>
                  <a:lnTo>
                    <a:pt x="333743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17" name="object 2117"/>
            <p:cNvSpPr/>
            <p:nvPr/>
          </p:nvSpPr>
          <p:spPr>
            <a:xfrm>
              <a:off x="6013589" y="2322576"/>
              <a:ext cx="334010" cy="5080"/>
            </a:xfrm>
            <a:custGeom>
              <a:avLst/>
              <a:gdLst/>
              <a:ahLst/>
              <a:cxnLst/>
              <a:rect l="l" t="t" r="r" b="b"/>
              <a:pathLst>
                <a:path w="334010" h="5080">
                  <a:moveTo>
                    <a:pt x="0" y="0"/>
                  </a:moveTo>
                  <a:lnTo>
                    <a:pt x="6857" y="4571"/>
                  </a:lnTo>
                  <a:lnTo>
                    <a:pt x="333743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18" name="object 2118"/>
            <p:cNvSpPr/>
            <p:nvPr/>
          </p:nvSpPr>
          <p:spPr>
            <a:xfrm>
              <a:off x="6013589" y="2322576"/>
              <a:ext cx="334010" cy="5080"/>
            </a:xfrm>
            <a:custGeom>
              <a:avLst/>
              <a:gdLst/>
              <a:ahLst/>
              <a:cxnLst/>
              <a:rect l="l" t="t" r="r" b="b"/>
              <a:pathLst>
                <a:path w="334010" h="5080">
                  <a:moveTo>
                    <a:pt x="333743" y="4571"/>
                  </a:moveTo>
                  <a:lnTo>
                    <a:pt x="330707" y="0"/>
                  </a:lnTo>
                  <a:lnTo>
                    <a:pt x="0" y="0"/>
                  </a:lnTo>
                  <a:lnTo>
                    <a:pt x="333743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19" name="object 2119"/>
            <p:cNvSpPr/>
            <p:nvPr/>
          </p:nvSpPr>
          <p:spPr>
            <a:xfrm>
              <a:off x="6013589" y="2322576"/>
              <a:ext cx="334010" cy="5080"/>
            </a:xfrm>
            <a:custGeom>
              <a:avLst/>
              <a:gdLst/>
              <a:ahLst/>
              <a:cxnLst/>
              <a:rect l="l" t="t" r="r" b="b"/>
              <a:pathLst>
                <a:path w="334010" h="5080">
                  <a:moveTo>
                    <a:pt x="0" y="0"/>
                  </a:moveTo>
                  <a:lnTo>
                    <a:pt x="330707" y="0"/>
                  </a:lnTo>
                  <a:lnTo>
                    <a:pt x="333743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120" name="object 2120"/>
          <p:cNvGrpSpPr/>
          <p:nvPr/>
        </p:nvGrpSpPr>
        <p:grpSpPr>
          <a:xfrm>
            <a:off x="10952799" y="3161308"/>
            <a:ext cx="700208" cy="7780"/>
            <a:chOff x="6675386" y="2322195"/>
            <a:chExt cx="514350" cy="5715"/>
          </a:xfrm>
        </p:grpSpPr>
        <p:sp>
          <p:nvSpPr>
            <p:cNvPr id="2121" name="object 2121"/>
            <p:cNvSpPr/>
            <p:nvPr/>
          </p:nvSpPr>
          <p:spPr>
            <a:xfrm>
              <a:off x="6675767" y="2322576"/>
              <a:ext cx="513715" cy="5080"/>
            </a:xfrm>
            <a:custGeom>
              <a:avLst/>
              <a:gdLst/>
              <a:ahLst/>
              <a:cxnLst/>
              <a:rect l="l" t="t" r="r" b="b"/>
              <a:pathLst>
                <a:path w="513715" h="5080">
                  <a:moveTo>
                    <a:pt x="513588" y="4571"/>
                  </a:moveTo>
                  <a:lnTo>
                    <a:pt x="0" y="0"/>
                  </a:lnTo>
                  <a:lnTo>
                    <a:pt x="762" y="4571"/>
                  </a:lnTo>
                  <a:lnTo>
                    <a:pt x="513588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22" name="object 2122"/>
            <p:cNvSpPr/>
            <p:nvPr/>
          </p:nvSpPr>
          <p:spPr>
            <a:xfrm>
              <a:off x="6675767" y="2322576"/>
              <a:ext cx="513715" cy="5080"/>
            </a:xfrm>
            <a:custGeom>
              <a:avLst/>
              <a:gdLst/>
              <a:ahLst/>
              <a:cxnLst/>
              <a:rect l="l" t="t" r="r" b="b"/>
              <a:pathLst>
                <a:path w="513715" h="5080">
                  <a:moveTo>
                    <a:pt x="-380" y="2286"/>
                  </a:moveTo>
                  <a:lnTo>
                    <a:pt x="513969" y="2286"/>
                  </a:lnTo>
                </a:path>
              </a:pathLst>
            </a:custGeom>
            <a:ln w="5333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23" name="object 2123"/>
            <p:cNvSpPr/>
            <p:nvPr/>
          </p:nvSpPr>
          <p:spPr>
            <a:xfrm>
              <a:off x="6675767" y="2322576"/>
              <a:ext cx="513715" cy="5080"/>
            </a:xfrm>
            <a:custGeom>
              <a:avLst/>
              <a:gdLst/>
              <a:ahLst/>
              <a:cxnLst/>
              <a:rect l="l" t="t" r="r" b="b"/>
              <a:pathLst>
                <a:path w="513715" h="5080">
                  <a:moveTo>
                    <a:pt x="513588" y="4571"/>
                  </a:moveTo>
                  <a:lnTo>
                    <a:pt x="509003" y="0"/>
                  </a:lnTo>
                  <a:lnTo>
                    <a:pt x="0" y="0"/>
                  </a:lnTo>
                  <a:lnTo>
                    <a:pt x="513588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24" name="object 2124"/>
            <p:cNvSpPr/>
            <p:nvPr/>
          </p:nvSpPr>
          <p:spPr>
            <a:xfrm>
              <a:off x="6675767" y="2322576"/>
              <a:ext cx="513715" cy="5080"/>
            </a:xfrm>
            <a:custGeom>
              <a:avLst/>
              <a:gdLst/>
              <a:ahLst/>
              <a:cxnLst/>
              <a:rect l="l" t="t" r="r" b="b"/>
              <a:pathLst>
                <a:path w="513715" h="5080">
                  <a:moveTo>
                    <a:pt x="-380" y="2286"/>
                  </a:moveTo>
                  <a:lnTo>
                    <a:pt x="513969" y="2286"/>
                  </a:lnTo>
                </a:path>
              </a:pathLst>
            </a:custGeom>
            <a:ln w="5333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125" name="object 2125"/>
          <p:cNvGrpSpPr/>
          <p:nvPr/>
        </p:nvGrpSpPr>
        <p:grpSpPr>
          <a:xfrm>
            <a:off x="11802385" y="3161308"/>
            <a:ext cx="223029" cy="7780"/>
            <a:chOff x="7299464" y="2322195"/>
            <a:chExt cx="163830" cy="5715"/>
          </a:xfrm>
        </p:grpSpPr>
        <p:sp>
          <p:nvSpPr>
            <p:cNvPr id="2126" name="object 2126"/>
            <p:cNvSpPr/>
            <p:nvPr/>
          </p:nvSpPr>
          <p:spPr>
            <a:xfrm>
              <a:off x="7299845" y="2322576"/>
              <a:ext cx="163195" cy="5080"/>
            </a:xfrm>
            <a:custGeom>
              <a:avLst/>
              <a:gdLst/>
              <a:ahLst/>
              <a:cxnLst/>
              <a:rect l="l" t="t" r="r" b="b"/>
              <a:pathLst>
                <a:path w="163195" h="5080">
                  <a:moveTo>
                    <a:pt x="163055" y="4571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63055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27" name="object 2127"/>
            <p:cNvSpPr/>
            <p:nvPr/>
          </p:nvSpPr>
          <p:spPr>
            <a:xfrm>
              <a:off x="7299845" y="2322576"/>
              <a:ext cx="163195" cy="5080"/>
            </a:xfrm>
            <a:custGeom>
              <a:avLst/>
              <a:gdLst/>
              <a:ahLst/>
              <a:cxnLst/>
              <a:rect l="l" t="t" r="r" b="b"/>
              <a:pathLst>
                <a:path w="163195" h="5080">
                  <a:moveTo>
                    <a:pt x="0" y="0"/>
                  </a:moveTo>
                  <a:lnTo>
                    <a:pt x="0" y="4571"/>
                  </a:lnTo>
                  <a:lnTo>
                    <a:pt x="163055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28" name="object 2128"/>
            <p:cNvSpPr/>
            <p:nvPr/>
          </p:nvSpPr>
          <p:spPr>
            <a:xfrm>
              <a:off x="7299845" y="2322576"/>
              <a:ext cx="163195" cy="5080"/>
            </a:xfrm>
            <a:custGeom>
              <a:avLst/>
              <a:gdLst/>
              <a:ahLst/>
              <a:cxnLst/>
              <a:rect l="l" t="t" r="r" b="b"/>
              <a:pathLst>
                <a:path w="163195" h="5080">
                  <a:moveTo>
                    <a:pt x="163055" y="4571"/>
                  </a:moveTo>
                  <a:lnTo>
                    <a:pt x="162293" y="0"/>
                  </a:lnTo>
                  <a:lnTo>
                    <a:pt x="0" y="0"/>
                  </a:lnTo>
                  <a:lnTo>
                    <a:pt x="163055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29" name="object 2129"/>
            <p:cNvSpPr/>
            <p:nvPr/>
          </p:nvSpPr>
          <p:spPr>
            <a:xfrm>
              <a:off x="7299845" y="2322576"/>
              <a:ext cx="163195" cy="5080"/>
            </a:xfrm>
            <a:custGeom>
              <a:avLst/>
              <a:gdLst/>
              <a:ahLst/>
              <a:cxnLst/>
              <a:rect l="l" t="t" r="r" b="b"/>
              <a:pathLst>
                <a:path w="163195" h="5080">
                  <a:moveTo>
                    <a:pt x="0" y="0"/>
                  </a:moveTo>
                  <a:lnTo>
                    <a:pt x="162293" y="0"/>
                  </a:lnTo>
                  <a:lnTo>
                    <a:pt x="163055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130" name="object 2130"/>
          <p:cNvGrpSpPr/>
          <p:nvPr/>
        </p:nvGrpSpPr>
        <p:grpSpPr>
          <a:xfrm>
            <a:off x="12175829" y="3161308"/>
            <a:ext cx="226487" cy="7780"/>
            <a:chOff x="7573784" y="2322195"/>
            <a:chExt cx="166370" cy="5715"/>
          </a:xfrm>
        </p:grpSpPr>
        <p:sp>
          <p:nvSpPr>
            <p:cNvPr id="2131" name="object 2131"/>
            <p:cNvSpPr/>
            <p:nvPr/>
          </p:nvSpPr>
          <p:spPr>
            <a:xfrm>
              <a:off x="7574165" y="2322576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165353" y="4571"/>
                  </a:moveTo>
                  <a:lnTo>
                    <a:pt x="0" y="0"/>
                  </a:lnTo>
                  <a:lnTo>
                    <a:pt x="762" y="4571"/>
                  </a:lnTo>
                  <a:lnTo>
                    <a:pt x="165353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32" name="object 2132"/>
            <p:cNvSpPr/>
            <p:nvPr/>
          </p:nvSpPr>
          <p:spPr>
            <a:xfrm>
              <a:off x="7574165" y="2322576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0" y="0"/>
                  </a:moveTo>
                  <a:lnTo>
                    <a:pt x="762" y="4571"/>
                  </a:lnTo>
                  <a:lnTo>
                    <a:pt x="165353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33" name="object 2133"/>
            <p:cNvSpPr/>
            <p:nvPr/>
          </p:nvSpPr>
          <p:spPr>
            <a:xfrm>
              <a:off x="7574165" y="2322576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165353" y="4571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5353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34" name="object 2134"/>
            <p:cNvSpPr/>
            <p:nvPr/>
          </p:nvSpPr>
          <p:spPr>
            <a:xfrm>
              <a:off x="7574165" y="2322576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4" h="5080">
                  <a:moveTo>
                    <a:pt x="0" y="0"/>
                  </a:moveTo>
                  <a:lnTo>
                    <a:pt x="165353" y="0"/>
                  </a:lnTo>
                  <a:lnTo>
                    <a:pt x="165353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135" name="object 2135"/>
          <p:cNvGrpSpPr/>
          <p:nvPr/>
        </p:nvGrpSpPr>
        <p:grpSpPr>
          <a:xfrm>
            <a:off x="10060684" y="3167532"/>
            <a:ext cx="450380" cy="9509"/>
            <a:chOff x="6020066" y="2326767"/>
            <a:chExt cx="330835" cy="6985"/>
          </a:xfrm>
        </p:grpSpPr>
        <p:sp>
          <p:nvSpPr>
            <p:cNvPr id="2136" name="object 2136"/>
            <p:cNvSpPr/>
            <p:nvPr/>
          </p:nvSpPr>
          <p:spPr>
            <a:xfrm>
              <a:off x="6020447" y="2327148"/>
              <a:ext cx="330200" cy="6350"/>
            </a:xfrm>
            <a:custGeom>
              <a:avLst/>
              <a:gdLst/>
              <a:ahLst/>
              <a:cxnLst/>
              <a:rect l="l" t="t" r="r" b="b"/>
              <a:pathLst>
                <a:path w="330200" h="6350">
                  <a:moveTo>
                    <a:pt x="329946" y="6095"/>
                  </a:moveTo>
                  <a:lnTo>
                    <a:pt x="0" y="0"/>
                  </a:lnTo>
                  <a:lnTo>
                    <a:pt x="7620" y="6095"/>
                  </a:lnTo>
                  <a:lnTo>
                    <a:pt x="329946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37" name="object 2137"/>
            <p:cNvSpPr/>
            <p:nvPr/>
          </p:nvSpPr>
          <p:spPr>
            <a:xfrm>
              <a:off x="6020447" y="2327148"/>
              <a:ext cx="330200" cy="6350"/>
            </a:xfrm>
            <a:custGeom>
              <a:avLst/>
              <a:gdLst/>
              <a:ahLst/>
              <a:cxnLst/>
              <a:rect l="l" t="t" r="r" b="b"/>
              <a:pathLst>
                <a:path w="330200" h="6350">
                  <a:moveTo>
                    <a:pt x="0" y="0"/>
                  </a:moveTo>
                  <a:lnTo>
                    <a:pt x="7620" y="6095"/>
                  </a:lnTo>
                  <a:lnTo>
                    <a:pt x="329946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38" name="object 2138"/>
            <p:cNvSpPr/>
            <p:nvPr/>
          </p:nvSpPr>
          <p:spPr>
            <a:xfrm>
              <a:off x="6020447" y="2327148"/>
              <a:ext cx="330200" cy="6350"/>
            </a:xfrm>
            <a:custGeom>
              <a:avLst/>
              <a:gdLst/>
              <a:ahLst/>
              <a:cxnLst/>
              <a:rect l="l" t="t" r="r" b="b"/>
              <a:pathLst>
                <a:path w="330200" h="6350">
                  <a:moveTo>
                    <a:pt x="329946" y="6095"/>
                  </a:moveTo>
                  <a:lnTo>
                    <a:pt x="326885" y="0"/>
                  </a:lnTo>
                  <a:lnTo>
                    <a:pt x="0" y="0"/>
                  </a:lnTo>
                  <a:lnTo>
                    <a:pt x="329946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39" name="object 2139"/>
            <p:cNvSpPr/>
            <p:nvPr/>
          </p:nvSpPr>
          <p:spPr>
            <a:xfrm>
              <a:off x="6020447" y="2327148"/>
              <a:ext cx="330200" cy="6350"/>
            </a:xfrm>
            <a:custGeom>
              <a:avLst/>
              <a:gdLst/>
              <a:ahLst/>
              <a:cxnLst/>
              <a:rect l="l" t="t" r="r" b="b"/>
              <a:pathLst>
                <a:path w="330200" h="6350">
                  <a:moveTo>
                    <a:pt x="0" y="0"/>
                  </a:moveTo>
                  <a:lnTo>
                    <a:pt x="326885" y="0"/>
                  </a:lnTo>
                  <a:lnTo>
                    <a:pt x="329946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140" name="object 2140"/>
          <p:cNvGrpSpPr/>
          <p:nvPr/>
        </p:nvGrpSpPr>
        <p:grpSpPr>
          <a:xfrm>
            <a:off x="10953838" y="3167532"/>
            <a:ext cx="707123" cy="9509"/>
            <a:chOff x="6676149" y="2326767"/>
            <a:chExt cx="519430" cy="6985"/>
          </a:xfrm>
        </p:grpSpPr>
        <p:sp>
          <p:nvSpPr>
            <p:cNvPr id="2141" name="object 2141"/>
            <p:cNvSpPr/>
            <p:nvPr/>
          </p:nvSpPr>
          <p:spPr>
            <a:xfrm>
              <a:off x="6676530" y="2327148"/>
              <a:ext cx="518159" cy="6350"/>
            </a:xfrm>
            <a:custGeom>
              <a:avLst/>
              <a:gdLst/>
              <a:ahLst/>
              <a:cxnLst/>
              <a:rect l="l" t="t" r="r" b="b"/>
              <a:pathLst>
                <a:path w="518159" h="6350">
                  <a:moveTo>
                    <a:pt x="518147" y="6095"/>
                  </a:moveTo>
                  <a:lnTo>
                    <a:pt x="0" y="0"/>
                  </a:lnTo>
                  <a:lnTo>
                    <a:pt x="761" y="6095"/>
                  </a:lnTo>
                  <a:lnTo>
                    <a:pt x="518147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42" name="object 2142"/>
            <p:cNvSpPr/>
            <p:nvPr/>
          </p:nvSpPr>
          <p:spPr>
            <a:xfrm>
              <a:off x="6676530" y="2327148"/>
              <a:ext cx="518159" cy="6350"/>
            </a:xfrm>
            <a:custGeom>
              <a:avLst/>
              <a:gdLst/>
              <a:ahLst/>
              <a:cxnLst/>
              <a:rect l="l" t="t" r="r" b="b"/>
              <a:pathLst>
                <a:path w="518159" h="6350">
                  <a:moveTo>
                    <a:pt x="0" y="0"/>
                  </a:moveTo>
                  <a:lnTo>
                    <a:pt x="761" y="6095"/>
                  </a:lnTo>
                  <a:lnTo>
                    <a:pt x="518147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43" name="object 2143"/>
            <p:cNvSpPr/>
            <p:nvPr/>
          </p:nvSpPr>
          <p:spPr>
            <a:xfrm>
              <a:off x="6676530" y="2327148"/>
              <a:ext cx="518159" cy="6350"/>
            </a:xfrm>
            <a:custGeom>
              <a:avLst/>
              <a:gdLst/>
              <a:ahLst/>
              <a:cxnLst/>
              <a:rect l="l" t="t" r="r" b="b"/>
              <a:pathLst>
                <a:path w="518159" h="6350">
                  <a:moveTo>
                    <a:pt x="518147" y="6095"/>
                  </a:moveTo>
                  <a:lnTo>
                    <a:pt x="512825" y="0"/>
                  </a:lnTo>
                  <a:lnTo>
                    <a:pt x="0" y="0"/>
                  </a:lnTo>
                  <a:lnTo>
                    <a:pt x="518147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44" name="object 2144"/>
            <p:cNvSpPr/>
            <p:nvPr/>
          </p:nvSpPr>
          <p:spPr>
            <a:xfrm>
              <a:off x="6676530" y="2327148"/>
              <a:ext cx="518159" cy="6350"/>
            </a:xfrm>
            <a:custGeom>
              <a:avLst/>
              <a:gdLst/>
              <a:ahLst/>
              <a:cxnLst/>
              <a:rect l="l" t="t" r="r" b="b"/>
              <a:pathLst>
                <a:path w="518159" h="6350">
                  <a:moveTo>
                    <a:pt x="0" y="0"/>
                  </a:moveTo>
                  <a:lnTo>
                    <a:pt x="512825" y="0"/>
                  </a:lnTo>
                  <a:lnTo>
                    <a:pt x="518147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145" name="object 2145"/>
          <p:cNvGrpSpPr/>
          <p:nvPr/>
        </p:nvGrpSpPr>
        <p:grpSpPr>
          <a:xfrm>
            <a:off x="11802385" y="3167532"/>
            <a:ext cx="223029" cy="9509"/>
            <a:chOff x="7299464" y="2326767"/>
            <a:chExt cx="163830" cy="6985"/>
          </a:xfrm>
        </p:grpSpPr>
        <p:sp>
          <p:nvSpPr>
            <p:cNvPr id="2146" name="object 2146"/>
            <p:cNvSpPr/>
            <p:nvPr/>
          </p:nvSpPr>
          <p:spPr>
            <a:xfrm>
              <a:off x="7299845" y="2327148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163055" y="6095"/>
                  </a:moveTo>
                  <a:lnTo>
                    <a:pt x="0" y="0"/>
                  </a:lnTo>
                  <a:lnTo>
                    <a:pt x="761" y="6095"/>
                  </a:lnTo>
                  <a:lnTo>
                    <a:pt x="163055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47" name="object 2147"/>
            <p:cNvSpPr/>
            <p:nvPr/>
          </p:nvSpPr>
          <p:spPr>
            <a:xfrm>
              <a:off x="7299845" y="2327148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0" y="0"/>
                  </a:moveTo>
                  <a:lnTo>
                    <a:pt x="761" y="6095"/>
                  </a:lnTo>
                  <a:lnTo>
                    <a:pt x="163055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48" name="object 2148"/>
            <p:cNvSpPr/>
            <p:nvPr/>
          </p:nvSpPr>
          <p:spPr>
            <a:xfrm>
              <a:off x="7299845" y="2327148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163055" y="6095"/>
                  </a:moveTo>
                  <a:lnTo>
                    <a:pt x="163055" y="0"/>
                  </a:lnTo>
                  <a:lnTo>
                    <a:pt x="0" y="0"/>
                  </a:lnTo>
                  <a:lnTo>
                    <a:pt x="163055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49" name="object 2149"/>
            <p:cNvSpPr/>
            <p:nvPr/>
          </p:nvSpPr>
          <p:spPr>
            <a:xfrm>
              <a:off x="7299845" y="2327148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0" y="0"/>
                  </a:moveTo>
                  <a:lnTo>
                    <a:pt x="163055" y="0"/>
                  </a:lnTo>
                  <a:lnTo>
                    <a:pt x="163055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150" name="object 2150"/>
          <p:cNvGrpSpPr/>
          <p:nvPr/>
        </p:nvGrpSpPr>
        <p:grpSpPr>
          <a:xfrm>
            <a:off x="12176867" y="3167532"/>
            <a:ext cx="225622" cy="9509"/>
            <a:chOff x="7574546" y="2326767"/>
            <a:chExt cx="165735" cy="6985"/>
          </a:xfrm>
        </p:grpSpPr>
        <p:sp>
          <p:nvSpPr>
            <p:cNvPr id="2151" name="object 2151"/>
            <p:cNvSpPr/>
            <p:nvPr/>
          </p:nvSpPr>
          <p:spPr>
            <a:xfrm>
              <a:off x="7574927" y="2327148"/>
              <a:ext cx="155575" cy="6350"/>
            </a:xfrm>
            <a:custGeom>
              <a:avLst/>
              <a:gdLst/>
              <a:ahLst/>
              <a:cxnLst/>
              <a:rect l="l" t="t" r="r" b="b"/>
              <a:pathLst>
                <a:path w="155575" h="6350">
                  <a:moveTo>
                    <a:pt x="155435" y="6095"/>
                  </a:moveTo>
                  <a:lnTo>
                    <a:pt x="0" y="0"/>
                  </a:lnTo>
                  <a:lnTo>
                    <a:pt x="0" y="6095"/>
                  </a:lnTo>
                  <a:lnTo>
                    <a:pt x="155435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52" name="object 2152"/>
            <p:cNvSpPr/>
            <p:nvPr/>
          </p:nvSpPr>
          <p:spPr>
            <a:xfrm>
              <a:off x="7574927" y="2327148"/>
              <a:ext cx="155575" cy="6350"/>
            </a:xfrm>
            <a:custGeom>
              <a:avLst/>
              <a:gdLst/>
              <a:ahLst/>
              <a:cxnLst/>
              <a:rect l="l" t="t" r="r" b="b"/>
              <a:pathLst>
                <a:path w="155575" h="6350">
                  <a:moveTo>
                    <a:pt x="0" y="0"/>
                  </a:moveTo>
                  <a:lnTo>
                    <a:pt x="0" y="6095"/>
                  </a:lnTo>
                  <a:lnTo>
                    <a:pt x="155435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53" name="object 2153"/>
            <p:cNvSpPr/>
            <p:nvPr/>
          </p:nvSpPr>
          <p:spPr>
            <a:xfrm>
              <a:off x="7574927" y="2327148"/>
              <a:ext cx="165100" cy="6350"/>
            </a:xfrm>
            <a:custGeom>
              <a:avLst/>
              <a:gdLst/>
              <a:ahLst/>
              <a:cxnLst/>
              <a:rect l="l" t="t" r="r" b="b"/>
              <a:pathLst>
                <a:path w="165100" h="6350">
                  <a:moveTo>
                    <a:pt x="164591" y="0"/>
                  </a:moveTo>
                  <a:lnTo>
                    <a:pt x="0" y="0"/>
                  </a:lnTo>
                  <a:lnTo>
                    <a:pt x="155435" y="6095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54" name="object 2154"/>
            <p:cNvSpPr/>
            <p:nvPr/>
          </p:nvSpPr>
          <p:spPr>
            <a:xfrm>
              <a:off x="7574927" y="2327148"/>
              <a:ext cx="165100" cy="6350"/>
            </a:xfrm>
            <a:custGeom>
              <a:avLst/>
              <a:gdLst/>
              <a:ahLst/>
              <a:cxnLst/>
              <a:rect l="l" t="t" r="r" b="b"/>
              <a:pathLst>
                <a:path w="165100" h="6350">
                  <a:moveTo>
                    <a:pt x="0" y="0"/>
                  </a:moveTo>
                  <a:lnTo>
                    <a:pt x="164591" y="0"/>
                  </a:lnTo>
                  <a:lnTo>
                    <a:pt x="155435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155" name="object 2155"/>
          <p:cNvGrpSpPr/>
          <p:nvPr/>
        </p:nvGrpSpPr>
        <p:grpSpPr>
          <a:xfrm>
            <a:off x="10071057" y="3175831"/>
            <a:ext cx="450380" cy="18154"/>
            <a:chOff x="6027686" y="2332863"/>
            <a:chExt cx="330835" cy="13335"/>
          </a:xfrm>
        </p:grpSpPr>
        <p:sp>
          <p:nvSpPr>
            <p:cNvPr id="2156" name="object 2156"/>
            <p:cNvSpPr/>
            <p:nvPr/>
          </p:nvSpPr>
          <p:spPr>
            <a:xfrm>
              <a:off x="6028067" y="2333244"/>
              <a:ext cx="330200" cy="12700"/>
            </a:xfrm>
            <a:custGeom>
              <a:avLst/>
              <a:gdLst/>
              <a:ahLst/>
              <a:cxnLst/>
              <a:rect l="l" t="t" r="r" b="b"/>
              <a:pathLst>
                <a:path w="330200" h="12700">
                  <a:moveTo>
                    <a:pt x="329933" y="12192"/>
                  </a:moveTo>
                  <a:lnTo>
                    <a:pt x="0" y="0"/>
                  </a:lnTo>
                  <a:lnTo>
                    <a:pt x="17525" y="12192"/>
                  </a:lnTo>
                  <a:lnTo>
                    <a:pt x="329933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57" name="object 2157"/>
            <p:cNvSpPr/>
            <p:nvPr/>
          </p:nvSpPr>
          <p:spPr>
            <a:xfrm>
              <a:off x="6028067" y="2333244"/>
              <a:ext cx="330200" cy="12700"/>
            </a:xfrm>
            <a:custGeom>
              <a:avLst/>
              <a:gdLst/>
              <a:ahLst/>
              <a:cxnLst/>
              <a:rect l="l" t="t" r="r" b="b"/>
              <a:pathLst>
                <a:path w="330200" h="12700">
                  <a:moveTo>
                    <a:pt x="0" y="0"/>
                  </a:moveTo>
                  <a:lnTo>
                    <a:pt x="17525" y="12192"/>
                  </a:lnTo>
                  <a:lnTo>
                    <a:pt x="329933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58" name="object 2158"/>
            <p:cNvSpPr/>
            <p:nvPr/>
          </p:nvSpPr>
          <p:spPr>
            <a:xfrm>
              <a:off x="6028067" y="2333244"/>
              <a:ext cx="330200" cy="12700"/>
            </a:xfrm>
            <a:custGeom>
              <a:avLst/>
              <a:gdLst/>
              <a:ahLst/>
              <a:cxnLst/>
              <a:rect l="l" t="t" r="r" b="b"/>
              <a:pathLst>
                <a:path w="330200" h="12700">
                  <a:moveTo>
                    <a:pt x="329933" y="12192"/>
                  </a:moveTo>
                  <a:lnTo>
                    <a:pt x="322325" y="0"/>
                  </a:lnTo>
                  <a:lnTo>
                    <a:pt x="0" y="0"/>
                  </a:lnTo>
                  <a:lnTo>
                    <a:pt x="329933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59" name="object 2159"/>
            <p:cNvSpPr/>
            <p:nvPr/>
          </p:nvSpPr>
          <p:spPr>
            <a:xfrm>
              <a:off x="6028067" y="2333244"/>
              <a:ext cx="330200" cy="12700"/>
            </a:xfrm>
            <a:custGeom>
              <a:avLst/>
              <a:gdLst/>
              <a:ahLst/>
              <a:cxnLst/>
              <a:rect l="l" t="t" r="r" b="b"/>
              <a:pathLst>
                <a:path w="330200" h="12700">
                  <a:moveTo>
                    <a:pt x="0" y="0"/>
                  </a:moveTo>
                  <a:lnTo>
                    <a:pt x="322325" y="0"/>
                  </a:lnTo>
                  <a:lnTo>
                    <a:pt x="329933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160" name="object 2160"/>
          <p:cNvGrpSpPr/>
          <p:nvPr/>
        </p:nvGrpSpPr>
        <p:grpSpPr>
          <a:xfrm>
            <a:off x="10954875" y="3175831"/>
            <a:ext cx="715768" cy="18154"/>
            <a:chOff x="6676911" y="2332863"/>
            <a:chExt cx="525780" cy="13335"/>
          </a:xfrm>
        </p:grpSpPr>
        <p:sp>
          <p:nvSpPr>
            <p:cNvPr id="2161" name="object 2161"/>
            <p:cNvSpPr/>
            <p:nvPr/>
          </p:nvSpPr>
          <p:spPr>
            <a:xfrm>
              <a:off x="6677292" y="2333244"/>
              <a:ext cx="525145" cy="12700"/>
            </a:xfrm>
            <a:custGeom>
              <a:avLst/>
              <a:gdLst/>
              <a:ahLst/>
              <a:cxnLst/>
              <a:rect l="l" t="t" r="r" b="b"/>
              <a:pathLst>
                <a:path w="525145" h="12700">
                  <a:moveTo>
                    <a:pt x="525005" y="12192"/>
                  </a:moveTo>
                  <a:lnTo>
                    <a:pt x="0" y="0"/>
                  </a:lnTo>
                  <a:lnTo>
                    <a:pt x="762" y="12192"/>
                  </a:lnTo>
                  <a:lnTo>
                    <a:pt x="525005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62" name="object 2162"/>
            <p:cNvSpPr/>
            <p:nvPr/>
          </p:nvSpPr>
          <p:spPr>
            <a:xfrm>
              <a:off x="6677292" y="2333244"/>
              <a:ext cx="525145" cy="12700"/>
            </a:xfrm>
            <a:custGeom>
              <a:avLst/>
              <a:gdLst/>
              <a:ahLst/>
              <a:cxnLst/>
              <a:rect l="l" t="t" r="r" b="b"/>
              <a:pathLst>
                <a:path w="525145" h="12700">
                  <a:moveTo>
                    <a:pt x="0" y="0"/>
                  </a:moveTo>
                  <a:lnTo>
                    <a:pt x="762" y="12192"/>
                  </a:lnTo>
                  <a:lnTo>
                    <a:pt x="525005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63" name="object 2163"/>
            <p:cNvSpPr/>
            <p:nvPr/>
          </p:nvSpPr>
          <p:spPr>
            <a:xfrm>
              <a:off x="6677292" y="2333244"/>
              <a:ext cx="525145" cy="12700"/>
            </a:xfrm>
            <a:custGeom>
              <a:avLst/>
              <a:gdLst/>
              <a:ahLst/>
              <a:cxnLst/>
              <a:rect l="l" t="t" r="r" b="b"/>
              <a:pathLst>
                <a:path w="525145" h="12700">
                  <a:moveTo>
                    <a:pt x="525005" y="12192"/>
                  </a:moveTo>
                  <a:lnTo>
                    <a:pt x="517385" y="0"/>
                  </a:lnTo>
                  <a:lnTo>
                    <a:pt x="0" y="0"/>
                  </a:lnTo>
                  <a:lnTo>
                    <a:pt x="525005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64" name="object 2164"/>
            <p:cNvSpPr/>
            <p:nvPr/>
          </p:nvSpPr>
          <p:spPr>
            <a:xfrm>
              <a:off x="6677292" y="2333244"/>
              <a:ext cx="525145" cy="12700"/>
            </a:xfrm>
            <a:custGeom>
              <a:avLst/>
              <a:gdLst/>
              <a:ahLst/>
              <a:cxnLst/>
              <a:rect l="l" t="t" r="r" b="b"/>
              <a:pathLst>
                <a:path w="525145" h="12700">
                  <a:moveTo>
                    <a:pt x="0" y="0"/>
                  </a:moveTo>
                  <a:lnTo>
                    <a:pt x="517385" y="0"/>
                  </a:lnTo>
                  <a:lnTo>
                    <a:pt x="525005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165" name="object 2165"/>
          <p:cNvGrpSpPr/>
          <p:nvPr/>
        </p:nvGrpSpPr>
        <p:grpSpPr>
          <a:xfrm>
            <a:off x="11803422" y="3175831"/>
            <a:ext cx="224758" cy="18154"/>
            <a:chOff x="7300226" y="2332863"/>
            <a:chExt cx="165100" cy="13335"/>
          </a:xfrm>
        </p:grpSpPr>
        <p:sp>
          <p:nvSpPr>
            <p:cNvPr id="2166" name="object 2166"/>
            <p:cNvSpPr/>
            <p:nvPr/>
          </p:nvSpPr>
          <p:spPr>
            <a:xfrm>
              <a:off x="7300607" y="2333244"/>
              <a:ext cx="163830" cy="12700"/>
            </a:xfrm>
            <a:custGeom>
              <a:avLst/>
              <a:gdLst/>
              <a:ahLst/>
              <a:cxnLst/>
              <a:rect l="l" t="t" r="r" b="b"/>
              <a:pathLst>
                <a:path w="163829" h="12700">
                  <a:moveTo>
                    <a:pt x="163817" y="12192"/>
                  </a:moveTo>
                  <a:lnTo>
                    <a:pt x="0" y="0"/>
                  </a:lnTo>
                  <a:lnTo>
                    <a:pt x="761" y="12192"/>
                  </a:lnTo>
                  <a:lnTo>
                    <a:pt x="163817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67" name="object 2167"/>
            <p:cNvSpPr/>
            <p:nvPr/>
          </p:nvSpPr>
          <p:spPr>
            <a:xfrm>
              <a:off x="7300607" y="2333244"/>
              <a:ext cx="163830" cy="12700"/>
            </a:xfrm>
            <a:custGeom>
              <a:avLst/>
              <a:gdLst/>
              <a:ahLst/>
              <a:cxnLst/>
              <a:rect l="l" t="t" r="r" b="b"/>
              <a:pathLst>
                <a:path w="163829" h="12700">
                  <a:moveTo>
                    <a:pt x="0" y="0"/>
                  </a:moveTo>
                  <a:lnTo>
                    <a:pt x="761" y="12192"/>
                  </a:lnTo>
                  <a:lnTo>
                    <a:pt x="163817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68" name="object 2168"/>
            <p:cNvSpPr/>
            <p:nvPr/>
          </p:nvSpPr>
          <p:spPr>
            <a:xfrm>
              <a:off x="7300607" y="2333244"/>
              <a:ext cx="163830" cy="12700"/>
            </a:xfrm>
            <a:custGeom>
              <a:avLst/>
              <a:gdLst/>
              <a:ahLst/>
              <a:cxnLst/>
              <a:rect l="l" t="t" r="r" b="b"/>
              <a:pathLst>
                <a:path w="163829" h="12700">
                  <a:moveTo>
                    <a:pt x="163817" y="12192"/>
                  </a:moveTo>
                  <a:lnTo>
                    <a:pt x="162293" y="0"/>
                  </a:lnTo>
                  <a:lnTo>
                    <a:pt x="0" y="0"/>
                  </a:lnTo>
                  <a:lnTo>
                    <a:pt x="163817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69" name="object 2169"/>
            <p:cNvSpPr/>
            <p:nvPr/>
          </p:nvSpPr>
          <p:spPr>
            <a:xfrm>
              <a:off x="7300607" y="2333244"/>
              <a:ext cx="163830" cy="12700"/>
            </a:xfrm>
            <a:custGeom>
              <a:avLst/>
              <a:gdLst/>
              <a:ahLst/>
              <a:cxnLst/>
              <a:rect l="l" t="t" r="r" b="b"/>
              <a:pathLst>
                <a:path w="163829" h="12700">
                  <a:moveTo>
                    <a:pt x="0" y="0"/>
                  </a:moveTo>
                  <a:lnTo>
                    <a:pt x="162293" y="0"/>
                  </a:lnTo>
                  <a:lnTo>
                    <a:pt x="163817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170" name="object 2170"/>
          <p:cNvGrpSpPr/>
          <p:nvPr/>
        </p:nvGrpSpPr>
        <p:grpSpPr>
          <a:xfrm>
            <a:off x="12176866" y="3175831"/>
            <a:ext cx="212656" cy="18154"/>
            <a:chOff x="7574546" y="2332863"/>
            <a:chExt cx="156210" cy="13335"/>
          </a:xfrm>
        </p:grpSpPr>
        <p:sp>
          <p:nvSpPr>
            <p:cNvPr id="2171" name="object 2171"/>
            <p:cNvSpPr/>
            <p:nvPr/>
          </p:nvSpPr>
          <p:spPr>
            <a:xfrm>
              <a:off x="7574927" y="2333244"/>
              <a:ext cx="134620" cy="12700"/>
            </a:xfrm>
            <a:custGeom>
              <a:avLst/>
              <a:gdLst/>
              <a:ahLst/>
              <a:cxnLst/>
              <a:rect l="l" t="t" r="r" b="b"/>
              <a:pathLst>
                <a:path w="134620" h="12700">
                  <a:moveTo>
                    <a:pt x="134099" y="12192"/>
                  </a:moveTo>
                  <a:lnTo>
                    <a:pt x="0" y="0"/>
                  </a:lnTo>
                  <a:lnTo>
                    <a:pt x="1511" y="12192"/>
                  </a:lnTo>
                  <a:lnTo>
                    <a:pt x="134099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72" name="object 2172"/>
            <p:cNvSpPr/>
            <p:nvPr/>
          </p:nvSpPr>
          <p:spPr>
            <a:xfrm>
              <a:off x="7574927" y="2333244"/>
              <a:ext cx="134620" cy="12700"/>
            </a:xfrm>
            <a:custGeom>
              <a:avLst/>
              <a:gdLst/>
              <a:ahLst/>
              <a:cxnLst/>
              <a:rect l="l" t="t" r="r" b="b"/>
              <a:pathLst>
                <a:path w="134620" h="12700">
                  <a:moveTo>
                    <a:pt x="0" y="0"/>
                  </a:moveTo>
                  <a:lnTo>
                    <a:pt x="1511" y="12192"/>
                  </a:lnTo>
                  <a:lnTo>
                    <a:pt x="134099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73" name="object 2173"/>
            <p:cNvSpPr/>
            <p:nvPr/>
          </p:nvSpPr>
          <p:spPr>
            <a:xfrm>
              <a:off x="7574927" y="2333244"/>
              <a:ext cx="155575" cy="12700"/>
            </a:xfrm>
            <a:custGeom>
              <a:avLst/>
              <a:gdLst/>
              <a:ahLst/>
              <a:cxnLst/>
              <a:rect l="l" t="t" r="r" b="b"/>
              <a:pathLst>
                <a:path w="155575" h="12700">
                  <a:moveTo>
                    <a:pt x="155435" y="0"/>
                  </a:moveTo>
                  <a:lnTo>
                    <a:pt x="0" y="0"/>
                  </a:lnTo>
                  <a:lnTo>
                    <a:pt x="134099" y="12192"/>
                  </a:lnTo>
                  <a:lnTo>
                    <a:pt x="15543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74" name="object 2174"/>
            <p:cNvSpPr/>
            <p:nvPr/>
          </p:nvSpPr>
          <p:spPr>
            <a:xfrm>
              <a:off x="7574927" y="2333244"/>
              <a:ext cx="155575" cy="12700"/>
            </a:xfrm>
            <a:custGeom>
              <a:avLst/>
              <a:gdLst/>
              <a:ahLst/>
              <a:cxnLst/>
              <a:rect l="l" t="t" r="r" b="b"/>
              <a:pathLst>
                <a:path w="155575" h="12700">
                  <a:moveTo>
                    <a:pt x="0" y="0"/>
                  </a:moveTo>
                  <a:lnTo>
                    <a:pt x="155435" y="0"/>
                  </a:lnTo>
                  <a:lnTo>
                    <a:pt x="134099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175" name="object 2175"/>
          <p:cNvGrpSpPr/>
          <p:nvPr/>
        </p:nvGrpSpPr>
        <p:grpSpPr>
          <a:xfrm>
            <a:off x="10094915" y="3192426"/>
            <a:ext cx="433956" cy="38036"/>
            <a:chOff x="6045212" y="2345054"/>
            <a:chExt cx="318770" cy="27940"/>
          </a:xfrm>
        </p:grpSpPr>
        <p:sp>
          <p:nvSpPr>
            <p:cNvPr id="2176" name="object 2176"/>
            <p:cNvSpPr/>
            <p:nvPr/>
          </p:nvSpPr>
          <p:spPr>
            <a:xfrm>
              <a:off x="6045593" y="2345435"/>
              <a:ext cx="318135" cy="26670"/>
            </a:xfrm>
            <a:custGeom>
              <a:avLst/>
              <a:gdLst/>
              <a:ahLst/>
              <a:cxnLst/>
              <a:rect l="l" t="t" r="r" b="b"/>
              <a:pathLst>
                <a:path w="318135" h="26669">
                  <a:moveTo>
                    <a:pt x="317753" y="26670"/>
                  </a:moveTo>
                  <a:lnTo>
                    <a:pt x="0" y="0"/>
                  </a:lnTo>
                  <a:lnTo>
                    <a:pt x="38100" y="26670"/>
                  </a:lnTo>
                  <a:lnTo>
                    <a:pt x="317753" y="2667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77" name="object 2177"/>
            <p:cNvSpPr/>
            <p:nvPr/>
          </p:nvSpPr>
          <p:spPr>
            <a:xfrm>
              <a:off x="6045593" y="2345435"/>
              <a:ext cx="318135" cy="26670"/>
            </a:xfrm>
            <a:custGeom>
              <a:avLst/>
              <a:gdLst/>
              <a:ahLst/>
              <a:cxnLst/>
              <a:rect l="l" t="t" r="r" b="b"/>
              <a:pathLst>
                <a:path w="318135" h="26669">
                  <a:moveTo>
                    <a:pt x="0" y="0"/>
                  </a:moveTo>
                  <a:lnTo>
                    <a:pt x="38100" y="26670"/>
                  </a:lnTo>
                  <a:lnTo>
                    <a:pt x="317753" y="2667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78" name="object 2178"/>
            <p:cNvSpPr/>
            <p:nvPr/>
          </p:nvSpPr>
          <p:spPr>
            <a:xfrm>
              <a:off x="6045593" y="2345435"/>
              <a:ext cx="318135" cy="26670"/>
            </a:xfrm>
            <a:custGeom>
              <a:avLst/>
              <a:gdLst/>
              <a:ahLst/>
              <a:cxnLst/>
              <a:rect l="l" t="t" r="r" b="b"/>
              <a:pathLst>
                <a:path w="318135" h="26669">
                  <a:moveTo>
                    <a:pt x="317753" y="26670"/>
                  </a:moveTo>
                  <a:lnTo>
                    <a:pt x="312407" y="0"/>
                  </a:lnTo>
                  <a:lnTo>
                    <a:pt x="0" y="0"/>
                  </a:lnTo>
                  <a:lnTo>
                    <a:pt x="317753" y="2667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79" name="object 2179"/>
            <p:cNvSpPr/>
            <p:nvPr/>
          </p:nvSpPr>
          <p:spPr>
            <a:xfrm>
              <a:off x="6045593" y="2345435"/>
              <a:ext cx="318135" cy="26670"/>
            </a:xfrm>
            <a:custGeom>
              <a:avLst/>
              <a:gdLst/>
              <a:ahLst/>
              <a:cxnLst/>
              <a:rect l="l" t="t" r="r" b="b"/>
              <a:pathLst>
                <a:path w="318135" h="26669">
                  <a:moveTo>
                    <a:pt x="0" y="0"/>
                  </a:moveTo>
                  <a:lnTo>
                    <a:pt x="312407" y="0"/>
                  </a:lnTo>
                  <a:lnTo>
                    <a:pt x="317753" y="2667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180" name="object 2180"/>
          <p:cNvGrpSpPr/>
          <p:nvPr/>
        </p:nvGrpSpPr>
        <p:grpSpPr>
          <a:xfrm>
            <a:off x="10955914" y="3192426"/>
            <a:ext cx="735650" cy="38036"/>
            <a:chOff x="6677673" y="2345054"/>
            <a:chExt cx="540385" cy="27940"/>
          </a:xfrm>
        </p:grpSpPr>
        <p:sp>
          <p:nvSpPr>
            <p:cNvPr id="2181" name="object 2181"/>
            <p:cNvSpPr/>
            <p:nvPr/>
          </p:nvSpPr>
          <p:spPr>
            <a:xfrm>
              <a:off x="6678054" y="2345435"/>
              <a:ext cx="539750" cy="26670"/>
            </a:xfrm>
            <a:custGeom>
              <a:avLst/>
              <a:gdLst/>
              <a:ahLst/>
              <a:cxnLst/>
              <a:rect l="l" t="t" r="r" b="b"/>
              <a:pathLst>
                <a:path w="539750" h="26669">
                  <a:moveTo>
                    <a:pt x="539483" y="26670"/>
                  </a:moveTo>
                  <a:lnTo>
                    <a:pt x="0" y="0"/>
                  </a:lnTo>
                  <a:lnTo>
                    <a:pt x="1524" y="26670"/>
                  </a:lnTo>
                  <a:lnTo>
                    <a:pt x="539483" y="2667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82" name="object 2182"/>
            <p:cNvSpPr/>
            <p:nvPr/>
          </p:nvSpPr>
          <p:spPr>
            <a:xfrm>
              <a:off x="6678054" y="2345435"/>
              <a:ext cx="539750" cy="26670"/>
            </a:xfrm>
            <a:custGeom>
              <a:avLst/>
              <a:gdLst/>
              <a:ahLst/>
              <a:cxnLst/>
              <a:rect l="l" t="t" r="r" b="b"/>
              <a:pathLst>
                <a:path w="539750" h="26669">
                  <a:moveTo>
                    <a:pt x="0" y="0"/>
                  </a:moveTo>
                  <a:lnTo>
                    <a:pt x="1524" y="26670"/>
                  </a:lnTo>
                  <a:lnTo>
                    <a:pt x="539483" y="2667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83" name="object 2183"/>
            <p:cNvSpPr/>
            <p:nvPr/>
          </p:nvSpPr>
          <p:spPr>
            <a:xfrm>
              <a:off x="6678054" y="2345435"/>
              <a:ext cx="539750" cy="26670"/>
            </a:xfrm>
            <a:custGeom>
              <a:avLst/>
              <a:gdLst/>
              <a:ahLst/>
              <a:cxnLst/>
              <a:rect l="l" t="t" r="r" b="b"/>
              <a:pathLst>
                <a:path w="539750" h="26669">
                  <a:moveTo>
                    <a:pt x="539483" y="26670"/>
                  </a:moveTo>
                  <a:lnTo>
                    <a:pt x="524243" y="0"/>
                  </a:lnTo>
                  <a:lnTo>
                    <a:pt x="0" y="0"/>
                  </a:lnTo>
                  <a:lnTo>
                    <a:pt x="539483" y="2667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84" name="object 2184"/>
            <p:cNvSpPr/>
            <p:nvPr/>
          </p:nvSpPr>
          <p:spPr>
            <a:xfrm>
              <a:off x="6678054" y="2345435"/>
              <a:ext cx="539750" cy="26670"/>
            </a:xfrm>
            <a:custGeom>
              <a:avLst/>
              <a:gdLst/>
              <a:ahLst/>
              <a:cxnLst/>
              <a:rect l="l" t="t" r="r" b="b"/>
              <a:pathLst>
                <a:path w="539750" h="26669">
                  <a:moveTo>
                    <a:pt x="0" y="0"/>
                  </a:moveTo>
                  <a:lnTo>
                    <a:pt x="524243" y="0"/>
                  </a:lnTo>
                  <a:lnTo>
                    <a:pt x="539483" y="2667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185" name="object 2185"/>
          <p:cNvGrpSpPr/>
          <p:nvPr/>
        </p:nvGrpSpPr>
        <p:grpSpPr>
          <a:xfrm>
            <a:off x="11804460" y="3192426"/>
            <a:ext cx="225622" cy="38036"/>
            <a:chOff x="7300988" y="2345054"/>
            <a:chExt cx="165735" cy="27940"/>
          </a:xfrm>
        </p:grpSpPr>
        <p:sp>
          <p:nvSpPr>
            <p:cNvPr id="2186" name="object 2186"/>
            <p:cNvSpPr/>
            <p:nvPr/>
          </p:nvSpPr>
          <p:spPr>
            <a:xfrm>
              <a:off x="7301369" y="2345435"/>
              <a:ext cx="165100" cy="26670"/>
            </a:xfrm>
            <a:custGeom>
              <a:avLst/>
              <a:gdLst/>
              <a:ahLst/>
              <a:cxnLst/>
              <a:rect l="l" t="t" r="r" b="b"/>
              <a:pathLst>
                <a:path w="165100" h="26669">
                  <a:moveTo>
                    <a:pt x="164579" y="26670"/>
                  </a:moveTo>
                  <a:lnTo>
                    <a:pt x="0" y="0"/>
                  </a:lnTo>
                  <a:lnTo>
                    <a:pt x="1524" y="26670"/>
                  </a:lnTo>
                  <a:lnTo>
                    <a:pt x="164579" y="2667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87" name="object 2187"/>
            <p:cNvSpPr/>
            <p:nvPr/>
          </p:nvSpPr>
          <p:spPr>
            <a:xfrm>
              <a:off x="7301369" y="2345435"/>
              <a:ext cx="165100" cy="26670"/>
            </a:xfrm>
            <a:custGeom>
              <a:avLst/>
              <a:gdLst/>
              <a:ahLst/>
              <a:cxnLst/>
              <a:rect l="l" t="t" r="r" b="b"/>
              <a:pathLst>
                <a:path w="165100" h="26669">
                  <a:moveTo>
                    <a:pt x="0" y="0"/>
                  </a:moveTo>
                  <a:lnTo>
                    <a:pt x="1524" y="26670"/>
                  </a:lnTo>
                  <a:lnTo>
                    <a:pt x="164579" y="2667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88" name="object 2188"/>
            <p:cNvSpPr/>
            <p:nvPr/>
          </p:nvSpPr>
          <p:spPr>
            <a:xfrm>
              <a:off x="7301369" y="2345435"/>
              <a:ext cx="165100" cy="26670"/>
            </a:xfrm>
            <a:custGeom>
              <a:avLst/>
              <a:gdLst/>
              <a:ahLst/>
              <a:cxnLst/>
              <a:rect l="l" t="t" r="r" b="b"/>
              <a:pathLst>
                <a:path w="165100" h="26669">
                  <a:moveTo>
                    <a:pt x="164579" y="26670"/>
                  </a:moveTo>
                  <a:lnTo>
                    <a:pt x="163055" y="0"/>
                  </a:lnTo>
                  <a:lnTo>
                    <a:pt x="0" y="0"/>
                  </a:lnTo>
                  <a:lnTo>
                    <a:pt x="164579" y="2667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89" name="object 2189"/>
            <p:cNvSpPr/>
            <p:nvPr/>
          </p:nvSpPr>
          <p:spPr>
            <a:xfrm>
              <a:off x="7301369" y="2345435"/>
              <a:ext cx="165100" cy="26670"/>
            </a:xfrm>
            <a:custGeom>
              <a:avLst/>
              <a:gdLst/>
              <a:ahLst/>
              <a:cxnLst/>
              <a:rect l="l" t="t" r="r" b="b"/>
              <a:pathLst>
                <a:path w="165100" h="26669">
                  <a:moveTo>
                    <a:pt x="0" y="0"/>
                  </a:moveTo>
                  <a:lnTo>
                    <a:pt x="163055" y="0"/>
                  </a:lnTo>
                  <a:lnTo>
                    <a:pt x="164579" y="2667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190" name="object 2190"/>
          <p:cNvGrpSpPr/>
          <p:nvPr/>
        </p:nvGrpSpPr>
        <p:grpSpPr>
          <a:xfrm>
            <a:off x="12178923" y="3192426"/>
            <a:ext cx="181535" cy="38036"/>
            <a:chOff x="7576057" y="2345054"/>
            <a:chExt cx="133350" cy="27940"/>
          </a:xfrm>
        </p:grpSpPr>
        <p:sp>
          <p:nvSpPr>
            <p:cNvPr id="2191" name="object 2191"/>
            <p:cNvSpPr/>
            <p:nvPr/>
          </p:nvSpPr>
          <p:spPr>
            <a:xfrm>
              <a:off x="7576438" y="2345435"/>
              <a:ext cx="86360" cy="26670"/>
            </a:xfrm>
            <a:custGeom>
              <a:avLst/>
              <a:gdLst/>
              <a:ahLst/>
              <a:cxnLst/>
              <a:rect l="l" t="t" r="r" b="b"/>
              <a:pathLst>
                <a:path w="86359" h="26669">
                  <a:moveTo>
                    <a:pt x="86118" y="26670"/>
                  </a:moveTo>
                  <a:lnTo>
                    <a:pt x="0" y="0"/>
                  </a:lnTo>
                  <a:lnTo>
                    <a:pt x="1524" y="26670"/>
                  </a:lnTo>
                  <a:lnTo>
                    <a:pt x="86118" y="2667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92" name="object 2192"/>
            <p:cNvSpPr/>
            <p:nvPr/>
          </p:nvSpPr>
          <p:spPr>
            <a:xfrm>
              <a:off x="7576438" y="2345435"/>
              <a:ext cx="86360" cy="26670"/>
            </a:xfrm>
            <a:custGeom>
              <a:avLst/>
              <a:gdLst/>
              <a:ahLst/>
              <a:cxnLst/>
              <a:rect l="l" t="t" r="r" b="b"/>
              <a:pathLst>
                <a:path w="86359" h="26669">
                  <a:moveTo>
                    <a:pt x="0" y="0"/>
                  </a:moveTo>
                  <a:lnTo>
                    <a:pt x="1524" y="26670"/>
                  </a:lnTo>
                  <a:lnTo>
                    <a:pt x="86118" y="2667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93" name="object 2193"/>
            <p:cNvSpPr/>
            <p:nvPr/>
          </p:nvSpPr>
          <p:spPr>
            <a:xfrm>
              <a:off x="7576438" y="2345435"/>
              <a:ext cx="132715" cy="26670"/>
            </a:xfrm>
            <a:custGeom>
              <a:avLst/>
              <a:gdLst/>
              <a:ahLst/>
              <a:cxnLst/>
              <a:rect l="l" t="t" r="r" b="b"/>
              <a:pathLst>
                <a:path w="132715" h="26669">
                  <a:moveTo>
                    <a:pt x="132587" y="0"/>
                  </a:moveTo>
                  <a:lnTo>
                    <a:pt x="0" y="0"/>
                  </a:lnTo>
                  <a:lnTo>
                    <a:pt x="86118" y="26670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94" name="object 2194"/>
            <p:cNvSpPr/>
            <p:nvPr/>
          </p:nvSpPr>
          <p:spPr>
            <a:xfrm>
              <a:off x="7576438" y="2345435"/>
              <a:ext cx="132715" cy="26670"/>
            </a:xfrm>
            <a:custGeom>
              <a:avLst/>
              <a:gdLst/>
              <a:ahLst/>
              <a:cxnLst/>
              <a:rect l="l" t="t" r="r" b="b"/>
              <a:pathLst>
                <a:path w="132715" h="26669">
                  <a:moveTo>
                    <a:pt x="0" y="0"/>
                  </a:moveTo>
                  <a:lnTo>
                    <a:pt x="132587" y="0"/>
                  </a:lnTo>
                  <a:lnTo>
                    <a:pt x="86118" y="2667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195" name="object 2195"/>
          <p:cNvGrpSpPr/>
          <p:nvPr/>
        </p:nvGrpSpPr>
        <p:grpSpPr>
          <a:xfrm>
            <a:off x="10048754" y="3228735"/>
            <a:ext cx="479772" cy="1729"/>
            <a:chOff x="6011303" y="2371725"/>
            <a:chExt cx="352425" cy="1270"/>
          </a:xfrm>
        </p:grpSpPr>
        <p:sp>
          <p:nvSpPr>
            <p:cNvPr id="2196" name="object 2196"/>
            <p:cNvSpPr/>
            <p:nvPr/>
          </p:nvSpPr>
          <p:spPr>
            <a:xfrm>
              <a:off x="6011303" y="2372105"/>
              <a:ext cx="352425" cy="0"/>
            </a:xfrm>
            <a:custGeom>
              <a:avLst/>
              <a:gdLst/>
              <a:ahLst/>
              <a:cxnLst/>
              <a:rect l="l" t="t" r="r" b="b"/>
              <a:pathLst>
                <a:path w="352425">
                  <a:moveTo>
                    <a:pt x="352043" y="0"/>
                  </a:moveTo>
                  <a:lnTo>
                    <a:pt x="72389" y="0"/>
                  </a:lnTo>
                  <a:lnTo>
                    <a:pt x="0" y="0"/>
                  </a:lnTo>
                  <a:lnTo>
                    <a:pt x="35204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97" name="object 2197"/>
            <p:cNvSpPr/>
            <p:nvPr/>
          </p:nvSpPr>
          <p:spPr>
            <a:xfrm>
              <a:off x="6011303" y="2372105"/>
              <a:ext cx="352425" cy="0"/>
            </a:xfrm>
            <a:custGeom>
              <a:avLst/>
              <a:gdLst/>
              <a:ahLst/>
              <a:cxnLst/>
              <a:rect l="l" t="t" r="r" b="b"/>
              <a:pathLst>
                <a:path w="352425">
                  <a:moveTo>
                    <a:pt x="0" y="0"/>
                  </a:moveTo>
                  <a:lnTo>
                    <a:pt x="352044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98" name="object 2198"/>
            <p:cNvSpPr/>
            <p:nvPr/>
          </p:nvSpPr>
          <p:spPr>
            <a:xfrm>
              <a:off x="6083693" y="2372105"/>
              <a:ext cx="280035" cy="0"/>
            </a:xfrm>
            <a:custGeom>
              <a:avLst/>
              <a:gdLst/>
              <a:ahLst/>
              <a:cxnLst/>
              <a:rect l="l" t="t" r="r" b="b"/>
              <a:pathLst>
                <a:path w="280035">
                  <a:moveTo>
                    <a:pt x="279653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199" name="object 2199"/>
            <p:cNvSpPr/>
            <p:nvPr/>
          </p:nvSpPr>
          <p:spPr>
            <a:xfrm>
              <a:off x="6083693" y="2372105"/>
              <a:ext cx="280035" cy="0"/>
            </a:xfrm>
            <a:custGeom>
              <a:avLst/>
              <a:gdLst/>
              <a:ahLst/>
              <a:cxnLst/>
              <a:rect l="l" t="t" r="r" b="b"/>
              <a:pathLst>
                <a:path w="280035">
                  <a:moveTo>
                    <a:pt x="0" y="0"/>
                  </a:moveTo>
                  <a:lnTo>
                    <a:pt x="279653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200" name="object 2200"/>
          <p:cNvGrpSpPr/>
          <p:nvPr/>
        </p:nvGrpSpPr>
        <p:grpSpPr>
          <a:xfrm>
            <a:off x="10958505" y="3228735"/>
            <a:ext cx="733057" cy="1729"/>
            <a:chOff x="6679577" y="2371725"/>
            <a:chExt cx="538480" cy="1270"/>
          </a:xfrm>
        </p:grpSpPr>
        <p:sp>
          <p:nvSpPr>
            <p:cNvPr id="2201" name="object 2201"/>
            <p:cNvSpPr/>
            <p:nvPr/>
          </p:nvSpPr>
          <p:spPr>
            <a:xfrm>
              <a:off x="6679577" y="2372105"/>
              <a:ext cx="538480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537959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02" name="object 2202"/>
            <p:cNvSpPr/>
            <p:nvPr/>
          </p:nvSpPr>
          <p:spPr>
            <a:xfrm>
              <a:off x="6679577" y="2372105"/>
              <a:ext cx="538480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7959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03" name="object 2203"/>
            <p:cNvSpPr/>
            <p:nvPr/>
          </p:nvSpPr>
          <p:spPr>
            <a:xfrm>
              <a:off x="6679577" y="2372105"/>
              <a:ext cx="538480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537959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04" name="object 2204"/>
            <p:cNvSpPr/>
            <p:nvPr/>
          </p:nvSpPr>
          <p:spPr>
            <a:xfrm>
              <a:off x="6679577" y="2372105"/>
              <a:ext cx="538480" cy="0"/>
            </a:xfrm>
            <a:custGeom>
              <a:avLst/>
              <a:gdLst/>
              <a:ahLst/>
              <a:cxnLst/>
              <a:rect l="l" t="t" r="r" b="b"/>
              <a:pathLst>
                <a:path w="538479">
                  <a:moveTo>
                    <a:pt x="0" y="0"/>
                  </a:moveTo>
                  <a:lnTo>
                    <a:pt x="537959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205" name="object 2205"/>
          <p:cNvGrpSpPr/>
          <p:nvPr/>
        </p:nvGrpSpPr>
        <p:grpSpPr>
          <a:xfrm>
            <a:off x="11807053" y="3228735"/>
            <a:ext cx="222165" cy="1729"/>
            <a:chOff x="7302893" y="2371725"/>
            <a:chExt cx="163195" cy="1270"/>
          </a:xfrm>
        </p:grpSpPr>
        <p:sp>
          <p:nvSpPr>
            <p:cNvPr id="2206" name="object 2206"/>
            <p:cNvSpPr/>
            <p:nvPr/>
          </p:nvSpPr>
          <p:spPr>
            <a:xfrm>
              <a:off x="7302893" y="2372105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163055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07" name="object 2207"/>
            <p:cNvSpPr/>
            <p:nvPr/>
          </p:nvSpPr>
          <p:spPr>
            <a:xfrm>
              <a:off x="7302893" y="2372105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0" y="0"/>
                  </a:moveTo>
                  <a:lnTo>
                    <a:pt x="163055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08" name="object 2208"/>
            <p:cNvSpPr/>
            <p:nvPr/>
          </p:nvSpPr>
          <p:spPr>
            <a:xfrm>
              <a:off x="7302893" y="2372105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163055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09" name="object 2209"/>
            <p:cNvSpPr/>
            <p:nvPr/>
          </p:nvSpPr>
          <p:spPr>
            <a:xfrm>
              <a:off x="7302893" y="2372105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0" y="0"/>
                  </a:moveTo>
                  <a:lnTo>
                    <a:pt x="163055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210" name="object 2210"/>
          <p:cNvGrpSpPr/>
          <p:nvPr/>
        </p:nvGrpSpPr>
        <p:grpSpPr>
          <a:xfrm>
            <a:off x="12181518" y="3228735"/>
            <a:ext cx="115837" cy="1729"/>
            <a:chOff x="7577963" y="2371725"/>
            <a:chExt cx="85090" cy="1270"/>
          </a:xfrm>
        </p:grpSpPr>
        <p:sp>
          <p:nvSpPr>
            <p:cNvPr id="2211" name="object 2211"/>
            <p:cNvSpPr/>
            <p:nvPr/>
          </p:nvSpPr>
          <p:spPr>
            <a:xfrm>
              <a:off x="7577963" y="2372105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4">
                  <a:moveTo>
                    <a:pt x="83832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12" name="object 2212"/>
            <p:cNvSpPr/>
            <p:nvPr/>
          </p:nvSpPr>
          <p:spPr>
            <a:xfrm>
              <a:off x="7577963" y="2372105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4">
                  <a:moveTo>
                    <a:pt x="0" y="0"/>
                  </a:moveTo>
                  <a:lnTo>
                    <a:pt x="83832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13" name="object 2213"/>
            <p:cNvSpPr/>
            <p:nvPr/>
          </p:nvSpPr>
          <p:spPr>
            <a:xfrm>
              <a:off x="7577963" y="2372105"/>
              <a:ext cx="85090" cy="0"/>
            </a:xfrm>
            <a:custGeom>
              <a:avLst/>
              <a:gdLst/>
              <a:ahLst/>
              <a:cxnLst/>
              <a:rect l="l" t="t" r="r" b="b"/>
              <a:pathLst>
                <a:path w="85090">
                  <a:moveTo>
                    <a:pt x="84594" y="0"/>
                  </a:moveTo>
                  <a:lnTo>
                    <a:pt x="0" y="0"/>
                  </a:lnTo>
                  <a:lnTo>
                    <a:pt x="8459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14" name="object 2214"/>
            <p:cNvSpPr/>
            <p:nvPr/>
          </p:nvSpPr>
          <p:spPr>
            <a:xfrm>
              <a:off x="7577963" y="2372105"/>
              <a:ext cx="85090" cy="0"/>
            </a:xfrm>
            <a:custGeom>
              <a:avLst/>
              <a:gdLst/>
              <a:ahLst/>
              <a:cxnLst/>
              <a:rect l="l" t="t" r="r" b="b"/>
              <a:pathLst>
                <a:path w="85090">
                  <a:moveTo>
                    <a:pt x="0" y="0"/>
                  </a:moveTo>
                  <a:lnTo>
                    <a:pt x="84594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215" name="object 2215"/>
          <p:cNvGrpSpPr/>
          <p:nvPr/>
        </p:nvGrpSpPr>
        <p:grpSpPr>
          <a:xfrm>
            <a:off x="10048236" y="3228736"/>
            <a:ext cx="481501" cy="2593"/>
            <a:chOff x="6010922" y="2371725"/>
            <a:chExt cx="353695" cy="1905"/>
          </a:xfrm>
        </p:grpSpPr>
        <p:sp>
          <p:nvSpPr>
            <p:cNvPr id="2216" name="object 2216"/>
            <p:cNvSpPr/>
            <p:nvPr/>
          </p:nvSpPr>
          <p:spPr>
            <a:xfrm>
              <a:off x="6011303" y="2372105"/>
              <a:ext cx="353060" cy="1270"/>
            </a:xfrm>
            <a:custGeom>
              <a:avLst/>
              <a:gdLst/>
              <a:ahLst/>
              <a:cxnLst/>
              <a:rect l="l" t="t" r="r" b="b"/>
              <a:pathLst>
                <a:path w="353060" h="1269">
                  <a:moveTo>
                    <a:pt x="352805" y="762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352805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17" name="object 2217"/>
            <p:cNvSpPr/>
            <p:nvPr/>
          </p:nvSpPr>
          <p:spPr>
            <a:xfrm>
              <a:off x="6011303" y="2372105"/>
              <a:ext cx="353060" cy="1270"/>
            </a:xfrm>
            <a:custGeom>
              <a:avLst/>
              <a:gdLst/>
              <a:ahLst/>
              <a:cxnLst/>
              <a:rect l="l" t="t" r="r" b="b"/>
              <a:pathLst>
                <a:path w="353060" h="1269">
                  <a:moveTo>
                    <a:pt x="-380" y="380"/>
                  </a:moveTo>
                  <a:lnTo>
                    <a:pt x="353186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18" name="object 2218"/>
            <p:cNvSpPr/>
            <p:nvPr/>
          </p:nvSpPr>
          <p:spPr>
            <a:xfrm>
              <a:off x="6011303" y="2372105"/>
              <a:ext cx="353060" cy="1270"/>
            </a:xfrm>
            <a:custGeom>
              <a:avLst/>
              <a:gdLst/>
              <a:ahLst/>
              <a:cxnLst/>
              <a:rect l="l" t="t" r="r" b="b"/>
              <a:pathLst>
                <a:path w="353060" h="1269">
                  <a:moveTo>
                    <a:pt x="352805" y="762"/>
                  </a:moveTo>
                  <a:lnTo>
                    <a:pt x="352043" y="0"/>
                  </a:lnTo>
                  <a:lnTo>
                    <a:pt x="0" y="0"/>
                  </a:lnTo>
                  <a:lnTo>
                    <a:pt x="352805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19" name="object 2219"/>
            <p:cNvSpPr/>
            <p:nvPr/>
          </p:nvSpPr>
          <p:spPr>
            <a:xfrm>
              <a:off x="6011303" y="2372105"/>
              <a:ext cx="353060" cy="1270"/>
            </a:xfrm>
            <a:custGeom>
              <a:avLst/>
              <a:gdLst/>
              <a:ahLst/>
              <a:cxnLst/>
              <a:rect l="l" t="t" r="r" b="b"/>
              <a:pathLst>
                <a:path w="353060" h="1269">
                  <a:moveTo>
                    <a:pt x="-380" y="380"/>
                  </a:moveTo>
                  <a:lnTo>
                    <a:pt x="353186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220" name="object 2220"/>
          <p:cNvGrpSpPr/>
          <p:nvPr/>
        </p:nvGrpSpPr>
        <p:grpSpPr>
          <a:xfrm>
            <a:off x="10957986" y="3228736"/>
            <a:ext cx="734786" cy="2593"/>
            <a:chOff x="6679196" y="2371725"/>
            <a:chExt cx="539750" cy="1905"/>
          </a:xfrm>
        </p:grpSpPr>
        <p:sp>
          <p:nvSpPr>
            <p:cNvPr id="2221" name="object 2221"/>
            <p:cNvSpPr/>
            <p:nvPr/>
          </p:nvSpPr>
          <p:spPr>
            <a:xfrm>
              <a:off x="6679577" y="2372105"/>
              <a:ext cx="539115" cy="1270"/>
            </a:xfrm>
            <a:custGeom>
              <a:avLst/>
              <a:gdLst/>
              <a:ahLst/>
              <a:cxnLst/>
              <a:rect l="l" t="t" r="r" b="b"/>
              <a:pathLst>
                <a:path w="539115" h="1269">
                  <a:moveTo>
                    <a:pt x="538721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538721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22" name="object 2222"/>
            <p:cNvSpPr/>
            <p:nvPr/>
          </p:nvSpPr>
          <p:spPr>
            <a:xfrm>
              <a:off x="6679577" y="2372105"/>
              <a:ext cx="539115" cy="1270"/>
            </a:xfrm>
            <a:custGeom>
              <a:avLst/>
              <a:gdLst/>
              <a:ahLst/>
              <a:cxnLst/>
              <a:rect l="l" t="t" r="r" b="b"/>
              <a:pathLst>
                <a:path w="539115" h="1269">
                  <a:moveTo>
                    <a:pt x="-380" y="380"/>
                  </a:moveTo>
                  <a:lnTo>
                    <a:pt x="539102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23" name="object 2223"/>
            <p:cNvSpPr/>
            <p:nvPr/>
          </p:nvSpPr>
          <p:spPr>
            <a:xfrm>
              <a:off x="6679577" y="2372105"/>
              <a:ext cx="539115" cy="1270"/>
            </a:xfrm>
            <a:custGeom>
              <a:avLst/>
              <a:gdLst/>
              <a:ahLst/>
              <a:cxnLst/>
              <a:rect l="l" t="t" r="r" b="b"/>
              <a:pathLst>
                <a:path w="539115" h="1269">
                  <a:moveTo>
                    <a:pt x="538721" y="762"/>
                  </a:moveTo>
                  <a:lnTo>
                    <a:pt x="537959" y="0"/>
                  </a:lnTo>
                  <a:lnTo>
                    <a:pt x="0" y="0"/>
                  </a:lnTo>
                  <a:lnTo>
                    <a:pt x="538721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24" name="object 2224"/>
            <p:cNvSpPr/>
            <p:nvPr/>
          </p:nvSpPr>
          <p:spPr>
            <a:xfrm>
              <a:off x="6679577" y="2372105"/>
              <a:ext cx="539115" cy="1270"/>
            </a:xfrm>
            <a:custGeom>
              <a:avLst/>
              <a:gdLst/>
              <a:ahLst/>
              <a:cxnLst/>
              <a:rect l="l" t="t" r="r" b="b"/>
              <a:pathLst>
                <a:path w="539115" h="1269">
                  <a:moveTo>
                    <a:pt x="-380" y="380"/>
                  </a:moveTo>
                  <a:lnTo>
                    <a:pt x="539102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225" name="object 2225"/>
          <p:cNvGrpSpPr/>
          <p:nvPr/>
        </p:nvGrpSpPr>
        <p:grpSpPr>
          <a:xfrm>
            <a:off x="11806534" y="3228736"/>
            <a:ext cx="223029" cy="2593"/>
            <a:chOff x="7302512" y="2371725"/>
            <a:chExt cx="163830" cy="1905"/>
          </a:xfrm>
        </p:grpSpPr>
        <p:sp>
          <p:nvSpPr>
            <p:cNvPr id="2226" name="object 2226"/>
            <p:cNvSpPr/>
            <p:nvPr/>
          </p:nvSpPr>
          <p:spPr>
            <a:xfrm>
              <a:off x="7302893" y="2372105"/>
              <a:ext cx="163195" cy="1270"/>
            </a:xfrm>
            <a:custGeom>
              <a:avLst/>
              <a:gdLst/>
              <a:ahLst/>
              <a:cxnLst/>
              <a:rect l="l" t="t" r="r" b="b"/>
              <a:pathLst>
                <a:path w="163195" h="1269">
                  <a:moveTo>
                    <a:pt x="163055" y="762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163055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27" name="object 2227"/>
            <p:cNvSpPr/>
            <p:nvPr/>
          </p:nvSpPr>
          <p:spPr>
            <a:xfrm>
              <a:off x="7302893" y="2372105"/>
              <a:ext cx="163195" cy="1270"/>
            </a:xfrm>
            <a:custGeom>
              <a:avLst/>
              <a:gdLst/>
              <a:ahLst/>
              <a:cxnLst/>
              <a:rect l="l" t="t" r="r" b="b"/>
              <a:pathLst>
                <a:path w="163195" h="1269">
                  <a:moveTo>
                    <a:pt x="-380" y="380"/>
                  </a:moveTo>
                  <a:lnTo>
                    <a:pt x="163436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28" name="object 2228"/>
            <p:cNvSpPr/>
            <p:nvPr/>
          </p:nvSpPr>
          <p:spPr>
            <a:xfrm>
              <a:off x="7302893" y="2372105"/>
              <a:ext cx="163195" cy="1270"/>
            </a:xfrm>
            <a:custGeom>
              <a:avLst/>
              <a:gdLst/>
              <a:ahLst/>
              <a:cxnLst/>
              <a:rect l="l" t="t" r="r" b="b"/>
              <a:pathLst>
                <a:path w="163195" h="1269">
                  <a:moveTo>
                    <a:pt x="163055" y="762"/>
                  </a:moveTo>
                  <a:lnTo>
                    <a:pt x="163055" y="0"/>
                  </a:lnTo>
                  <a:lnTo>
                    <a:pt x="0" y="0"/>
                  </a:lnTo>
                  <a:lnTo>
                    <a:pt x="163055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29" name="object 2229"/>
            <p:cNvSpPr/>
            <p:nvPr/>
          </p:nvSpPr>
          <p:spPr>
            <a:xfrm>
              <a:off x="7302893" y="2372105"/>
              <a:ext cx="163195" cy="1270"/>
            </a:xfrm>
            <a:custGeom>
              <a:avLst/>
              <a:gdLst/>
              <a:ahLst/>
              <a:cxnLst/>
              <a:rect l="l" t="t" r="r" b="b"/>
              <a:pathLst>
                <a:path w="163195" h="1269">
                  <a:moveTo>
                    <a:pt x="-380" y="380"/>
                  </a:moveTo>
                  <a:lnTo>
                    <a:pt x="163436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230" name="object 2230"/>
          <p:cNvGrpSpPr/>
          <p:nvPr/>
        </p:nvGrpSpPr>
        <p:grpSpPr>
          <a:xfrm>
            <a:off x="12180998" y="3228736"/>
            <a:ext cx="115837" cy="2593"/>
            <a:chOff x="7577581" y="2371725"/>
            <a:chExt cx="85090" cy="1905"/>
          </a:xfrm>
        </p:grpSpPr>
        <p:sp>
          <p:nvSpPr>
            <p:cNvPr id="2231" name="object 2231"/>
            <p:cNvSpPr/>
            <p:nvPr/>
          </p:nvSpPr>
          <p:spPr>
            <a:xfrm>
              <a:off x="7577962" y="2372105"/>
              <a:ext cx="83185" cy="1270"/>
            </a:xfrm>
            <a:custGeom>
              <a:avLst/>
              <a:gdLst/>
              <a:ahLst/>
              <a:cxnLst/>
              <a:rect l="l" t="t" r="r" b="b"/>
              <a:pathLst>
                <a:path w="83184" h="1269">
                  <a:moveTo>
                    <a:pt x="83057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83057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32" name="object 2232"/>
            <p:cNvSpPr/>
            <p:nvPr/>
          </p:nvSpPr>
          <p:spPr>
            <a:xfrm>
              <a:off x="7577962" y="2372105"/>
              <a:ext cx="83185" cy="1270"/>
            </a:xfrm>
            <a:custGeom>
              <a:avLst/>
              <a:gdLst/>
              <a:ahLst/>
              <a:cxnLst/>
              <a:rect l="l" t="t" r="r" b="b"/>
              <a:pathLst>
                <a:path w="83184" h="1269">
                  <a:moveTo>
                    <a:pt x="-380" y="380"/>
                  </a:moveTo>
                  <a:lnTo>
                    <a:pt x="83438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33" name="object 2233"/>
            <p:cNvSpPr/>
            <p:nvPr/>
          </p:nvSpPr>
          <p:spPr>
            <a:xfrm>
              <a:off x="7577962" y="2372105"/>
              <a:ext cx="84455" cy="1270"/>
            </a:xfrm>
            <a:custGeom>
              <a:avLst/>
              <a:gdLst/>
              <a:ahLst/>
              <a:cxnLst/>
              <a:rect l="l" t="t" r="r" b="b"/>
              <a:pathLst>
                <a:path w="84454" h="1269">
                  <a:moveTo>
                    <a:pt x="83832" y="0"/>
                  </a:moveTo>
                  <a:lnTo>
                    <a:pt x="0" y="0"/>
                  </a:lnTo>
                  <a:lnTo>
                    <a:pt x="83057" y="762"/>
                  </a:lnTo>
                  <a:lnTo>
                    <a:pt x="8383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34" name="object 2234"/>
            <p:cNvSpPr/>
            <p:nvPr/>
          </p:nvSpPr>
          <p:spPr>
            <a:xfrm>
              <a:off x="7577962" y="2372105"/>
              <a:ext cx="84455" cy="1270"/>
            </a:xfrm>
            <a:custGeom>
              <a:avLst/>
              <a:gdLst/>
              <a:ahLst/>
              <a:cxnLst/>
              <a:rect l="l" t="t" r="r" b="b"/>
              <a:pathLst>
                <a:path w="84454" h="1269">
                  <a:moveTo>
                    <a:pt x="-380" y="380"/>
                  </a:moveTo>
                  <a:lnTo>
                    <a:pt x="84213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235" name="object 2235"/>
          <p:cNvGrpSpPr/>
          <p:nvPr/>
        </p:nvGrpSpPr>
        <p:grpSpPr>
          <a:xfrm>
            <a:off x="10049272" y="3229771"/>
            <a:ext cx="480636" cy="6916"/>
            <a:chOff x="6011684" y="2372486"/>
            <a:chExt cx="353060" cy="5080"/>
          </a:xfrm>
        </p:grpSpPr>
        <p:sp>
          <p:nvSpPr>
            <p:cNvPr id="2236" name="object 2236"/>
            <p:cNvSpPr/>
            <p:nvPr/>
          </p:nvSpPr>
          <p:spPr>
            <a:xfrm>
              <a:off x="6012065" y="2372867"/>
              <a:ext cx="352425" cy="3810"/>
            </a:xfrm>
            <a:custGeom>
              <a:avLst/>
              <a:gdLst/>
              <a:ahLst/>
              <a:cxnLst/>
              <a:rect l="l" t="t" r="r" b="b"/>
              <a:pathLst>
                <a:path w="352425" h="3810">
                  <a:moveTo>
                    <a:pt x="352043" y="3809"/>
                  </a:moveTo>
                  <a:lnTo>
                    <a:pt x="0" y="0"/>
                  </a:lnTo>
                  <a:lnTo>
                    <a:pt x="5333" y="3809"/>
                  </a:lnTo>
                  <a:lnTo>
                    <a:pt x="352043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37" name="object 2237"/>
            <p:cNvSpPr/>
            <p:nvPr/>
          </p:nvSpPr>
          <p:spPr>
            <a:xfrm>
              <a:off x="6012065" y="2372867"/>
              <a:ext cx="352425" cy="3810"/>
            </a:xfrm>
            <a:custGeom>
              <a:avLst/>
              <a:gdLst/>
              <a:ahLst/>
              <a:cxnLst/>
              <a:rect l="l" t="t" r="r" b="b"/>
              <a:pathLst>
                <a:path w="352425" h="3810">
                  <a:moveTo>
                    <a:pt x="0" y="0"/>
                  </a:moveTo>
                  <a:lnTo>
                    <a:pt x="5333" y="3809"/>
                  </a:lnTo>
                  <a:lnTo>
                    <a:pt x="352043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38" name="object 2238"/>
            <p:cNvSpPr/>
            <p:nvPr/>
          </p:nvSpPr>
          <p:spPr>
            <a:xfrm>
              <a:off x="6012065" y="2372867"/>
              <a:ext cx="352425" cy="3810"/>
            </a:xfrm>
            <a:custGeom>
              <a:avLst/>
              <a:gdLst/>
              <a:ahLst/>
              <a:cxnLst/>
              <a:rect l="l" t="t" r="r" b="b"/>
              <a:pathLst>
                <a:path w="352425" h="3810">
                  <a:moveTo>
                    <a:pt x="352043" y="3809"/>
                  </a:moveTo>
                  <a:lnTo>
                    <a:pt x="352043" y="0"/>
                  </a:lnTo>
                  <a:lnTo>
                    <a:pt x="0" y="0"/>
                  </a:lnTo>
                  <a:lnTo>
                    <a:pt x="352043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39" name="object 2239"/>
            <p:cNvSpPr/>
            <p:nvPr/>
          </p:nvSpPr>
          <p:spPr>
            <a:xfrm>
              <a:off x="6012065" y="2372867"/>
              <a:ext cx="352425" cy="3810"/>
            </a:xfrm>
            <a:custGeom>
              <a:avLst/>
              <a:gdLst/>
              <a:ahLst/>
              <a:cxnLst/>
              <a:rect l="l" t="t" r="r" b="b"/>
              <a:pathLst>
                <a:path w="352425" h="3810">
                  <a:moveTo>
                    <a:pt x="0" y="0"/>
                  </a:moveTo>
                  <a:lnTo>
                    <a:pt x="352043" y="0"/>
                  </a:lnTo>
                  <a:lnTo>
                    <a:pt x="352043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240" name="object 2240"/>
          <p:cNvGrpSpPr/>
          <p:nvPr/>
        </p:nvGrpSpPr>
        <p:grpSpPr>
          <a:xfrm>
            <a:off x="10957986" y="3229771"/>
            <a:ext cx="738244" cy="6916"/>
            <a:chOff x="6679196" y="2372486"/>
            <a:chExt cx="542290" cy="5080"/>
          </a:xfrm>
        </p:grpSpPr>
        <p:sp>
          <p:nvSpPr>
            <p:cNvPr id="2241" name="object 2241"/>
            <p:cNvSpPr/>
            <p:nvPr/>
          </p:nvSpPr>
          <p:spPr>
            <a:xfrm>
              <a:off x="6679577" y="2372867"/>
              <a:ext cx="541020" cy="3810"/>
            </a:xfrm>
            <a:custGeom>
              <a:avLst/>
              <a:gdLst/>
              <a:ahLst/>
              <a:cxnLst/>
              <a:rect l="l" t="t" r="r" b="b"/>
              <a:pathLst>
                <a:path w="541020" h="3810">
                  <a:moveTo>
                    <a:pt x="541020" y="3809"/>
                  </a:moveTo>
                  <a:lnTo>
                    <a:pt x="0" y="0"/>
                  </a:lnTo>
                  <a:lnTo>
                    <a:pt x="749" y="3809"/>
                  </a:lnTo>
                  <a:lnTo>
                    <a:pt x="541020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42" name="object 2242"/>
            <p:cNvSpPr/>
            <p:nvPr/>
          </p:nvSpPr>
          <p:spPr>
            <a:xfrm>
              <a:off x="6679577" y="2372867"/>
              <a:ext cx="541020" cy="3810"/>
            </a:xfrm>
            <a:custGeom>
              <a:avLst/>
              <a:gdLst/>
              <a:ahLst/>
              <a:cxnLst/>
              <a:rect l="l" t="t" r="r" b="b"/>
              <a:pathLst>
                <a:path w="541020" h="3810">
                  <a:moveTo>
                    <a:pt x="-380" y="1905"/>
                  </a:moveTo>
                  <a:lnTo>
                    <a:pt x="541400" y="1905"/>
                  </a:lnTo>
                </a:path>
              </a:pathLst>
            </a:custGeom>
            <a:ln w="4571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43" name="object 2243"/>
            <p:cNvSpPr/>
            <p:nvPr/>
          </p:nvSpPr>
          <p:spPr>
            <a:xfrm>
              <a:off x="6679577" y="2372867"/>
              <a:ext cx="541020" cy="3810"/>
            </a:xfrm>
            <a:custGeom>
              <a:avLst/>
              <a:gdLst/>
              <a:ahLst/>
              <a:cxnLst/>
              <a:rect l="l" t="t" r="r" b="b"/>
              <a:pathLst>
                <a:path w="541020" h="3810">
                  <a:moveTo>
                    <a:pt x="541020" y="3809"/>
                  </a:moveTo>
                  <a:lnTo>
                    <a:pt x="538721" y="0"/>
                  </a:lnTo>
                  <a:lnTo>
                    <a:pt x="0" y="0"/>
                  </a:lnTo>
                  <a:lnTo>
                    <a:pt x="541020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44" name="object 2244"/>
            <p:cNvSpPr/>
            <p:nvPr/>
          </p:nvSpPr>
          <p:spPr>
            <a:xfrm>
              <a:off x="6679577" y="2372867"/>
              <a:ext cx="541020" cy="3810"/>
            </a:xfrm>
            <a:custGeom>
              <a:avLst/>
              <a:gdLst/>
              <a:ahLst/>
              <a:cxnLst/>
              <a:rect l="l" t="t" r="r" b="b"/>
              <a:pathLst>
                <a:path w="541020" h="3810">
                  <a:moveTo>
                    <a:pt x="-380" y="1905"/>
                  </a:moveTo>
                  <a:lnTo>
                    <a:pt x="541400" y="1905"/>
                  </a:lnTo>
                </a:path>
              </a:pathLst>
            </a:custGeom>
            <a:ln w="4571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245" name="object 2245"/>
          <p:cNvGrpSpPr/>
          <p:nvPr/>
        </p:nvGrpSpPr>
        <p:grpSpPr>
          <a:xfrm>
            <a:off x="11807571" y="3229771"/>
            <a:ext cx="223029" cy="6916"/>
            <a:chOff x="7303274" y="2372486"/>
            <a:chExt cx="163830" cy="5080"/>
          </a:xfrm>
        </p:grpSpPr>
        <p:sp>
          <p:nvSpPr>
            <p:cNvPr id="2246" name="object 2246"/>
            <p:cNvSpPr/>
            <p:nvPr/>
          </p:nvSpPr>
          <p:spPr>
            <a:xfrm>
              <a:off x="7303655" y="2372867"/>
              <a:ext cx="163195" cy="3810"/>
            </a:xfrm>
            <a:custGeom>
              <a:avLst/>
              <a:gdLst/>
              <a:ahLst/>
              <a:cxnLst/>
              <a:rect l="l" t="t" r="r" b="b"/>
              <a:pathLst>
                <a:path w="163195" h="3810">
                  <a:moveTo>
                    <a:pt x="163068" y="3809"/>
                  </a:moveTo>
                  <a:lnTo>
                    <a:pt x="0" y="0"/>
                  </a:lnTo>
                  <a:lnTo>
                    <a:pt x="0" y="3809"/>
                  </a:lnTo>
                  <a:lnTo>
                    <a:pt x="163068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47" name="object 2247"/>
            <p:cNvSpPr/>
            <p:nvPr/>
          </p:nvSpPr>
          <p:spPr>
            <a:xfrm>
              <a:off x="7303655" y="2372867"/>
              <a:ext cx="163195" cy="3810"/>
            </a:xfrm>
            <a:custGeom>
              <a:avLst/>
              <a:gdLst/>
              <a:ahLst/>
              <a:cxnLst/>
              <a:rect l="l" t="t" r="r" b="b"/>
              <a:pathLst>
                <a:path w="163195" h="3810">
                  <a:moveTo>
                    <a:pt x="0" y="0"/>
                  </a:moveTo>
                  <a:lnTo>
                    <a:pt x="0" y="3809"/>
                  </a:lnTo>
                  <a:lnTo>
                    <a:pt x="163068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48" name="object 2248"/>
            <p:cNvSpPr/>
            <p:nvPr/>
          </p:nvSpPr>
          <p:spPr>
            <a:xfrm>
              <a:off x="7303655" y="2372867"/>
              <a:ext cx="163195" cy="3810"/>
            </a:xfrm>
            <a:custGeom>
              <a:avLst/>
              <a:gdLst/>
              <a:ahLst/>
              <a:cxnLst/>
              <a:rect l="l" t="t" r="r" b="b"/>
              <a:pathLst>
                <a:path w="163195" h="3810">
                  <a:moveTo>
                    <a:pt x="163068" y="3809"/>
                  </a:moveTo>
                  <a:lnTo>
                    <a:pt x="162293" y="0"/>
                  </a:lnTo>
                  <a:lnTo>
                    <a:pt x="0" y="0"/>
                  </a:lnTo>
                  <a:lnTo>
                    <a:pt x="163068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49" name="object 2249"/>
            <p:cNvSpPr/>
            <p:nvPr/>
          </p:nvSpPr>
          <p:spPr>
            <a:xfrm>
              <a:off x="7303655" y="2372867"/>
              <a:ext cx="163195" cy="3810"/>
            </a:xfrm>
            <a:custGeom>
              <a:avLst/>
              <a:gdLst/>
              <a:ahLst/>
              <a:cxnLst/>
              <a:rect l="l" t="t" r="r" b="b"/>
              <a:pathLst>
                <a:path w="163195" h="3810">
                  <a:moveTo>
                    <a:pt x="0" y="0"/>
                  </a:moveTo>
                  <a:lnTo>
                    <a:pt x="162293" y="0"/>
                  </a:lnTo>
                  <a:lnTo>
                    <a:pt x="163068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250" name="object 2250"/>
          <p:cNvGrpSpPr/>
          <p:nvPr/>
        </p:nvGrpSpPr>
        <p:grpSpPr>
          <a:xfrm>
            <a:off x="12180998" y="3229771"/>
            <a:ext cx="114108" cy="6916"/>
            <a:chOff x="7577581" y="2372486"/>
            <a:chExt cx="83820" cy="5080"/>
          </a:xfrm>
        </p:grpSpPr>
        <p:sp>
          <p:nvSpPr>
            <p:cNvPr id="2251" name="object 2251"/>
            <p:cNvSpPr/>
            <p:nvPr/>
          </p:nvSpPr>
          <p:spPr>
            <a:xfrm>
              <a:off x="7577962" y="2372867"/>
              <a:ext cx="76200" cy="3810"/>
            </a:xfrm>
            <a:custGeom>
              <a:avLst/>
              <a:gdLst/>
              <a:ahLst/>
              <a:cxnLst/>
              <a:rect l="l" t="t" r="r" b="b"/>
              <a:pathLst>
                <a:path w="76200" h="3810">
                  <a:moveTo>
                    <a:pt x="76200" y="3809"/>
                  </a:moveTo>
                  <a:lnTo>
                    <a:pt x="0" y="0"/>
                  </a:lnTo>
                  <a:lnTo>
                    <a:pt x="761" y="3809"/>
                  </a:lnTo>
                  <a:lnTo>
                    <a:pt x="76200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52" name="object 2252"/>
            <p:cNvSpPr/>
            <p:nvPr/>
          </p:nvSpPr>
          <p:spPr>
            <a:xfrm>
              <a:off x="7577962" y="2372867"/>
              <a:ext cx="76200" cy="3810"/>
            </a:xfrm>
            <a:custGeom>
              <a:avLst/>
              <a:gdLst/>
              <a:ahLst/>
              <a:cxnLst/>
              <a:rect l="l" t="t" r="r" b="b"/>
              <a:pathLst>
                <a:path w="76200" h="3810">
                  <a:moveTo>
                    <a:pt x="0" y="0"/>
                  </a:moveTo>
                  <a:lnTo>
                    <a:pt x="761" y="3809"/>
                  </a:lnTo>
                  <a:lnTo>
                    <a:pt x="76200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53" name="object 2253"/>
            <p:cNvSpPr/>
            <p:nvPr/>
          </p:nvSpPr>
          <p:spPr>
            <a:xfrm>
              <a:off x="7577962" y="2372867"/>
              <a:ext cx="83185" cy="3810"/>
            </a:xfrm>
            <a:custGeom>
              <a:avLst/>
              <a:gdLst/>
              <a:ahLst/>
              <a:cxnLst/>
              <a:rect l="l" t="t" r="r" b="b"/>
              <a:pathLst>
                <a:path w="83184" h="3810">
                  <a:moveTo>
                    <a:pt x="83057" y="0"/>
                  </a:moveTo>
                  <a:lnTo>
                    <a:pt x="0" y="0"/>
                  </a:lnTo>
                  <a:lnTo>
                    <a:pt x="76200" y="3809"/>
                  </a:lnTo>
                  <a:lnTo>
                    <a:pt x="8305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54" name="object 2254"/>
            <p:cNvSpPr/>
            <p:nvPr/>
          </p:nvSpPr>
          <p:spPr>
            <a:xfrm>
              <a:off x="7577962" y="2372867"/>
              <a:ext cx="83185" cy="3810"/>
            </a:xfrm>
            <a:custGeom>
              <a:avLst/>
              <a:gdLst/>
              <a:ahLst/>
              <a:cxnLst/>
              <a:rect l="l" t="t" r="r" b="b"/>
              <a:pathLst>
                <a:path w="83184" h="3810">
                  <a:moveTo>
                    <a:pt x="0" y="0"/>
                  </a:moveTo>
                  <a:lnTo>
                    <a:pt x="83057" y="0"/>
                  </a:lnTo>
                  <a:lnTo>
                    <a:pt x="76200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255" name="object 2255"/>
          <p:cNvGrpSpPr/>
          <p:nvPr/>
        </p:nvGrpSpPr>
        <p:grpSpPr>
          <a:xfrm>
            <a:off x="10056534" y="3234959"/>
            <a:ext cx="473721" cy="3458"/>
            <a:chOff x="6017018" y="2376297"/>
            <a:chExt cx="347980" cy="2540"/>
          </a:xfrm>
        </p:grpSpPr>
        <p:sp>
          <p:nvSpPr>
            <p:cNvPr id="2256" name="object 2256"/>
            <p:cNvSpPr/>
            <p:nvPr/>
          </p:nvSpPr>
          <p:spPr>
            <a:xfrm>
              <a:off x="6017399" y="2376678"/>
              <a:ext cx="346075" cy="1905"/>
            </a:xfrm>
            <a:custGeom>
              <a:avLst/>
              <a:gdLst/>
              <a:ahLst/>
              <a:cxnLst/>
              <a:rect l="l" t="t" r="r" b="b"/>
              <a:pathLst>
                <a:path w="346075" h="1905">
                  <a:moveTo>
                    <a:pt x="345948" y="1523"/>
                  </a:moveTo>
                  <a:lnTo>
                    <a:pt x="0" y="0"/>
                  </a:lnTo>
                  <a:lnTo>
                    <a:pt x="762" y="1523"/>
                  </a:lnTo>
                  <a:lnTo>
                    <a:pt x="345948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57" name="object 2257"/>
            <p:cNvSpPr/>
            <p:nvPr/>
          </p:nvSpPr>
          <p:spPr>
            <a:xfrm>
              <a:off x="6017399" y="2376678"/>
              <a:ext cx="346075" cy="1905"/>
            </a:xfrm>
            <a:custGeom>
              <a:avLst/>
              <a:gdLst/>
              <a:ahLst/>
              <a:cxnLst/>
              <a:rect l="l" t="t" r="r" b="b"/>
              <a:pathLst>
                <a:path w="346075" h="1905">
                  <a:moveTo>
                    <a:pt x="-380" y="762"/>
                  </a:moveTo>
                  <a:lnTo>
                    <a:pt x="346328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58" name="object 2258"/>
            <p:cNvSpPr/>
            <p:nvPr/>
          </p:nvSpPr>
          <p:spPr>
            <a:xfrm>
              <a:off x="6017399" y="2376678"/>
              <a:ext cx="346710" cy="1905"/>
            </a:xfrm>
            <a:custGeom>
              <a:avLst/>
              <a:gdLst/>
              <a:ahLst/>
              <a:cxnLst/>
              <a:rect l="l" t="t" r="r" b="b"/>
              <a:pathLst>
                <a:path w="346710" h="1905">
                  <a:moveTo>
                    <a:pt x="346710" y="0"/>
                  </a:moveTo>
                  <a:lnTo>
                    <a:pt x="0" y="0"/>
                  </a:lnTo>
                  <a:lnTo>
                    <a:pt x="345948" y="1523"/>
                  </a:lnTo>
                  <a:lnTo>
                    <a:pt x="34671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59" name="object 2259"/>
            <p:cNvSpPr/>
            <p:nvPr/>
          </p:nvSpPr>
          <p:spPr>
            <a:xfrm>
              <a:off x="6017399" y="2376678"/>
              <a:ext cx="346710" cy="1905"/>
            </a:xfrm>
            <a:custGeom>
              <a:avLst/>
              <a:gdLst/>
              <a:ahLst/>
              <a:cxnLst/>
              <a:rect l="l" t="t" r="r" b="b"/>
              <a:pathLst>
                <a:path w="346710" h="1905">
                  <a:moveTo>
                    <a:pt x="-380" y="762"/>
                  </a:moveTo>
                  <a:lnTo>
                    <a:pt x="347090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260" name="object 2260"/>
          <p:cNvGrpSpPr/>
          <p:nvPr/>
        </p:nvGrpSpPr>
        <p:grpSpPr>
          <a:xfrm>
            <a:off x="10959007" y="3234959"/>
            <a:ext cx="737379" cy="3458"/>
            <a:chOff x="6679945" y="2376297"/>
            <a:chExt cx="541655" cy="2540"/>
          </a:xfrm>
        </p:grpSpPr>
        <p:sp>
          <p:nvSpPr>
            <p:cNvPr id="2261" name="object 2261"/>
            <p:cNvSpPr/>
            <p:nvPr/>
          </p:nvSpPr>
          <p:spPr>
            <a:xfrm>
              <a:off x="6680326" y="2376678"/>
              <a:ext cx="540385" cy="1905"/>
            </a:xfrm>
            <a:custGeom>
              <a:avLst/>
              <a:gdLst/>
              <a:ahLst/>
              <a:cxnLst/>
              <a:rect l="l" t="t" r="r" b="b"/>
              <a:pathLst>
                <a:path w="540384" h="1905">
                  <a:moveTo>
                    <a:pt x="540270" y="1523"/>
                  </a:moveTo>
                  <a:lnTo>
                    <a:pt x="0" y="0"/>
                  </a:lnTo>
                  <a:lnTo>
                    <a:pt x="0" y="1523"/>
                  </a:lnTo>
                  <a:lnTo>
                    <a:pt x="540270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62" name="object 2262"/>
            <p:cNvSpPr/>
            <p:nvPr/>
          </p:nvSpPr>
          <p:spPr>
            <a:xfrm>
              <a:off x="6680326" y="2376678"/>
              <a:ext cx="540385" cy="1905"/>
            </a:xfrm>
            <a:custGeom>
              <a:avLst/>
              <a:gdLst/>
              <a:ahLst/>
              <a:cxnLst/>
              <a:rect l="l" t="t" r="r" b="b"/>
              <a:pathLst>
                <a:path w="540384" h="1905">
                  <a:moveTo>
                    <a:pt x="-380" y="762"/>
                  </a:moveTo>
                  <a:lnTo>
                    <a:pt x="540651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63" name="object 2263"/>
            <p:cNvSpPr/>
            <p:nvPr/>
          </p:nvSpPr>
          <p:spPr>
            <a:xfrm>
              <a:off x="6680326" y="2376678"/>
              <a:ext cx="540385" cy="1905"/>
            </a:xfrm>
            <a:custGeom>
              <a:avLst/>
              <a:gdLst/>
              <a:ahLst/>
              <a:cxnLst/>
              <a:rect l="l" t="t" r="r" b="b"/>
              <a:pathLst>
                <a:path w="540384" h="1905">
                  <a:moveTo>
                    <a:pt x="540270" y="1523"/>
                  </a:moveTo>
                  <a:lnTo>
                    <a:pt x="540270" y="0"/>
                  </a:lnTo>
                  <a:lnTo>
                    <a:pt x="0" y="0"/>
                  </a:lnTo>
                  <a:lnTo>
                    <a:pt x="540270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64" name="object 2264"/>
            <p:cNvSpPr/>
            <p:nvPr/>
          </p:nvSpPr>
          <p:spPr>
            <a:xfrm>
              <a:off x="6680326" y="2376678"/>
              <a:ext cx="540385" cy="1905"/>
            </a:xfrm>
            <a:custGeom>
              <a:avLst/>
              <a:gdLst/>
              <a:ahLst/>
              <a:cxnLst/>
              <a:rect l="l" t="t" r="r" b="b"/>
              <a:pathLst>
                <a:path w="540384" h="1905">
                  <a:moveTo>
                    <a:pt x="-380" y="762"/>
                  </a:moveTo>
                  <a:lnTo>
                    <a:pt x="540651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265" name="object 2265"/>
          <p:cNvGrpSpPr/>
          <p:nvPr/>
        </p:nvGrpSpPr>
        <p:grpSpPr>
          <a:xfrm>
            <a:off x="11807571" y="3234959"/>
            <a:ext cx="223029" cy="3458"/>
            <a:chOff x="7303274" y="2376297"/>
            <a:chExt cx="163830" cy="2540"/>
          </a:xfrm>
        </p:grpSpPr>
        <p:sp>
          <p:nvSpPr>
            <p:cNvPr id="2266" name="object 2266"/>
            <p:cNvSpPr/>
            <p:nvPr/>
          </p:nvSpPr>
          <p:spPr>
            <a:xfrm>
              <a:off x="7303655" y="2376678"/>
              <a:ext cx="163195" cy="1905"/>
            </a:xfrm>
            <a:custGeom>
              <a:avLst/>
              <a:gdLst/>
              <a:ahLst/>
              <a:cxnLst/>
              <a:rect l="l" t="t" r="r" b="b"/>
              <a:pathLst>
                <a:path w="163195" h="1905">
                  <a:moveTo>
                    <a:pt x="163068" y="1523"/>
                  </a:moveTo>
                  <a:lnTo>
                    <a:pt x="0" y="0"/>
                  </a:lnTo>
                  <a:lnTo>
                    <a:pt x="0" y="1523"/>
                  </a:lnTo>
                  <a:lnTo>
                    <a:pt x="163068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67" name="object 2267"/>
            <p:cNvSpPr/>
            <p:nvPr/>
          </p:nvSpPr>
          <p:spPr>
            <a:xfrm>
              <a:off x="7303655" y="2376678"/>
              <a:ext cx="163195" cy="1905"/>
            </a:xfrm>
            <a:custGeom>
              <a:avLst/>
              <a:gdLst/>
              <a:ahLst/>
              <a:cxnLst/>
              <a:rect l="l" t="t" r="r" b="b"/>
              <a:pathLst>
                <a:path w="163195" h="1905">
                  <a:moveTo>
                    <a:pt x="-381" y="762"/>
                  </a:moveTo>
                  <a:lnTo>
                    <a:pt x="163449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68" name="object 2268"/>
            <p:cNvSpPr/>
            <p:nvPr/>
          </p:nvSpPr>
          <p:spPr>
            <a:xfrm>
              <a:off x="7303655" y="2376678"/>
              <a:ext cx="163195" cy="1905"/>
            </a:xfrm>
            <a:custGeom>
              <a:avLst/>
              <a:gdLst/>
              <a:ahLst/>
              <a:cxnLst/>
              <a:rect l="l" t="t" r="r" b="b"/>
              <a:pathLst>
                <a:path w="163195" h="1905">
                  <a:moveTo>
                    <a:pt x="163068" y="1523"/>
                  </a:moveTo>
                  <a:lnTo>
                    <a:pt x="163068" y="0"/>
                  </a:lnTo>
                  <a:lnTo>
                    <a:pt x="0" y="0"/>
                  </a:lnTo>
                  <a:lnTo>
                    <a:pt x="163068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69" name="object 2269"/>
            <p:cNvSpPr/>
            <p:nvPr/>
          </p:nvSpPr>
          <p:spPr>
            <a:xfrm>
              <a:off x="7303655" y="2376678"/>
              <a:ext cx="163195" cy="1905"/>
            </a:xfrm>
            <a:custGeom>
              <a:avLst/>
              <a:gdLst/>
              <a:ahLst/>
              <a:cxnLst/>
              <a:rect l="l" t="t" r="r" b="b"/>
              <a:pathLst>
                <a:path w="163195" h="1905">
                  <a:moveTo>
                    <a:pt x="-381" y="762"/>
                  </a:moveTo>
                  <a:lnTo>
                    <a:pt x="163449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270" name="object 2270"/>
          <p:cNvGrpSpPr/>
          <p:nvPr/>
        </p:nvGrpSpPr>
        <p:grpSpPr>
          <a:xfrm>
            <a:off x="12182035" y="3234959"/>
            <a:ext cx="103734" cy="3458"/>
            <a:chOff x="7578343" y="2376297"/>
            <a:chExt cx="76200" cy="2540"/>
          </a:xfrm>
        </p:grpSpPr>
        <p:sp>
          <p:nvSpPr>
            <p:cNvPr id="2271" name="object 2271"/>
            <p:cNvSpPr/>
            <p:nvPr/>
          </p:nvSpPr>
          <p:spPr>
            <a:xfrm>
              <a:off x="7578724" y="2376678"/>
              <a:ext cx="74295" cy="1905"/>
            </a:xfrm>
            <a:custGeom>
              <a:avLst/>
              <a:gdLst/>
              <a:ahLst/>
              <a:cxnLst/>
              <a:rect l="l" t="t" r="r" b="b"/>
              <a:pathLst>
                <a:path w="74295" h="1905">
                  <a:moveTo>
                    <a:pt x="73914" y="1523"/>
                  </a:moveTo>
                  <a:lnTo>
                    <a:pt x="0" y="0"/>
                  </a:lnTo>
                  <a:lnTo>
                    <a:pt x="0" y="1523"/>
                  </a:lnTo>
                  <a:lnTo>
                    <a:pt x="73914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72" name="object 2272"/>
            <p:cNvSpPr/>
            <p:nvPr/>
          </p:nvSpPr>
          <p:spPr>
            <a:xfrm>
              <a:off x="7578724" y="2376678"/>
              <a:ext cx="74295" cy="1905"/>
            </a:xfrm>
            <a:custGeom>
              <a:avLst/>
              <a:gdLst/>
              <a:ahLst/>
              <a:cxnLst/>
              <a:rect l="l" t="t" r="r" b="b"/>
              <a:pathLst>
                <a:path w="74295" h="1905">
                  <a:moveTo>
                    <a:pt x="0" y="0"/>
                  </a:moveTo>
                  <a:lnTo>
                    <a:pt x="0" y="1523"/>
                  </a:lnTo>
                  <a:lnTo>
                    <a:pt x="73914" y="152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73" name="object 2273"/>
            <p:cNvSpPr/>
            <p:nvPr/>
          </p:nvSpPr>
          <p:spPr>
            <a:xfrm>
              <a:off x="7578724" y="2376678"/>
              <a:ext cx="75565" cy="1905"/>
            </a:xfrm>
            <a:custGeom>
              <a:avLst/>
              <a:gdLst/>
              <a:ahLst/>
              <a:cxnLst/>
              <a:rect l="l" t="t" r="r" b="b"/>
              <a:pathLst>
                <a:path w="75565" h="1905">
                  <a:moveTo>
                    <a:pt x="75438" y="0"/>
                  </a:moveTo>
                  <a:lnTo>
                    <a:pt x="0" y="0"/>
                  </a:lnTo>
                  <a:lnTo>
                    <a:pt x="73914" y="1523"/>
                  </a:lnTo>
                  <a:lnTo>
                    <a:pt x="7543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74" name="object 2274"/>
            <p:cNvSpPr/>
            <p:nvPr/>
          </p:nvSpPr>
          <p:spPr>
            <a:xfrm>
              <a:off x="7578724" y="2376678"/>
              <a:ext cx="75565" cy="1905"/>
            </a:xfrm>
            <a:custGeom>
              <a:avLst/>
              <a:gdLst/>
              <a:ahLst/>
              <a:cxnLst/>
              <a:rect l="l" t="t" r="r" b="b"/>
              <a:pathLst>
                <a:path w="75565" h="1905">
                  <a:moveTo>
                    <a:pt x="0" y="0"/>
                  </a:moveTo>
                  <a:lnTo>
                    <a:pt x="75438" y="0"/>
                  </a:lnTo>
                  <a:lnTo>
                    <a:pt x="73914" y="152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275" name="object 2275"/>
          <p:cNvGrpSpPr/>
          <p:nvPr/>
        </p:nvGrpSpPr>
        <p:grpSpPr>
          <a:xfrm>
            <a:off x="10057572" y="3237033"/>
            <a:ext cx="471127" cy="30256"/>
            <a:chOff x="6017780" y="2377820"/>
            <a:chExt cx="346075" cy="22225"/>
          </a:xfrm>
        </p:grpSpPr>
        <p:sp>
          <p:nvSpPr>
            <p:cNvPr id="2276" name="object 2276"/>
            <p:cNvSpPr/>
            <p:nvPr/>
          </p:nvSpPr>
          <p:spPr>
            <a:xfrm>
              <a:off x="6018161" y="2378201"/>
              <a:ext cx="344805" cy="21590"/>
            </a:xfrm>
            <a:custGeom>
              <a:avLst/>
              <a:gdLst/>
              <a:ahLst/>
              <a:cxnLst/>
              <a:rect l="l" t="t" r="r" b="b"/>
              <a:pathLst>
                <a:path w="344804" h="21589">
                  <a:moveTo>
                    <a:pt x="344424" y="21335"/>
                  </a:moveTo>
                  <a:lnTo>
                    <a:pt x="0" y="0"/>
                  </a:lnTo>
                  <a:lnTo>
                    <a:pt x="29718" y="21335"/>
                  </a:lnTo>
                  <a:lnTo>
                    <a:pt x="344424" y="2133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77" name="object 2277"/>
            <p:cNvSpPr/>
            <p:nvPr/>
          </p:nvSpPr>
          <p:spPr>
            <a:xfrm>
              <a:off x="6018161" y="2378201"/>
              <a:ext cx="344805" cy="21590"/>
            </a:xfrm>
            <a:custGeom>
              <a:avLst/>
              <a:gdLst/>
              <a:ahLst/>
              <a:cxnLst/>
              <a:rect l="l" t="t" r="r" b="b"/>
              <a:pathLst>
                <a:path w="344804" h="21589">
                  <a:moveTo>
                    <a:pt x="0" y="0"/>
                  </a:moveTo>
                  <a:lnTo>
                    <a:pt x="29718" y="21335"/>
                  </a:lnTo>
                  <a:lnTo>
                    <a:pt x="344424" y="2133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78" name="object 2278"/>
            <p:cNvSpPr/>
            <p:nvPr/>
          </p:nvSpPr>
          <p:spPr>
            <a:xfrm>
              <a:off x="6018161" y="2378201"/>
              <a:ext cx="345440" cy="21590"/>
            </a:xfrm>
            <a:custGeom>
              <a:avLst/>
              <a:gdLst/>
              <a:ahLst/>
              <a:cxnLst/>
              <a:rect l="l" t="t" r="r" b="b"/>
              <a:pathLst>
                <a:path w="345439" h="21589">
                  <a:moveTo>
                    <a:pt x="345186" y="0"/>
                  </a:moveTo>
                  <a:lnTo>
                    <a:pt x="0" y="0"/>
                  </a:lnTo>
                  <a:lnTo>
                    <a:pt x="344424" y="21335"/>
                  </a:lnTo>
                  <a:lnTo>
                    <a:pt x="34518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79" name="object 2279"/>
            <p:cNvSpPr/>
            <p:nvPr/>
          </p:nvSpPr>
          <p:spPr>
            <a:xfrm>
              <a:off x="6018161" y="2378201"/>
              <a:ext cx="345440" cy="21590"/>
            </a:xfrm>
            <a:custGeom>
              <a:avLst/>
              <a:gdLst/>
              <a:ahLst/>
              <a:cxnLst/>
              <a:rect l="l" t="t" r="r" b="b"/>
              <a:pathLst>
                <a:path w="345439" h="21589">
                  <a:moveTo>
                    <a:pt x="0" y="0"/>
                  </a:moveTo>
                  <a:lnTo>
                    <a:pt x="345186" y="0"/>
                  </a:lnTo>
                  <a:lnTo>
                    <a:pt x="344424" y="2133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280" name="object 2280"/>
          <p:cNvGrpSpPr/>
          <p:nvPr/>
        </p:nvGrpSpPr>
        <p:grpSpPr>
          <a:xfrm>
            <a:off x="10959006" y="3237033"/>
            <a:ext cx="746024" cy="30256"/>
            <a:chOff x="6679945" y="2377820"/>
            <a:chExt cx="548005" cy="22225"/>
          </a:xfrm>
        </p:grpSpPr>
        <p:sp>
          <p:nvSpPr>
            <p:cNvPr id="2281" name="object 2281"/>
            <p:cNvSpPr/>
            <p:nvPr/>
          </p:nvSpPr>
          <p:spPr>
            <a:xfrm>
              <a:off x="6680326" y="2378201"/>
              <a:ext cx="547370" cy="21590"/>
            </a:xfrm>
            <a:custGeom>
              <a:avLst/>
              <a:gdLst/>
              <a:ahLst/>
              <a:cxnLst/>
              <a:rect l="l" t="t" r="r" b="b"/>
              <a:pathLst>
                <a:path w="547370" h="21589">
                  <a:moveTo>
                    <a:pt x="547128" y="21335"/>
                  </a:moveTo>
                  <a:lnTo>
                    <a:pt x="0" y="0"/>
                  </a:lnTo>
                  <a:lnTo>
                    <a:pt x="1524" y="21335"/>
                  </a:lnTo>
                  <a:lnTo>
                    <a:pt x="547128" y="2133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82" name="object 2282"/>
            <p:cNvSpPr/>
            <p:nvPr/>
          </p:nvSpPr>
          <p:spPr>
            <a:xfrm>
              <a:off x="6680326" y="2378201"/>
              <a:ext cx="547370" cy="21590"/>
            </a:xfrm>
            <a:custGeom>
              <a:avLst/>
              <a:gdLst/>
              <a:ahLst/>
              <a:cxnLst/>
              <a:rect l="l" t="t" r="r" b="b"/>
              <a:pathLst>
                <a:path w="547370" h="21589">
                  <a:moveTo>
                    <a:pt x="0" y="0"/>
                  </a:moveTo>
                  <a:lnTo>
                    <a:pt x="1524" y="21335"/>
                  </a:lnTo>
                  <a:lnTo>
                    <a:pt x="547128" y="2133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83" name="object 2283"/>
            <p:cNvSpPr/>
            <p:nvPr/>
          </p:nvSpPr>
          <p:spPr>
            <a:xfrm>
              <a:off x="6680326" y="2378201"/>
              <a:ext cx="547370" cy="21590"/>
            </a:xfrm>
            <a:custGeom>
              <a:avLst/>
              <a:gdLst/>
              <a:ahLst/>
              <a:cxnLst/>
              <a:rect l="l" t="t" r="r" b="b"/>
              <a:pathLst>
                <a:path w="547370" h="21589">
                  <a:moveTo>
                    <a:pt x="547128" y="21335"/>
                  </a:moveTo>
                  <a:lnTo>
                    <a:pt x="540270" y="0"/>
                  </a:lnTo>
                  <a:lnTo>
                    <a:pt x="0" y="0"/>
                  </a:lnTo>
                  <a:lnTo>
                    <a:pt x="547128" y="2133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84" name="object 2284"/>
            <p:cNvSpPr/>
            <p:nvPr/>
          </p:nvSpPr>
          <p:spPr>
            <a:xfrm>
              <a:off x="6680326" y="2378201"/>
              <a:ext cx="547370" cy="21590"/>
            </a:xfrm>
            <a:custGeom>
              <a:avLst/>
              <a:gdLst/>
              <a:ahLst/>
              <a:cxnLst/>
              <a:rect l="l" t="t" r="r" b="b"/>
              <a:pathLst>
                <a:path w="547370" h="21589">
                  <a:moveTo>
                    <a:pt x="0" y="0"/>
                  </a:moveTo>
                  <a:lnTo>
                    <a:pt x="540270" y="0"/>
                  </a:lnTo>
                  <a:lnTo>
                    <a:pt x="547128" y="2133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285" name="object 2285"/>
          <p:cNvGrpSpPr/>
          <p:nvPr/>
        </p:nvGrpSpPr>
        <p:grpSpPr>
          <a:xfrm>
            <a:off x="11807571" y="3237033"/>
            <a:ext cx="224758" cy="30256"/>
            <a:chOff x="7303274" y="2377820"/>
            <a:chExt cx="165100" cy="22225"/>
          </a:xfrm>
        </p:grpSpPr>
        <p:sp>
          <p:nvSpPr>
            <p:cNvPr id="2286" name="object 2286"/>
            <p:cNvSpPr/>
            <p:nvPr/>
          </p:nvSpPr>
          <p:spPr>
            <a:xfrm>
              <a:off x="7303655" y="2378201"/>
              <a:ext cx="163830" cy="21590"/>
            </a:xfrm>
            <a:custGeom>
              <a:avLst/>
              <a:gdLst/>
              <a:ahLst/>
              <a:cxnLst/>
              <a:rect l="l" t="t" r="r" b="b"/>
              <a:pathLst>
                <a:path w="163829" h="21589">
                  <a:moveTo>
                    <a:pt x="163817" y="21335"/>
                  </a:moveTo>
                  <a:lnTo>
                    <a:pt x="0" y="0"/>
                  </a:lnTo>
                  <a:lnTo>
                    <a:pt x="1524" y="21335"/>
                  </a:lnTo>
                  <a:lnTo>
                    <a:pt x="163817" y="2133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87" name="object 2287"/>
            <p:cNvSpPr/>
            <p:nvPr/>
          </p:nvSpPr>
          <p:spPr>
            <a:xfrm>
              <a:off x="7303655" y="2378201"/>
              <a:ext cx="163830" cy="21590"/>
            </a:xfrm>
            <a:custGeom>
              <a:avLst/>
              <a:gdLst/>
              <a:ahLst/>
              <a:cxnLst/>
              <a:rect l="l" t="t" r="r" b="b"/>
              <a:pathLst>
                <a:path w="163829" h="21589">
                  <a:moveTo>
                    <a:pt x="0" y="0"/>
                  </a:moveTo>
                  <a:lnTo>
                    <a:pt x="1524" y="21335"/>
                  </a:lnTo>
                  <a:lnTo>
                    <a:pt x="163817" y="2133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88" name="object 2288"/>
            <p:cNvSpPr/>
            <p:nvPr/>
          </p:nvSpPr>
          <p:spPr>
            <a:xfrm>
              <a:off x="7303655" y="2378201"/>
              <a:ext cx="163830" cy="21590"/>
            </a:xfrm>
            <a:custGeom>
              <a:avLst/>
              <a:gdLst/>
              <a:ahLst/>
              <a:cxnLst/>
              <a:rect l="l" t="t" r="r" b="b"/>
              <a:pathLst>
                <a:path w="163829" h="21589">
                  <a:moveTo>
                    <a:pt x="163817" y="21335"/>
                  </a:moveTo>
                  <a:lnTo>
                    <a:pt x="163068" y="0"/>
                  </a:lnTo>
                  <a:lnTo>
                    <a:pt x="0" y="0"/>
                  </a:lnTo>
                  <a:lnTo>
                    <a:pt x="163817" y="2133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89" name="object 2289"/>
            <p:cNvSpPr/>
            <p:nvPr/>
          </p:nvSpPr>
          <p:spPr>
            <a:xfrm>
              <a:off x="7303655" y="2378201"/>
              <a:ext cx="163830" cy="21590"/>
            </a:xfrm>
            <a:custGeom>
              <a:avLst/>
              <a:gdLst/>
              <a:ahLst/>
              <a:cxnLst/>
              <a:rect l="l" t="t" r="r" b="b"/>
              <a:pathLst>
                <a:path w="163829" h="21589">
                  <a:moveTo>
                    <a:pt x="0" y="0"/>
                  </a:moveTo>
                  <a:lnTo>
                    <a:pt x="163068" y="0"/>
                  </a:lnTo>
                  <a:lnTo>
                    <a:pt x="163817" y="2133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290" name="object 2290"/>
          <p:cNvGrpSpPr/>
          <p:nvPr/>
        </p:nvGrpSpPr>
        <p:grpSpPr>
          <a:xfrm>
            <a:off x="12182035" y="3237033"/>
            <a:ext cx="102006" cy="30256"/>
            <a:chOff x="7578343" y="2377820"/>
            <a:chExt cx="74930" cy="22225"/>
          </a:xfrm>
        </p:grpSpPr>
        <p:sp>
          <p:nvSpPr>
            <p:cNvPr id="2291" name="object 2291"/>
            <p:cNvSpPr/>
            <p:nvPr/>
          </p:nvSpPr>
          <p:spPr>
            <a:xfrm>
              <a:off x="7578724" y="2378201"/>
              <a:ext cx="36830" cy="21590"/>
            </a:xfrm>
            <a:custGeom>
              <a:avLst/>
              <a:gdLst/>
              <a:ahLst/>
              <a:cxnLst/>
              <a:rect l="l" t="t" r="r" b="b"/>
              <a:pathLst>
                <a:path w="36829" h="21589">
                  <a:moveTo>
                    <a:pt x="36575" y="21335"/>
                  </a:moveTo>
                  <a:lnTo>
                    <a:pt x="0" y="0"/>
                  </a:lnTo>
                  <a:lnTo>
                    <a:pt x="1524" y="21335"/>
                  </a:lnTo>
                  <a:lnTo>
                    <a:pt x="36575" y="2133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92" name="object 2292"/>
            <p:cNvSpPr/>
            <p:nvPr/>
          </p:nvSpPr>
          <p:spPr>
            <a:xfrm>
              <a:off x="7578724" y="2378201"/>
              <a:ext cx="36830" cy="21590"/>
            </a:xfrm>
            <a:custGeom>
              <a:avLst/>
              <a:gdLst/>
              <a:ahLst/>
              <a:cxnLst/>
              <a:rect l="l" t="t" r="r" b="b"/>
              <a:pathLst>
                <a:path w="36829" h="21589">
                  <a:moveTo>
                    <a:pt x="0" y="0"/>
                  </a:moveTo>
                  <a:lnTo>
                    <a:pt x="1524" y="21335"/>
                  </a:lnTo>
                  <a:lnTo>
                    <a:pt x="36575" y="2133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93" name="object 2293"/>
            <p:cNvSpPr/>
            <p:nvPr/>
          </p:nvSpPr>
          <p:spPr>
            <a:xfrm>
              <a:off x="7578724" y="2378201"/>
              <a:ext cx="74295" cy="21590"/>
            </a:xfrm>
            <a:custGeom>
              <a:avLst/>
              <a:gdLst/>
              <a:ahLst/>
              <a:cxnLst/>
              <a:rect l="l" t="t" r="r" b="b"/>
              <a:pathLst>
                <a:path w="74295" h="21589">
                  <a:moveTo>
                    <a:pt x="73914" y="0"/>
                  </a:moveTo>
                  <a:lnTo>
                    <a:pt x="0" y="0"/>
                  </a:lnTo>
                  <a:lnTo>
                    <a:pt x="36575" y="21335"/>
                  </a:lnTo>
                  <a:lnTo>
                    <a:pt x="7391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94" name="object 2294"/>
            <p:cNvSpPr/>
            <p:nvPr/>
          </p:nvSpPr>
          <p:spPr>
            <a:xfrm>
              <a:off x="7578724" y="2378201"/>
              <a:ext cx="74295" cy="21590"/>
            </a:xfrm>
            <a:custGeom>
              <a:avLst/>
              <a:gdLst/>
              <a:ahLst/>
              <a:cxnLst/>
              <a:rect l="l" t="t" r="r" b="b"/>
              <a:pathLst>
                <a:path w="74295" h="21589">
                  <a:moveTo>
                    <a:pt x="0" y="0"/>
                  </a:moveTo>
                  <a:lnTo>
                    <a:pt x="73914" y="0"/>
                  </a:lnTo>
                  <a:lnTo>
                    <a:pt x="36575" y="2133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295" name="object 2295"/>
          <p:cNvGrpSpPr/>
          <p:nvPr/>
        </p:nvGrpSpPr>
        <p:grpSpPr>
          <a:xfrm>
            <a:off x="10098028" y="3266079"/>
            <a:ext cx="429634" cy="3458"/>
            <a:chOff x="6047498" y="2399157"/>
            <a:chExt cx="315595" cy="2540"/>
          </a:xfrm>
        </p:grpSpPr>
        <p:sp>
          <p:nvSpPr>
            <p:cNvPr id="2296" name="object 2296"/>
            <p:cNvSpPr/>
            <p:nvPr/>
          </p:nvSpPr>
          <p:spPr>
            <a:xfrm>
              <a:off x="6047879" y="2399538"/>
              <a:ext cx="314960" cy="1905"/>
            </a:xfrm>
            <a:custGeom>
              <a:avLst/>
              <a:gdLst/>
              <a:ahLst/>
              <a:cxnLst/>
              <a:rect l="l" t="t" r="r" b="b"/>
              <a:pathLst>
                <a:path w="314960" h="1905">
                  <a:moveTo>
                    <a:pt x="314705" y="1524"/>
                  </a:moveTo>
                  <a:lnTo>
                    <a:pt x="0" y="0"/>
                  </a:lnTo>
                  <a:lnTo>
                    <a:pt x="2286" y="1524"/>
                  </a:lnTo>
                  <a:lnTo>
                    <a:pt x="314705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97" name="object 2297"/>
            <p:cNvSpPr/>
            <p:nvPr/>
          </p:nvSpPr>
          <p:spPr>
            <a:xfrm>
              <a:off x="6047879" y="2399538"/>
              <a:ext cx="314960" cy="1905"/>
            </a:xfrm>
            <a:custGeom>
              <a:avLst/>
              <a:gdLst/>
              <a:ahLst/>
              <a:cxnLst/>
              <a:rect l="l" t="t" r="r" b="b"/>
              <a:pathLst>
                <a:path w="314960" h="1905">
                  <a:moveTo>
                    <a:pt x="-380" y="762"/>
                  </a:moveTo>
                  <a:lnTo>
                    <a:pt x="315086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98" name="object 2298"/>
            <p:cNvSpPr/>
            <p:nvPr/>
          </p:nvSpPr>
          <p:spPr>
            <a:xfrm>
              <a:off x="6047879" y="2399538"/>
              <a:ext cx="314960" cy="1905"/>
            </a:xfrm>
            <a:custGeom>
              <a:avLst/>
              <a:gdLst/>
              <a:ahLst/>
              <a:cxnLst/>
              <a:rect l="l" t="t" r="r" b="b"/>
              <a:pathLst>
                <a:path w="314960" h="1905">
                  <a:moveTo>
                    <a:pt x="314705" y="1524"/>
                  </a:moveTo>
                  <a:lnTo>
                    <a:pt x="314705" y="0"/>
                  </a:lnTo>
                  <a:lnTo>
                    <a:pt x="0" y="0"/>
                  </a:lnTo>
                  <a:lnTo>
                    <a:pt x="314705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299" name="object 2299"/>
            <p:cNvSpPr/>
            <p:nvPr/>
          </p:nvSpPr>
          <p:spPr>
            <a:xfrm>
              <a:off x="6047879" y="2399538"/>
              <a:ext cx="314960" cy="1905"/>
            </a:xfrm>
            <a:custGeom>
              <a:avLst/>
              <a:gdLst/>
              <a:ahLst/>
              <a:cxnLst/>
              <a:rect l="l" t="t" r="r" b="b"/>
              <a:pathLst>
                <a:path w="314960" h="1905">
                  <a:moveTo>
                    <a:pt x="-380" y="762"/>
                  </a:moveTo>
                  <a:lnTo>
                    <a:pt x="315086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300" name="object 2300"/>
          <p:cNvGrpSpPr/>
          <p:nvPr/>
        </p:nvGrpSpPr>
        <p:grpSpPr>
          <a:xfrm>
            <a:off x="10961081" y="3266079"/>
            <a:ext cx="744295" cy="3458"/>
            <a:chOff x="6681469" y="2399157"/>
            <a:chExt cx="546735" cy="2540"/>
          </a:xfrm>
        </p:grpSpPr>
        <p:sp>
          <p:nvSpPr>
            <p:cNvPr id="2301" name="object 2301"/>
            <p:cNvSpPr/>
            <p:nvPr/>
          </p:nvSpPr>
          <p:spPr>
            <a:xfrm>
              <a:off x="6681850" y="2399538"/>
              <a:ext cx="309880" cy="1905"/>
            </a:xfrm>
            <a:custGeom>
              <a:avLst/>
              <a:gdLst/>
              <a:ahLst/>
              <a:cxnLst/>
              <a:rect l="l" t="t" r="r" b="b"/>
              <a:pathLst>
                <a:path w="309879" h="1905">
                  <a:moveTo>
                    <a:pt x="309372" y="1524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309372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02" name="object 2302"/>
            <p:cNvSpPr/>
            <p:nvPr/>
          </p:nvSpPr>
          <p:spPr>
            <a:xfrm>
              <a:off x="6681850" y="2399538"/>
              <a:ext cx="309880" cy="1905"/>
            </a:xfrm>
            <a:custGeom>
              <a:avLst/>
              <a:gdLst/>
              <a:ahLst/>
              <a:cxnLst/>
              <a:rect l="l" t="t" r="r" b="b"/>
              <a:pathLst>
                <a:path w="309879" h="1905">
                  <a:moveTo>
                    <a:pt x="-381" y="762"/>
                  </a:moveTo>
                  <a:lnTo>
                    <a:pt x="309752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03" name="object 2303"/>
            <p:cNvSpPr/>
            <p:nvPr/>
          </p:nvSpPr>
          <p:spPr>
            <a:xfrm>
              <a:off x="6681850" y="2399538"/>
              <a:ext cx="316865" cy="1905"/>
            </a:xfrm>
            <a:custGeom>
              <a:avLst/>
              <a:gdLst/>
              <a:ahLst/>
              <a:cxnLst/>
              <a:rect l="l" t="t" r="r" b="b"/>
              <a:pathLst>
                <a:path w="316865" h="1905">
                  <a:moveTo>
                    <a:pt x="316242" y="0"/>
                  </a:moveTo>
                  <a:lnTo>
                    <a:pt x="0" y="0"/>
                  </a:lnTo>
                  <a:lnTo>
                    <a:pt x="309372" y="1524"/>
                  </a:lnTo>
                  <a:lnTo>
                    <a:pt x="31624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04" name="object 2304"/>
            <p:cNvSpPr/>
            <p:nvPr/>
          </p:nvSpPr>
          <p:spPr>
            <a:xfrm>
              <a:off x="6681850" y="2399538"/>
              <a:ext cx="316865" cy="1905"/>
            </a:xfrm>
            <a:custGeom>
              <a:avLst/>
              <a:gdLst/>
              <a:ahLst/>
              <a:cxnLst/>
              <a:rect l="l" t="t" r="r" b="b"/>
              <a:pathLst>
                <a:path w="316865" h="1905">
                  <a:moveTo>
                    <a:pt x="-380" y="762"/>
                  </a:moveTo>
                  <a:lnTo>
                    <a:pt x="316623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05" name="object 2305"/>
            <p:cNvSpPr/>
            <p:nvPr/>
          </p:nvSpPr>
          <p:spPr>
            <a:xfrm>
              <a:off x="6998093" y="2399538"/>
              <a:ext cx="229870" cy="1905"/>
            </a:xfrm>
            <a:custGeom>
              <a:avLst/>
              <a:gdLst/>
              <a:ahLst/>
              <a:cxnLst/>
              <a:rect l="l" t="t" r="r" b="b"/>
              <a:pathLst>
                <a:path w="229870" h="1905">
                  <a:moveTo>
                    <a:pt x="229362" y="1524"/>
                  </a:moveTo>
                  <a:lnTo>
                    <a:pt x="0" y="0"/>
                  </a:lnTo>
                  <a:lnTo>
                    <a:pt x="20574" y="1524"/>
                  </a:lnTo>
                  <a:lnTo>
                    <a:pt x="229362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06" name="object 2306"/>
            <p:cNvSpPr/>
            <p:nvPr/>
          </p:nvSpPr>
          <p:spPr>
            <a:xfrm>
              <a:off x="6998093" y="2399538"/>
              <a:ext cx="229870" cy="1905"/>
            </a:xfrm>
            <a:custGeom>
              <a:avLst/>
              <a:gdLst/>
              <a:ahLst/>
              <a:cxnLst/>
              <a:rect l="l" t="t" r="r" b="b"/>
              <a:pathLst>
                <a:path w="229870" h="1905">
                  <a:moveTo>
                    <a:pt x="-380" y="762"/>
                  </a:moveTo>
                  <a:lnTo>
                    <a:pt x="229742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07" name="object 2307"/>
            <p:cNvSpPr/>
            <p:nvPr/>
          </p:nvSpPr>
          <p:spPr>
            <a:xfrm>
              <a:off x="6998093" y="2399538"/>
              <a:ext cx="229870" cy="1905"/>
            </a:xfrm>
            <a:custGeom>
              <a:avLst/>
              <a:gdLst/>
              <a:ahLst/>
              <a:cxnLst/>
              <a:rect l="l" t="t" r="r" b="b"/>
              <a:pathLst>
                <a:path w="229870" h="1905">
                  <a:moveTo>
                    <a:pt x="229362" y="1524"/>
                  </a:moveTo>
                  <a:lnTo>
                    <a:pt x="229362" y="0"/>
                  </a:lnTo>
                  <a:lnTo>
                    <a:pt x="0" y="0"/>
                  </a:lnTo>
                  <a:lnTo>
                    <a:pt x="229362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08" name="object 2308"/>
            <p:cNvSpPr/>
            <p:nvPr/>
          </p:nvSpPr>
          <p:spPr>
            <a:xfrm>
              <a:off x="6998093" y="2399538"/>
              <a:ext cx="229870" cy="1905"/>
            </a:xfrm>
            <a:custGeom>
              <a:avLst/>
              <a:gdLst/>
              <a:ahLst/>
              <a:cxnLst/>
              <a:rect l="l" t="t" r="r" b="b"/>
              <a:pathLst>
                <a:path w="229870" h="1905">
                  <a:moveTo>
                    <a:pt x="-380" y="762"/>
                  </a:moveTo>
                  <a:lnTo>
                    <a:pt x="229742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309" name="object 2309"/>
          <p:cNvGrpSpPr/>
          <p:nvPr/>
        </p:nvGrpSpPr>
        <p:grpSpPr>
          <a:xfrm>
            <a:off x="11809647" y="3266079"/>
            <a:ext cx="223029" cy="3458"/>
            <a:chOff x="7304799" y="2399157"/>
            <a:chExt cx="163830" cy="2540"/>
          </a:xfrm>
        </p:grpSpPr>
        <p:sp>
          <p:nvSpPr>
            <p:cNvPr id="2310" name="object 2310"/>
            <p:cNvSpPr/>
            <p:nvPr/>
          </p:nvSpPr>
          <p:spPr>
            <a:xfrm>
              <a:off x="7305180" y="2399538"/>
              <a:ext cx="163195" cy="1905"/>
            </a:xfrm>
            <a:custGeom>
              <a:avLst/>
              <a:gdLst/>
              <a:ahLst/>
              <a:cxnLst/>
              <a:rect l="l" t="t" r="r" b="b"/>
              <a:pathLst>
                <a:path w="163195" h="1905">
                  <a:moveTo>
                    <a:pt x="163068" y="1524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63068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11" name="object 2311"/>
            <p:cNvSpPr/>
            <p:nvPr/>
          </p:nvSpPr>
          <p:spPr>
            <a:xfrm>
              <a:off x="7305180" y="2399538"/>
              <a:ext cx="163195" cy="1905"/>
            </a:xfrm>
            <a:custGeom>
              <a:avLst/>
              <a:gdLst/>
              <a:ahLst/>
              <a:cxnLst/>
              <a:rect l="l" t="t" r="r" b="b"/>
              <a:pathLst>
                <a:path w="163195" h="1905">
                  <a:moveTo>
                    <a:pt x="-380" y="762"/>
                  </a:moveTo>
                  <a:lnTo>
                    <a:pt x="163449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12" name="object 2312"/>
            <p:cNvSpPr/>
            <p:nvPr/>
          </p:nvSpPr>
          <p:spPr>
            <a:xfrm>
              <a:off x="7305180" y="2399538"/>
              <a:ext cx="163195" cy="1905"/>
            </a:xfrm>
            <a:custGeom>
              <a:avLst/>
              <a:gdLst/>
              <a:ahLst/>
              <a:cxnLst/>
              <a:rect l="l" t="t" r="r" b="b"/>
              <a:pathLst>
                <a:path w="163195" h="1905">
                  <a:moveTo>
                    <a:pt x="163068" y="1524"/>
                  </a:moveTo>
                  <a:lnTo>
                    <a:pt x="162293" y="0"/>
                  </a:lnTo>
                  <a:lnTo>
                    <a:pt x="0" y="0"/>
                  </a:lnTo>
                  <a:lnTo>
                    <a:pt x="163068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13" name="object 2313"/>
            <p:cNvSpPr/>
            <p:nvPr/>
          </p:nvSpPr>
          <p:spPr>
            <a:xfrm>
              <a:off x="7305180" y="2399538"/>
              <a:ext cx="163195" cy="1905"/>
            </a:xfrm>
            <a:custGeom>
              <a:avLst/>
              <a:gdLst/>
              <a:ahLst/>
              <a:cxnLst/>
              <a:rect l="l" t="t" r="r" b="b"/>
              <a:pathLst>
                <a:path w="163195" h="1905">
                  <a:moveTo>
                    <a:pt x="-380" y="762"/>
                  </a:moveTo>
                  <a:lnTo>
                    <a:pt x="163449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314" name="object 2314"/>
          <p:cNvGrpSpPr/>
          <p:nvPr/>
        </p:nvGrpSpPr>
        <p:grpSpPr>
          <a:xfrm>
            <a:off x="12184112" y="3266079"/>
            <a:ext cx="49274" cy="3458"/>
            <a:chOff x="7579868" y="2399157"/>
            <a:chExt cx="36195" cy="2540"/>
          </a:xfrm>
        </p:grpSpPr>
        <p:sp>
          <p:nvSpPr>
            <p:cNvPr id="2315" name="object 2315"/>
            <p:cNvSpPr/>
            <p:nvPr/>
          </p:nvSpPr>
          <p:spPr>
            <a:xfrm>
              <a:off x="7580249" y="2399538"/>
              <a:ext cx="33020" cy="1905"/>
            </a:xfrm>
            <a:custGeom>
              <a:avLst/>
              <a:gdLst/>
              <a:ahLst/>
              <a:cxnLst/>
              <a:rect l="l" t="t" r="r" b="b"/>
              <a:pathLst>
                <a:path w="33020" h="1905">
                  <a:moveTo>
                    <a:pt x="32778" y="1524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32778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16" name="object 2316"/>
            <p:cNvSpPr/>
            <p:nvPr/>
          </p:nvSpPr>
          <p:spPr>
            <a:xfrm>
              <a:off x="7580249" y="2399538"/>
              <a:ext cx="33020" cy="1905"/>
            </a:xfrm>
            <a:custGeom>
              <a:avLst/>
              <a:gdLst/>
              <a:ahLst/>
              <a:cxnLst/>
              <a:rect l="l" t="t" r="r" b="b"/>
              <a:pathLst>
                <a:path w="33020" h="1905">
                  <a:moveTo>
                    <a:pt x="0" y="0"/>
                  </a:moveTo>
                  <a:lnTo>
                    <a:pt x="0" y="1524"/>
                  </a:lnTo>
                  <a:lnTo>
                    <a:pt x="32778" y="152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17" name="object 2317"/>
            <p:cNvSpPr/>
            <p:nvPr/>
          </p:nvSpPr>
          <p:spPr>
            <a:xfrm>
              <a:off x="7580249" y="2399538"/>
              <a:ext cx="35560" cy="1905"/>
            </a:xfrm>
            <a:custGeom>
              <a:avLst/>
              <a:gdLst/>
              <a:ahLst/>
              <a:cxnLst/>
              <a:rect l="l" t="t" r="r" b="b"/>
              <a:pathLst>
                <a:path w="35559" h="1905">
                  <a:moveTo>
                    <a:pt x="35051" y="0"/>
                  </a:moveTo>
                  <a:lnTo>
                    <a:pt x="0" y="0"/>
                  </a:lnTo>
                  <a:lnTo>
                    <a:pt x="32778" y="1524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18" name="object 2318"/>
            <p:cNvSpPr/>
            <p:nvPr/>
          </p:nvSpPr>
          <p:spPr>
            <a:xfrm>
              <a:off x="7580249" y="2399538"/>
              <a:ext cx="35560" cy="1905"/>
            </a:xfrm>
            <a:custGeom>
              <a:avLst/>
              <a:gdLst/>
              <a:ahLst/>
              <a:cxnLst/>
              <a:rect l="l" t="t" r="r" b="b"/>
              <a:pathLst>
                <a:path w="35559" h="1905">
                  <a:moveTo>
                    <a:pt x="0" y="0"/>
                  </a:moveTo>
                  <a:lnTo>
                    <a:pt x="35051" y="0"/>
                  </a:lnTo>
                  <a:lnTo>
                    <a:pt x="32778" y="152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319" name="object 2319"/>
          <p:cNvGrpSpPr/>
          <p:nvPr/>
        </p:nvGrpSpPr>
        <p:grpSpPr>
          <a:xfrm>
            <a:off x="10101140" y="3268153"/>
            <a:ext cx="427040" cy="9509"/>
            <a:chOff x="6049784" y="2400680"/>
            <a:chExt cx="313690" cy="6985"/>
          </a:xfrm>
        </p:grpSpPr>
        <p:sp>
          <p:nvSpPr>
            <p:cNvPr id="2320" name="object 2320"/>
            <p:cNvSpPr/>
            <p:nvPr/>
          </p:nvSpPr>
          <p:spPr>
            <a:xfrm>
              <a:off x="6050165" y="2401061"/>
              <a:ext cx="311785" cy="6350"/>
            </a:xfrm>
            <a:custGeom>
              <a:avLst/>
              <a:gdLst/>
              <a:ahLst/>
              <a:cxnLst/>
              <a:rect l="l" t="t" r="r" b="b"/>
              <a:pathLst>
                <a:path w="311785" h="6350">
                  <a:moveTo>
                    <a:pt x="311657" y="6096"/>
                  </a:moveTo>
                  <a:lnTo>
                    <a:pt x="0" y="0"/>
                  </a:lnTo>
                  <a:lnTo>
                    <a:pt x="8381" y="6096"/>
                  </a:lnTo>
                  <a:lnTo>
                    <a:pt x="311657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21" name="object 2321"/>
            <p:cNvSpPr/>
            <p:nvPr/>
          </p:nvSpPr>
          <p:spPr>
            <a:xfrm>
              <a:off x="6050165" y="2401061"/>
              <a:ext cx="311785" cy="6350"/>
            </a:xfrm>
            <a:custGeom>
              <a:avLst/>
              <a:gdLst/>
              <a:ahLst/>
              <a:cxnLst/>
              <a:rect l="l" t="t" r="r" b="b"/>
              <a:pathLst>
                <a:path w="311785" h="6350">
                  <a:moveTo>
                    <a:pt x="0" y="0"/>
                  </a:moveTo>
                  <a:lnTo>
                    <a:pt x="8381" y="6096"/>
                  </a:lnTo>
                  <a:lnTo>
                    <a:pt x="311657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22" name="object 2322"/>
            <p:cNvSpPr/>
            <p:nvPr/>
          </p:nvSpPr>
          <p:spPr>
            <a:xfrm>
              <a:off x="6050165" y="2401061"/>
              <a:ext cx="312420" cy="6350"/>
            </a:xfrm>
            <a:custGeom>
              <a:avLst/>
              <a:gdLst/>
              <a:ahLst/>
              <a:cxnLst/>
              <a:rect l="l" t="t" r="r" b="b"/>
              <a:pathLst>
                <a:path w="312420" h="6350">
                  <a:moveTo>
                    <a:pt x="312419" y="0"/>
                  </a:moveTo>
                  <a:lnTo>
                    <a:pt x="0" y="0"/>
                  </a:lnTo>
                  <a:lnTo>
                    <a:pt x="311657" y="6096"/>
                  </a:lnTo>
                  <a:lnTo>
                    <a:pt x="31241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23" name="object 2323"/>
            <p:cNvSpPr/>
            <p:nvPr/>
          </p:nvSpPr>
          <p:spPr>
            <a:xfrm>
              <a:off x="6050165" y="2401061"/>
              <a:ext cx="312420" cy="6350"/>
            </a:xfrm>
            <a:custGeom>
              <a:avLst/>
              <a:gdLst/>
              <a:ahLst/>
              <a:cxnLst/>
              <a:rect l="l" t="t" r="r" b="b"/>
              <a:pathLst>
                <a:path w="312420" h="6350">
                  <a:moveTo>
                    <a:pt x="0" y="0"/>
                  </a:moveTo>
                  <a:lnTo>
                    <a:pt x="312419" y="0"/>
                  </a:lnTo>
                  <a:lnTo>
                    <a:pt x="311657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324" name="object 2324"/>
          <p:cNvGrpSpPr/>
          <p:nvPr/>
        </p:nvGrpSpPr>
        <p:grpSpPr>
          <a:xfrm>
            <a:off x="10961081" y="3268153"/>
            <a:ext cx="747753" cy="9509"/>
            <a:chOff x="6681469" y="2400680"/>
            <a:chExt cx="549275" cy="6985"/>
          </a:xfrm>
        </p:grpSpPr>
        <p:sp>
          <p:nvSpPr>
            <p:cNvPr id="2325" name="object 2325"/>
            <p:cNvSpPr/>
            <p:nvPr/>
          </p:nvSpPr>
          <p:spPr>
            <a:xfrm>
              <a:off x="6681850" y="2401061"/>
              <a:ext cx="288290" cy="6350"/>
            </a:xfrm>
            <a:custGeom>
              <a:avLst/>
              <a:gdLst/>
              <a:ahLst/>
              <a:cxnLst/>
              <a:rect l="l" t="t" r="r" b="b"/>
              <a:pathLst>
                <a:path w="288290" h="6350">
                  <a:moveTo>
                    <a:pt x="288035" y="6096"/>
                  </a:moveTo>
                  <a:lnTo>
                    <a:pt x="0" y="0"/>
                  </a:lnTo>
                  <a:lnTo>
                    <a:pt x="762" y="6096"/>
                  </a:lnTo>
                  <a:lnTo>
                    <a:pt x="288035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26" name="object 2326"/>
            <p:cNvSpPr/>
            <p:nvPr/>
          </p:nvSpPr>
          <p:spPr>
            <a:xfrm>
              <a:off x="6681850" y="2401061"/>
              <a:ext cx="288290" cy="6350"/>
            </a:xfrm>
            <a:custGeom>
              <a:avLst/>
              <a:gdLst/>
              <a:ahLst/>
              <a:cxnLst/>
              <a:rect l="l" t="t" r="r" b="b"/>
              <a:pathLst>
                <a:path w="288290" h="6350">
                  <a:moveTo>
                    <a:pt x="0" y="0"/>
                  </a:moveTo>
                  <a:lnTo>
                    <a:pt x="762" y="6096"/>
                  </a:lnTo>
                  <a:lnTo>
                    <a:pt x="288035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27" name="object 2327"/>
            <p:cNvSpPr/>
            <p:nvPr/>
          </p:nvSpPr>
          <p:spPr>
            <a:xfrm>
              <a:off x="6681850" y="2401061"/>
              <a:ext cx="309880" cy="6350"/>
            </a:xfrm>
            <a:custGeom>
              <a:avLst/>
              <a:gdLst/>
              <a:ahLst/>
              <a:cxnLst/>
              <a:rect l="l" t="t" r="r" b="b"/>
              <a:pathLst>
                <a:path w="309879" h="6350">
                  <a:moveTo>
                    <a:pt x="309372" y="0"/>
                  </a:moveTo>
                  <a:lnTo>
                    <a:pt x="0" y="0"/>
                  </a:lnTo>
                  <a:lnTo>
                    <a:pt x="288035" y="6096"/>
                  </a:lnTo>
                  <a:lnTo>
                    <a:pt x="30937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28" name="object 2328"/>
            <p:cNvSpPr/>
            <p:nvPr/>
          </p:nvSpPr>
          <p:spPr>
            <a:xfrm>
              <a:off x="6681850" y="2401061"/>
              <a:ext cx="309880" cy="6350"/>
            </a:xfrm>
            <a:custGeom>
              <a:avLst/>
              <a:gdLst/>
              <a:ahLst/>
              <a:cxnLst/>
              <a:rect l="l" t="t" r="r" b="b"/>
              <a:pathLst>
                <a:path w="309879" h="6350">
                  <a:moveTo>
                    <a:pt x="0" y="0"/>
                  </a:moveTo>
                  <a:lnTo>
                    <a:pt x="309372" y="0"/>
                  </a:lnTo>
                  <a:lnTo>
                    <a:pt x="288035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29" name="object 2329"/>
            <p:cNvSpPr/>
            <p:nvPr/>
          </p:nvSpPr>
          <p:spPr>
            <a:xfrm>
              <a:off x="7018667" y="2401061"/>
              <a:ext cx="211454" cy="6350"/>
            </a:xfrm>
            <a:custGeom>
              <a:avLst/>
              <a:gdLst/>
              <a:ahLst/>
              <a:cxnLst/>
              <a:rect l="l" t="t" r="r" b="b"/>
              <a:pathLst>
                <a:path w="211454" h="6350">
                  <a:moveTo>
                    <a:pt x="211074" y="6096"/>
                  </a:moveTo>
                  <a:lnTo>
                    <a:pt x="0" y="0"/>
                  </a:lnTo>
                  <a:lnTo>
                    <a:pt x="6845" y="6096"/>
                  </a:lnTo>
                  <a:lnTo>
                    <a:pt x="211074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30" name="object 2330"/>
            <p:cNvSpPr/>
            <p:nvPr/>
          </p:nvSpPr>
          <p:spPr>
            <a:xfrm>
              <a:off x="7018667" y="2401061"/>
              <a:ext cx="211454" cy="6350"/>
            </a:xfrm>
            <a:custGeom>
              <a:avLst/>
              <a:gdLst/>
              <a:ahLst/>
              <a:cxnLst/>
              <a:rect l="l" t="t" r="r" b="b"/>
              <a:pathLst>
                <a:path w="211454" h="6350">
                  <a:moveTo>
                    <a:pt x="0" y="0"/>
                  </a:moveTo>
                  <a:lnTo>
                    <a:pt x="6845" y="6096"/>
                  </a:lnTo>
                  <a:lnTo>
                    <a:pt x="211074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31" name="object 2331"/>
            <p:cNvSpPr/>
            <p:nvPr/>
          </p:nvSpPr>
          <p:spPr>
            <a:xfrm>
              <a:off x="7018667" y="2401061"/>
              <a:ext cx="211454" cy="6350"/>
            </a:xfrm>
            <a:custGeom>
              <a:avLst/>
              <a:gdLst/>
              <a:ahLst/>
              <a:cxnLst/>
              <a:rect l="l" t="t" r="r" b="b"/>
              <a:pathLst>
                <a:path w="211454" h="6350">
                  <a:moveTo>
                    <a:pt x="211074" y="6096"/>
                  </a:moveTo>
                  <a:lnTo>
                    <a:pt x="208788" y="0"/>
                  </a:lnTo>
                  <a:lnTo>
                    <a:pt x="0" y="0"/>
                  </a:lnTo>
                  <a:lnTo>
                    <a:pt x="211074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32" name="object 2332"/>
            <p:cNvSpPr/>
            <p:nvPr/>
          </p:nvSpPr>
          <p:spPr>
            <a:xfrm>
              <a:off x="7018667" y="2401061"/>
              <a:ext cx="211454" cy="6350"/>
            </a:xfrm>
            <a:custGeom>
              <a:avLst/>
              <a:gdLst/>
              <a:ahLst/>
              <a:cxnLst/>
              <a:rect l="l" t="t" r="r" b="b"/>
              <a:pathLst>
                <a:path w="211454" h="6350">
                  <a:moveTo>
                    <a:pt x="0" y="0"/>
                  </a:moveTo>
                  <a:lnTo>
                    <a:pt x="208788" y="0"/>
                  </a:lnTo>
                  <a:lnTo>
                    <a:pt x="211074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333" name="object 2333"/>
          <p:cNvGrpSpPr/>
          <p:nvPr/>
        </p:nvGrpSpPr>
        <p:grpSpPr>
          <a:xfrm>
            <a:off x="11809647" y="3268153"/>
            <a:ext cx="223029" cy="9509"/>
            <a:chOff x="7304799" y="2400680"/>
            <a:chExt cx="163830" cy="6985"/>
          </a:xfrm>
        </p:grpSpPr>
        <p:sp>
          <p:nvSpPr>
            <p:cNvPr id="2334" name="object 2334"/>
            <p:cNvSpPr/>
            <p:nvPr/>
          </p:nvSpPr>
          <p:spPr>
            <a:xfrm>
              <a:off x="7305180" y="2401061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163068" y="6096"/>
                  </a:moveTo>
                  <a:lnTo>
                    <a:pt x="0" y="0"/>
                  </a:lnTo>
                  <a:lnTo>
                    <a:pt x="761" y="6096"/>
                  </a:lnTo>
                  <a:lnTo>
                    <a:pt x="163068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35" name="object 2335"/>
            <p:cNvSpPr/>
            <p:nvPr/>
          </p:nvSpPr>
          <p:spPr>
            <a:xfrm>
              <a:off x="7305180" y="2401061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0" y="0"/>
                  </a:moveTo>
                  <a:lnTo>
                    <a:pt x="761" y="6096"/>
                  </a:lnTo>
                  <a:lnTo>
                    <a:pt x="163068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36" name="object 2336"/>
            <p:cNvSpPr/>
            <p:nvPr/>
          </p:nvSpPr>
          <p:spPr>
            <a:xfrm>
              <a:off x="7305180" y="2401061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163068" y="6096"/>
                  </a:moveTo>
                  <a:lnTo>
                    <a:pt x="163068" y="0"/>
                  </a:lnTo>
                  <a:lnTo>
                    <a:pt x="0" y="0"/>
                  </a:lnTo>
                  <a:lnTo>
                    <a:pt x="163068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37" name="object 2337"/>
            <p:cNvSpPr/>
            <p:nvPr/>
          </p:nvSpPr>
          <p:spPr>
            <a:xfrm>
              <a:off x="7305180" y="2401061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0" y="0"/>
                  </a:moveTo>
                  <a:lnTo>
                    <a:pt x="163068" y="0"/>
                  </a:lnTo>
                  <a:lnTo>
                    <a:pt x="163068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338" name="object 2338"/>
          <p:cNvGrpSpPr/>
          <p:nvPr/>
        </p:nvGrpSpPr>
        <p:grpSpPr>
          <a:xfrm>
            <a:off x="12184112" y="3268153"/>
            <a:ext cx="45816" cy="9509"/>
            <a:chOff x="7579868" y="2400680"/>
            <a:chExt cx="33655" cy="6985"/>
          </a:xfrm>
        </p:grpSpPr>
        <p:sp>
          <p:nvSpPr>
            <p:cNvPr id="2339" name="object 2339"/>
            <p:cNvSpPr/>
            <p:nvPr/>
          </p:nvSpPr>
          <p:spPr>
            <a:xfrm>
              <a:off x="7580249" y="2401061"/>
              <a:ext cx="22225" cy="6350"/>
            </a:xfrm>
            <a:custGeom>
              <a:avLst/>
              <a:gdLst/>
              <a:ahLst/>
              <a:cxnLst/>
              <a:rect l="l" t="t" r="r" b="b"/>
              <a:pathLst>
                <a:path w="22225" h="6350">
                  <a:moveTo>
                    <a:pt x="22098" y="6096"/>
                  </a:moveTo>
                  <a:lnTo>
                    <a:pt x="0" y="0"/>
                  </a:lnTo>
                  <a:lnTo>
                    <a:pt x="774" y="6096"/>
                  </a:lnTo>
                  <a:lnTo>
                    <a:pt x="22098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40" name="object 2340"/>
            <p:cNvSpPr/>
            <p:nvPr/>
          </p:nvSpPr>
          <p:spPr>
            <a:xfrm>
              <a:off x="7580249" y="2401061"/>
              <a:ext cx="22225" cy="6350"/>
            </a:xfrm>
            <a:custGeom>
              <a:avLst/>
              <a:gdLst/>
              <a:ahLst/>
              <a:cxnLst/>
              <a:rect l="l" t="t" r="r" b="b"/>
              <a:pathLst>
                <a:path w="22225" h="6350">
                  <a:moveTo>
                    <a:pt x="0" y="0"/>
                  </a:moveTo>
                  <a:lnTo>
                    <a:pt x="774" y="6096"/>
                  </a:lnTo>
                  <a:lnTo>
                    <a:pt x="22098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41" name="object 2341"/>
            <p:cNvSpPr/>
            <p:nvPr/>
          </p:nvSpPr>
          <p:spPr>
            <a:xfrm>
              <a:off x="7580249" y="2401061"/>
              <a:ext cx="33020" cy="6350"/>
            </a:xfrm>
            <a:custGeom>
              <a:avLst/>
              <a:gdLst/>
              <a:ahLst/>
              <a:cxnLst/>
              <a:rect l="l" t="t" r="r" b="b"/>
              <a:pathLst>
                <a:path w="33020" h="6350">
                  <a:moveTo>
                    <a:pt x="32778" y="0"/>
                  </a:moveTo>
                  <a:lnTo>
                    <a:pt x="0" y="0"/>
                  </a:lnTo>
                  <a:lnTo>
                    <a:pt x="22098" y="6096"/>
                  </a:lnTo>
                  <a:lnTo>
                    <a:pt x="3277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42" name="object 2342"/>
            <p:cNvSpPr/>
            <p:nvPr/>
          </p:nvSpPr>
          <p:spPr>
            <a:xfrm>
              <a:off x="7580249" y="2401061"/>
              <a:ext cx="33020" cy="6350"/>
            </a:xfrm>
            <a:custGeom>
              <a:avLst/>
              <a:gdLst/>
              <a:ahLst/>
              <a:cxnLst/>
              <a:rect l="l" t="t" r="r" b="b"/>
              <a:pathLst>
                <a:path w="33020" h="6350">
                  <a:moveTo>
                    <a:pt x="0" y="0"/>
                  </a:moveTo>
                  <a:lnTo>
                    <a:pt x="32778" y="0"/>
                  </a:lnTo>
                  <a:lnTo>
                    <a:pt x="22098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343" name="object 2343"/>
          <p:cNvGrpSpPr/>
          <p:nvPr/>
        </p:nvGrpSpPr>
        <p:grpSpPr>
          <a:xfrm>
            <a:off x="10112551" y="3276452"/>
            <a:ext cx="414073" cy="9509"/>
            <a:chOff x="6058166" y="2406776"/>
            <a:chExt cx="304165" cy="6985"/>
          </a:xfrm>
        </p:grpSpPr>
        <p:sp>
          <p:nvSpPr>
            <p:cNvPr id="2344" name="object 2344"/>
            <p:cNvSpPr/>
            <p:nvPr/>
          </p:nvSpPr>
          <p:spPr>
            <a:xfrm>
              <a:off x="6058547" y="2407157"/>
              <a:ext cx="303530" cy="6350"/>
            </a:xfrm>
            <a:custGeom>
              <a:avLst/>
              <a:gdLst/>
              <a:ahLst/>
              <a:cxnLst/>
              <a:rect l="l" t="t" r="r" b="b"/>
              <a:pathLst>
                <a:path w="303529" h="6350">
                  <a:moveTo>
                    <a:pt x="303275" y="6096"/>
                  </a:moveTo>
                  <a:lnTo>
                    <a:pt x="0" y="0"/>
                  </a:lnTo>
                  <a:lnTo>
                    <a:pt x="9144" y="6096"/>
                  </a:lnTo>
                  <a:lnTo>
                    <a:pt x="303275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45" name="object 2345"/>
            <p:cNvSpPr/>
            <p:nvPr/>
          </p:nvSpPr>
          <p:spPr>
            <a:xfrm>
              <a:off x="6058547" y="2407157"/>
              <a:ext cx="303530" cy="6350"/>
            </a:xfrm>
            <a:custGeom>
              <a:avLst/>
              <a:gdLst/>
              <a:ahLst/>
              <a:cxnLst/>
              <a:rect l="l" t="t" r="r" b="b"/>
              <a:pathLst>
                <a:path w="303529" h="6350">
                  <a:moveTo>
                    <a:pt x="0" y="0"/>
                  </a:moveTo>
                  <a:lnTo>
                    <a:pt x="9144" y="6096"/>
                  </a:lnTo>
                  <a:lnTo>
                    <a:pt x="303275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46" name="object 2346"/>
            <p:cNvSpPr/>
            <p:nvPr/>
          </p:nvSpPr>
          <p:spPr>
            <a:xfrm>
              <a:off x="6058547" y="2407157"/>
              <a:ext cx="303530" cy="6350"/>
            </a:xfrm>
            <a:custGeom>
              <a:avLst/>
              <a:gdLst/>
              <a:ahLst/>
              <a:cxnLst/>
              <a:rect l="l" t="t" r="r" b="b"/>
              <a:pathLst>
                <a:path w="303529" h="6350">
                  <a:moveTo>
                    <a:pt x="303275" y="6096"/>
                  </a:moveTo>
                  <a:lnTo>
                    <a:pt x="303275" y="0"/>
                  </a:lnTo>
                  <a:lnTo>
                    <a:pt x="0" y="0"/>
                  </a:lnTo>
                  <a:lnTo>
                    <a:pt x="303275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47" name="object 2347"/>
            <p:cNvSpPr/>
            <p:nvPr/>
          </p:nvSpPr>
          <p:spPr>
            <a:xfrm>
              <a:off x="6058547" y="2407157"/>
              <a:ext cx="303530" cy="6350"/>
            </a:xfrm>
            <a:custGeom>
              <a:avLst/>
              <a:gdLst/>
              <a:ahLst/>
              <a:cxnLst/>
              <a:rect l="l" t="t" r="r" b="b"/>
              <a:pathLst>
                <a:path w="303529" h="6350">
                  <a:moveTo>
                    <a:pt x="0" y="0"/>
                  </a:moveTo>
                  <a:lnTo>
                    <a:pt x="303275" y="0"/>
                  </a:lnTo>
                  <a:lnTo>
                    <a:pt x="303275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348" name="object 2348"/>
          <p:cNvGrpSpPr/>
          <p:nvPr/>
        </p:nvGrpSpPr>
        <p:grpSpPr>
          <a:xfrm>
            <a:off x="10962118" y="3276452"/>
            <a:ext cx="392462" cy="9509"/>
            <a:chOff x="6682231" y="2406776"/>
            <a:chExt cx="288290" cy="6985"/>
          </a:xfrm>
        </p:grpSpPr>
        <p:sp>
          <p:nvSpPr>
            <p:cNvPr id="2349" name="object 2349"/>
            <p:cNvSpPr/>
            <p:nvPr/>
          </p:nvSpPr>
          <p:spPr>
            <a:xfrm>
              <a:off x="6682612" y="2407157"/>
              <a:ext cx="276860" cy="6350"/>
            </a:xfrm>
            <a:custGeom>
              <a:avLst/>
              <a:gdLst/>
              <a:ahLst/>
              <a:cxnLst/>
              <a:rect l="l" t="t" r="r" b="b"/>
              <a:pathLst>
                <a:path w="276859" h="6350">
                  <a:moveTo>
                    <a:pt x="276618" y="6096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276618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50" name="object 2350"/>
            <p:cNvSpPr/>
            <p:nvPr/>
          </p:nvSpPr>
          <p:spPr>
            <a:xfrm>
              <a:off x="6682612" y="2407157"/>
              <a:ext cx="276860" cy="6350"/>
            </a:xfrm>
            <a:custGeom>
              <a:avLst/>
              <a:gdLst/>
              <a:ahLst/>
              <a:cxnLst/>
              <a:rect l="l" t="t" r="r" b="b"/>
              <a:pathLst>
                <a:path w="276859" h="6350">
                  <a:moveTo>
                    <a:pt x="0" y="0"/>
                  </a:moveTo>
                  <a:lnTo>
                    <a:pt x="0" y="6096"/>
                  </a:lnTo>
                  <a:lnTo>
                    <a:pt x="276618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51" name="object 2351"/>
            <p:cNvSpPr/>
            <p:nvPr/>
          </p:nvSpPr>
          <p:spPr>
            <a:xfrm>
              <a:off x="6682612" y="2407157"/>
              <a:ext cx="287655" cy="6350"/>
            </a:xfrm>
            <a:custGeom>
              <a:avLst/>
              <a:gdLst/>
              <a:ahLst/>
              <a:cxnLst/>
              <a:rect l="l" t="t" r="r" b="b"/>
              <a:pathLst>
                <a:path w="287654" h="6350">
                  <a:moveTo>
                    <a:pt x="287273" y="0"/>
                  </a:moveTo>
                  <a:lnTo>
                    <a:pt x="0" y="0"/>
                  </a:lnTo>
                  <a:lnTo>
                    <a:pt x="276618" y="6096"/>
                  </a:lnTo>
                  <a:lnTo>
                    <a:pt x="28727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52" name="object 2352"/>
            <p:cNvSpPr/>
            <p:nvPr/>
          </p:nvSpPr>
          <p:spPr>
            <a:xfrm>
              <a:off x="6682612" y="2407157"/>
              <a:ext cx="287655" cy="6350"/>
            </a:xfrm>
            <a:custGeom>
              <a:avLst/>
              <a:gdLst/>
              <a:ahLst/>
              <a:cxnLst/>
              <a:rect l="l" t="t" r="r" b="b"/>
              <a:pathLst>
                <a:path w="287654" h="6350">
                  <a:moveTo>
                    <a:pt x="0" y="0"/>
                  </a:moveTo>
                  <a:lnTo>
                    <a:pt x="287273" y="0"/>
                  </a:lnTo>
                  <a:lnTo>
                    <a:pt x="276618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353" name="object 2353"/>
          <p:cNvGrpSpPr/>
          <p:nvPr/>
        </p:nvGrpSpPr>
        <p:grpSpPr>
          <a:xfrm>
            <a:off x="11428923" y="3276452"/>
            <a:ext cx="281812" cy="9509"/>
            <a:chOff x="7025131" y="2406776"/>
            <a:chExt cx="207010" cy="6985"/>
          </a:xfrm>
        </p:grpSpPr>
        <p:sp>
          <p:nvSpPr>
            <p:cNvPr id="2354" name="object 2354"/>
            <p:cNvSpPr/>
            <p:nvPr/>
          </p:nvSpPr>
          <p:spPr>
            <a:xfrm>
              <a:off x="7025512" y="2407157"/>
              <a:ext cx="206375" cy="6350"/>
            </a:xfrm>
            <a:custGeom>
              <a:avLst/>
              <a:gdLst/>
              <a:ahLst/>
              <a:cxnLst/>
              <a:rect l="l" t="t" r="r" b="b"/>
              <a:pathLst>
                <a:path w="206375" h="6350">
                  <a:moveTo>
                    <a:pt x="205752" y="6096"/>
                  </a:moveTo>
                  <a:lnTo>
                    <a:pt x="0" y="0"/>
                  </a:lnTo>
                  <a:lnTo>
                    <a:pt x="7632" y="6096"/>
                  </a:lnTo>
                  <a:lnTo>
                    <a:pt x="205752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55" name="object 2355"/>
            <p:cNvSpPr/>
            <p:nvPr/>
          </p:nvSpPr>
          <p:spPr>
            <a:xfrm>
              <a:off x="7025512" y="2407157"/>
              <a:ext cx="206375" cy="6350"/>
            </a:xfrm>
            <a:custGeom>
              <a:avLst/>
              <a:gdLst/>
              <a:ahLst/>
              <a:cxnLst/>
              <a:rect l="l" t="t" r="r" b="b"/>
              <a:pathLst>
                <a:path w="206375" h="6350">
                  <a:moveTo>
                    <a:pt x="0" y="0"/>
                  </a:moveTo>
                  <a:lnTo>
                    <a:pt x="7632" y="6096"/>
                  </a:lnTo>
                  <a:lnTo>
                    <a:pt x="205752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56" name="object 2356"/>
            <p:cNvSpPr/>
            <p:nvPr/>
          </p:nvSpPr>
          <p:spPr>
            <a:xfrm>
              <a:off x="7025512" y="2407157"/>
              <a:ext cx="206375" cy="6350"/>
            </a:xfrm>
            <a:custGeom>
              <a:avLst/>
              <a:gdLst/>
              <a:ahLst/>
              <a:cxnLst/>
              <a:rect l="l" t="t" r="r" b="b"/>
              <a:pathLst>
                <a:path w="206375" h="6350">
                  <a:moveTo>
                    <a:pt x="205752" y="6096"/>
                  </a:moveTo>
                  <a:lnTo>
                    <a:pt x="204228" y="0"/>
                  </a:lnTo>
                  <a:lnTo>
                    <a:pt x="0" y="0"/>
                  </a:lnTo>
                  <a:lnTo>
                    <a:pt x="205752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57" name="object 2357"/>
            <p:cNvSpPr/>
            <p:nvPr/>
          </p:nvSpPr>
          <p:spPr>
            <a:xfrm>
              <a:off x="7025512" y="2407157"/>
              <a:ext cx="206375" cy="6350"/>
            </a:xfrm>
            <a:custGeom>
              <a:avLst/>
              <a:gdLst/>
              <a:ahLst/>
              <a:cxnLst/>
              <a:rect l="l" t="t" r="r" b="b"/>
              <a:pathLst>
                <a:path w="206375" h="6350">
                  <a:moveTo>
                    <a:pt x="0" y="0"/>
                  </a:moveTo>
                  <a:lnTo>
                    <a:pt x="204228" y="0"/>
                  </a:lnTo>
                  <a:lnTo>
                    <a:pt x="205752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358" name="object 2358"/>
          <p:cNvGrpSpPr/>
          <p:nvPr/>
        </p:nvGrpSpPr>
        <p:grpSpPr>
          <a:xfrm>
            <a:off x="11810685" y="3276452"/>
            <a:ext cx="223029" cy="9509"/>
            <a:chOff x="7305561" y="2406776"/>
            <a:chExt cx="163830" cy="6985"/>
          </a:xfrm>
        </p:grpSpPr>
        <p:sp>
          <p:nvSpPr>
            <p:cNvPr id="2359" name="object 2359"/>
            <p:cNvSpPr/>
            <p:nvPr/>
          </p:nvSpPr>
          <p:spPr>
            <a:xfrm>
              <a:off x="7305942" y="2407157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163055" y="6096"/>
                  </a:moveTo>
                  <a:lnTo>
                    <a:pt x="0" y="0"/>
                  </a:lnTo>
                  <a:lnTo>
                    <a:pt x="762" y="6096"/>
                  </a:lnTo>
                  <a:lnTo>
                    <a:pt x="163055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60" name="object 2360"/>
            <p:cNvSpPr/>
            <p:nvPr/>
          </p:nvSpPr>
          <p:spPr>
            <a:xfrm>
              <a:off x="7305942" y="2407157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0" y="0"/>
                  </a:moveTo>
                  <a:lnTo>
                    <a:pt x="762" y="6096"/>
                  </a:lnTo>
                  <a:lnTo>
                    <a:pt x="163055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61" name="object 2361"/>
            <p:cNvSpPr/>
            <p:nvPr/>
          </p:nvSpPr>
          <p:spPr>
            <a:xfrm>
              <a:off x="7305942" y="2407157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163055" y="6096"/>
                  </a:moveTo>
                  <a:lnTo>
                    <a:pt x="162306" y="0"/>
                  </a:lnTo>
                  <a:lnTo>
                    <a:pt x="0" y="0"/>
                  </a:lnTo>
                  <a:lnTo>
                    <a:pt x="163055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62" name="object 2362"/>
            <p:cNvSpPr/>
            <p:nvPr/>
          </p:nvSpPr>
          <p:spPr>
            <a:xfrm>
              <a:off x="7305942" y="2407157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0" y="0"/>
                  </a:moveTo>
                  <a:lnTo>
                    <a:pt x="162306" y="0"/>
                  </a:lnTo>
                  <a:lnTo>
                    <a:pt x="163055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363" name="object 2363"/>
          <p:cNvGrpSpPr/>
          <p:nvPr/>
        </p:nvGrpSpPr>
        <p:grpSpPr>
          <a:xfrm>
            <a:off x="12185165" y="3276452"/>
            <a:ext cx="30256" cy="9509"/>
            <a:chOff x="7580642" y="2406776"/>
            <a:chExt cx="22225" cy="6985"/>
          </a:xfrm>
        </p:grpSpPr>
        <p:sp>
          <p:nvSpPr>
            <p:cNvPr id="2364" name="object 2364"/>
            <p:cNvSpPr/>
            <p:nvPr/>
          </p:nvSpPr>
          <p:spPr>
            <a:xfrm>
              <a:off x="7581023" y="2407157"/>
              <a:ext cx="10160" cy="6350"/>
            </a:xfrm>
            <a:custGeom>
              <a:avLst/>
              <a:gdLst/>
              <a:ahLst/>
              <a:cxnLst/>
              <a:rect l="l" t="t" r="r" b="b"/>
              <a:pathLst>
                <a:path w="10159" h="6350">
                  <a:moveTo>
                    <a:pt x="9905" y="6096"/>
                  </a:moveTo>
                  <a:lnTo>
                    <a:pt x="0" y="0"/>
                  </a:lnTo>
                  <a:lnTo>
                    <a:pt x="749" y="6096"/>
                  </a:lnTo>
                  <a:lnTo>
                    <a:pt x="9905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65" name="object 2365"/>
            <p:cNvSpPr/>
            <p:nvPr/>
          </p:nvSpPr>
          <p:spPr>
            <a:xfrm>
              <a:off x="7581023" y="2407157"/>
              <a:ext cx="10160" cy="6350"/>
            </a:xfrm>
            <a:custGeom>
              <a:avLst/>
              <a:gdLst/>
              <a:ahLst/>
              <a:cxnLst/>
              <a:rect l="l" t="t" r="r" b="b"/>
              <a:pathLst>
                <a:path w="10159" h="6350">
                  <a:moveTo>
                    <a:pt x="0" y="0"/>
                  </a:moveTo>
                  <a:lnTo>
                    <a:pt x="749" y="6096"/>
                  </a:lnTo>
                  <a:lnTo>
                    <a:pt x="9905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66" name="object 2366"/>
            <p:cNvSpPr/>
            <p:nvPr/>
          </p:nvSpPr>
          <p:spPr>
            <a:xfrm>
              <a:off x="7581023" y="2407157"/>
              <a:ext cx="21590" cy="6350"/>
            </a:xfrm>
            <a:custGeom>
              <a:avLst/>
              <a:gdLst/>
              <a:ahLst/>
              <a:cxnLst/>
              <a:rect l="l" t="t" r="r" b="b"/>
              <a:pathLst>
                <a:path w="21590" h="6350">
                  <a:moveTo>
                    <a:pt x="21323" y="0"/>
                  </a:moveTo>
                  <a:lnTo>
                    <a:pt x="0" y="0"/>
                  </a:lnTo>
                  <a:lnTo>
                    <a:pt x="9905" y="6096"/>
                  </a:lnTo>
                  <a:lnTo>
                    <a:pt x="2132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67" name="object 2367"/>
            <p:cNvSpPr/>
            <p:nvPr/>
          </p:nvSpPr>
          <p:spPr>
            <a:xfrm>
              <a:off x="7581023" y="2407157"/>
              <a:ext cx="21590" cy="6350"/>
            </a:xfrm>
            <a:custGeom>
              <a:avLst/>
              <a:gdLst/>
              <a:ahLst/>
              <a:cxnLst/>
              <a:rect l="l" t="t" r="r" b="b"/>
              <a:pathLst>
                <a:path w="21590" h="6350">
                  <a:moveTo>
                    <a:pt x="0" y="0"/>
                  </a:moveTo>
                  <a:lnTo>
                    <a:pt x="21323" y="0"/>
                  </a:lnTo>
                  <a:lnTo>
                    <a:pt x="9905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368" name="object 2368"/>
          <p:cNvGrpSpPr/>
          <p:nvPr/>
        </p:nvGrpSpPr>
        <p:grpSpPr>
          <a:xfrm>
            <a:off x="10124999" y="3284751"/>
            <a:ext cx="401971" cy="8645"/>
            <a:chOff x="6067310" y="2412873"/>
            <a:chExt cx="295275" cy="6350"/>
          </a:xfrm>
        </p:grpSpPr>
        <p:sp>
          <p:nvSpPr>
            <p:cNvPr id="2369" name="object 2369"/>
            <p:cNvSpPr/>
            <p:nvPr/>
          </p:nvSpPr>
          <p:spPr>
            <a:xfrm>
              <a:off x="6067691" y="2413254"/>
              <a:ext cx="293370" cy="5715"/>
            </a:xfrm>
            <a:custGeom>
              <a:avLst/>
              <a:gdLst/>
              <a:ahLst/>
              <a:cxnLst/>
              <a:rect l="l" t="t" r="r" b="b"/>
              <a:pathLst>
                <a:path w="293370" h="5714">
                  <a:moveTo>
                    <a:pt x="293357" y="5333"/>
                  </a:moveTo>
                  <a:lnTo>
                    <a:pt x="0" y="0"/>
                  </a:lnTo>
                  <a:lnTo>
                    <a:pt x="7619" y="5333"/>
                  </a:lnTo>
                  <a:lnTo>
                    <a:pt x="293357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70" name="object 2370"/>
            <p:cNvSpPr/>
            <p:nvPr/>
          </p:nvSpPr>
          <p:spPr>
            <a:xfrm>
              <a:off x="6067691" y="2413254"/>
              <a:ext cx="293370" cy="5715"/>
            </a:xfrm>
            <a:custGeom>
              <a:avLst/>
              <a:gdLst/>
              <a:ahLst/>
              <a:cxnLst/>
              <a:rect l="l" t="t" r="r" b="b"/>
              <a:pathLst>
                <a:path w="293370" h="5714">
                  <a:moveTo>
                    <a:pt x="0" y="0"/>
                  </a:moveTo>
                  <a:lnTo>
                    <a:pt x="7619" y="5333"/>
                  </a:lnTo>
                  <a:lnTo>
                    <a:pt x="293357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71" name="object 2371"/>
            <p:cNvSpPr/>
            <p:nvPr/>
          </p:nvSpPr>
          <p:spPr>
            <a:xfrm>
              <a:off x="6067691" y="2413254"/>
              <a:ext cx="294640" cy="5715"/>
            </a:xfrm>
            <a:custGeom>
              <a:avLst/>
              <a:gdLst/>
              <a:ahLst/>
              <a:cxnLst/>
              <a:rect l="l" t="t" r="r" b="b"/>
              <a:pathLst>
                <a:path w="294639" h="5714">
                  <a:moveTo>
                    <a:pt x="294131" y="0"/>
                  </a:moveTo>
                  <a:lnTo>
                    <a:pt x="0" y="0"/>
                  </a:lnTo>
                  <a:lnTo>
                    <a:pt x="293357" y="5333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72" name="object 2372"/>
            <p:cNvSpPr/>
            <p:nvPr/>
          </p:nvSpPr>
          <p:spPr>
            <a:xfrm>
              <a:off x="6067691" y="2413254"/>
              <a:ext cx="294640" cy="5715"/>
            </a:xfrm>
            <a:custGeom>
              <a:avLst/>
              <a:gdLst/>
              <a:ahLst/>
              <a:cxnLst/>
              <a:rect l="l" t="t" r="r" b="b"/>
              <a:pathLst>
                <a:path w="294639" h="5714">
                  <a:moveTo>
                    <a:pt x="0" y="0"/>
                  </a:moveTo>
                  <a:lnTo>
                    <a:pt x="294131" y="0"/>
                  </a:lnTo>
                  <a:lnTo>
                    <a:pt x="293357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373" name="object 2373"/>
          <p:cNvGrpSpPr/>
          <p:nvPr/>
        </p:nvGrpSpPr>
        <p:grpSpPr>
          <a:xfrm>
            <a:off x="10962119" y="3284751"/>
            <a:ext cx="377766" cy="8645"/>
            <a:chOff x="6682231" y="2412873"/>
            <a:chExt cx="277495" cy="6350"/>
          </a:xfrm>
        </p:grpSpPr>
        <p:sp>
          <p:nvSpPr>
            <p:cNvPr id="2374" name="object 2374"/>
            <p:cNvSpPr/>
            <p:nvPr/>
          </p:nvSpPr>
          <p:spPr>
            <a:xfrm>
              <a:off x="6682612" y="2413254"/>
              <a:ext cx="268605" cy="5715"/>
            </a:xfrm>
            <a:custGeom>
              <a:avLst/>
              <a:gdLst/>
              <a:ahLst/>
              <a:cxnLst/>
              <a:rect l="l" t="t" r="r" b="b"/>
              <a:pathLst>
                <a:path w="268604" h="5714">
                  <a:moveTo>
                    <a:pt x="268223" y="5333"/>
                  </a:moveTo>
                  <a:lnTo>
                    <a:pt x="0" y="0"/>
                  </a:lnTo>
                  <a:lnTo>
                    <a:pt x="761" y="5333"/>
                  </a:lnTo>
                  <a:lnTo>
                    <a:pt x="268223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75" name="object 2375"/>
            <p:cNvSpPr/>
            <p:nvPr/>
          </p:nvSpPr>
          <p:spPr>
            <a:xfrm>
              <a:off x="6682612" y="2413254"/>
              <a:ext cx="268605" cy="5715"/>
            </a:xfrm>
            <a:custGeom>
              <a:avLst/>
              <a:gdLst/>
              <a:ahLst/>
              <a:cxnLst/>
              <a:rect l="l" t="t" r="r" b="b"/>
              <a:pathLst>
                <a:path w="268604" h="5714">
                  <a:moveTo>
                    <a:pt x="0" y="0"/>
                  </a:moveTo>
                  <a:lnTo>
                    <a:pt x="761" y="5333"/>
                  </a:lnTo>
                  <a:lnTo>
                    <a:pt x="268223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76" name="object 2376"/>
            <p:cNvSpPr/>
            <p:nvPr/>
          </p:nvSpPr>
          <p:spPr>
            <a:xfrm>
              <a:off x="6682612" y="2413254"/>
              <a:ext cx="276860" cy="5715"/>
            </a:xfrm>
            <a:custGeom>
              <a:avLst/>
              <a:gdLst/>
              <a:ahLst/>
              <a:cxnLst/>
              <a:rect l="l" t="t" r="r" b="b"/>
              <a:pathLst>
                <a:path w="276859" h="5714">
                  <a:moveTo>
                    <a:pt x="276618" y="0"/>
                  </a:moveTo>
                  <a:lnTo>
                    <a:pt x="0" y="0"/>
                  </a:lnTo>
                  <a:lnTo>
                    <a:pt x="268223" y="5333"/>
                  </a:lnTo>
                  <a:lnTo>
                    <a:pt x="27661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77" name="object 2377"/>
            <p:cNvSpPr/>
            <p:nvPr/>
          </p:nvSpPr>
          <p:spPr>
            <a:xfrm>
              <a:off x="6682612" y="2413254"/>
              <a:ext cx="276860" cy="5715"/>
            </a:xfrm>
            <a:custGeom>
              <a:avLst/>
              <a:gdLst/>
              <a:ahLst/>
              <a:cxnLst/>
              <a:rect l="l" t="t" r="r" b="b"/>
              <a:pathLst>
                <a:path w="276859" h="5714">
                  <a:moveTo>
                    <a:pt x="0" y="0"/>
                  </a:moveTo>
                  <a:lnTo>
                    <a:pt x="276618" y="0"/>
                  </a:lnTo>
                  <a:lnTo>
                    <a:pt x="268223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378" name="object 2378"/>
          <p:cNvGrpSpPr/>
          <p:nvPr/>
        </p:nvGrpSpPr>
        <p:grpSpPr>
          <a:xfrm>
            <a:off x="11439315" y="3284751"/>
            <a:ext cx="274032" cy="8645"/>
            <a:chOff x="7032764" y="2412873"/>
            <a:chExt cx="201295" cy="6350"/>
          </a:xfrm>
        </p:grpSpPr>
        <p:sp>
          <p:nvSpPr>
            <p:cNvPr id="2379" name="object 2379"/>
            <p:cNvSpPr/>
            <p:nvPr/>
          </p:nvSpPr>
          <p:spPr>
            <a:xfrm>
              <a:off x="7033145" y="2413254"/>
              <a:ext cx="200660" cy="5715"/>
            </a:xfrm>
            <a:custGeom>
              <a:avLst/>
              <a:gdLst/>
              <a:ahLst/>
              <a:cxnLst/>
              <a:rect l="l" t="t" r="r" b="b"/>
              <a:pathLst>
                <a:path w="200659" h="5714">
                  <a:moveTo>
                    <a:pt x="200393" y="5333"/>
                  </a:moveTo>
                  <a:lnTo>
                    <a:pt x="0" y="0"/>
                  </a:lnTo>
                  <a:lnTo>
                    <a:pt x="3809" y="5333"/>
                  </a:lnTo>
                  <a:lnTo>
                    <a:pt x="200393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80" name="object 2380"/>
            <p:cNvSpPr/>
            <p:nvPr/>
          </p:nvSpPr>
          <p:spPr>
            <a:xfrm>
              <a:off x="7033145" y="2413254"/>
              <a:ext cx="200660" cy="5715"/>
            </a:xfrm>
            <a:custGeom>
              <a:avLst/>
              <a:gdLst/>
              <a:ahLst/>
              <a:cxnLst/>
              <a:rect l="l" t="t" r="r" b="b"/>
              <a:pathLst>
                <a:path w="200659" h="5714">
                  <a:moveTo>
                    <a:pt x="0" y="0"/>
                  </a:moveTo>
                  <a:lnTo>
                    <a:pt x="3809" y="5333"/>
                  </a:lnTo>
                  <a:lnTo>
                    <a:pt x="200393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81" name="object 2381"/>
            <p:cNvSpPr/>
            <p:nvPr/>
          </p:nvSpPr>
          <p:spPr>
            <a:xfrm>
              <a:off x="7033145" y="2413254"/>
              <a:ext cx="200660" cy="5715"/>
            </a:xfrm>
            <a:custGeom>
              <a:avLst/>
              <a:gdLst/>
              <a:ahLst/>
              <a:cxnLst/>
              <a:rect l="l" t="t" r="r" b="b"/>
              <a:pathLst>
                <a:path w="200659" h="5714">
                  <a:moveTo>
                    <a:pt x="200393" y="5333"/>
                  </a:moveTo>
                  <a:lnTo>
                    <a:pt x="198119" y="0"/>
                  </a:lnTo>
                  <a:lnTo>
                    <a:pt x="0" y="0"/>
                  </a:lnTo>
                  <a:lnTo>
                    <a:pt x="200393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82" name="object 2382"/>
            <p:cNvSpPr/>
            <p:nvPr/>
          </p:nvSpPr>
          <p:spPr>
            <a:xfrm>
              <a:off x="7033145" y="2413254"/>
              <a:ext cx="200660" cy="5715"/>
            </a:xfrm>
            <a:custGeom>
              <a:avLst/>
              <a:gdLst/>
              <a:ahLst/>
              <a:cxnLst/>
              <a:rect l="l" t="t" r="r" b="b"/>
              <a:pathLst>
                <a:path w="200659" h="5714">
                  <a:moveTo>
                    <a:pt x="0" y="0"/>
                  </a:moveTo>
                  <a:lnTo>
                    <a:pt x="198119" y="0"/>
                  </a:lnTo>
                  <a:lnTo>
                    <a:pt x="200393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383" name="object 2383"/>
          <p:cNvGrpSpPr/>
          <p:nvPr/>
        </p:nvGrpSpPr>
        <p:grpSpPr>
          <a:xfrm>
            <a:off x="11811723" y="3284751"/>
            <a:ext cx="222165" cy="8645"/>
            <a:chOff x="7306323" y="2412873"/>
            <a:chExt cx="163195" cy="6350"/>
          </a:xfrm>
        </p:grpSpPr>
        <p:sp>
          <p:nvSpPr>
            <p:cNvPr id="2384" name="object 2384"/>
            <p:cNvSpPr/>
            <p:nvPr/>
          </p:nvSpPr>
          <p:spPr>
            <a:xfrm>
              <a:off x="7306704" y="2413254"/>
              <a:ext cx="162560" cy="5715"/>
            </a:xfrm>
            <a:custGeom>
              <a:avLst/>
              <a:gdLst/>
              <a:ahLst/>
              <a:cxnLst/>
              <a:rect l="l" t="t" r="r" b="b"/>
              <a:pathLst>
                <a:path w="162559" h="5714">
                  <a:moveTo>
                    <a:pt x="162293" y="5333"/>
                  </a:moveTo>
                  <a:lnTo>
                    <a:pt x="0" y="0"/>
                  </a:lnTo>
                  <a:lnTo>
                    <a:pt x="0" y="5333"/>
                  </a:lnTo>
                  <a:lnTo>
                    <a:pt x="162293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85" name="object 2385"/>
            <p:cNvSpPr/>
            <p:nvPr/>
          </p:nvSpPr>
          <p:spPr>
            <a:xfrm>
              <a:off x="7306704" y="2413254"/>
              <a:ext cx="162560" cy="5715"/>
            </a:xfrm>
            <a:custGeom>
              <a:avLst/>
              <a:gdLst/>
              <a:ahLst/>
              <a:cxnLst/>
              <a:rect l="l" t="t" r="r" b="b"/>
              <a:pathLst>
                <a:path w="162559" h="5714">
                  <a:moveTo>
                    <a:pt x="0" y="0"/>
                  </a:moveTo>
                  <a:lnTo>
                    <a:pt x="0" y="5333"/>
                  </a:lnTo>
                  <a:lnTo>
                    <a:pt x="162293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86" name="object 2386"/>
            <p:cNvSpPr/>
            <p:nvPr/>
          </p:nvSpPr>
          <p:spPr>
            <a:xfrm>
              <a:off x="7306704" y="2413254"/>
              <a:ext cx="162560" cy="5715"/>
            </a:xfrm>
            <a:custGeom>
              <a:avLst/>
              <a:gdLst/>
              <a:ahLst/>
              <a:cxnLst/>
              <a:rect l="l" t="t" r="r" b="b"/>
              <a:pathLst>
                <a:path w="162559" h="5714">
                  <a:moveTo>
                    <a:pt x="162293" y="5333"/>
                  </a:moveTo>
                  <a:lnTo>
                    <a:pt x="162293" y="0"/>
                  </a:lnTo>
                  <a:lnTo>
                    <a:pt x="0" y="0"/>
                  </a:lnTo>
                  <a:lnTo>
                    <a:pt x="162293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87" name="object 2387"/>
            <p:cNvSpPr/>
            <p:nvPr/>
          </p:nvSpPr>
          <p:spPr>
            <a:xfrm>
              <a:off x="7306704" y="2413254"/>
              <a:ext cx="162560" cy="5715"/>
            </a:xfrm>
            <a:custGeom>
              <a:avLst/>
              <a:gdLst/>
              <a:ahLst/>
              <a:cxnLst/>
              <a:rect l="l" t="t" r="r" b="b"/>
              <a:pathLst>
                <a:path w="162559" h="5714">
                  <a:moveTo>
                    <a:pt x="0" y="0"/>
                  </a:moveTo>
                  <a:lnTo>
                    <a:pt x="162293" y="0"/>
                  </a:lnTo>
                  <a:lnTo>
                    <a:pt x="162293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388" name="object 2388"/>
          <p:cNvGrpSpPr/>
          <p:nvPr/>
        </p:nvGrpSpPr>
        <p:grpSpPr>
          <a:xfrm>
            <a:off x="12186186" y="3284751"/>
            <a:ext cx="13831" cy="8645"/>
            <a:chOff x="7581392" y="2412873"/>
            <a:chExt cx="10160" cy="6350"/>
          </a:xfrm>
        </p:grpSpPr>
        <p:sp>
          <p:nvSpPr>
            <p:cNvPr id="2389" name="object 2389"/>
            <p:cNvSpPr/>
            <p:nvPr/>
          </p:nvSpPr>
          <p:spPr>
            <a:xfrm>
              <a:off x="7581773" y="2413254"/>
              <a:ext cx="9525" cy="5715"/>
            </a:xfrm>
            <a:custGeom>
              <a:avLst/>
              <a:gdLst/>
              <a:ahLst/>
              <a:cxnLst/>
              <a:rect l="l" t="t" r="r" b="b"/>
              <a:pathLst>
                <a:path w="9525" h="5714">
                  <a:moveTo>
                    <a:pt x="9156" y="0"/>
                  </a:moveTo>
                  <a:lnTo>
                    <a:pt x="0" y="0"/>
                  </a:lnTo>
                  <a:lnTo>
                    <a:pt x="0" y="5333"/>
                  </a:lnTo>
                  <a:lnTo>
                    <a:pt x="915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90" name="object 2390"/>
            <p:cNvSpPr/>
            <p:nvPr/>
          </p:nvSpPr>
          <p:spPr>
            <a:xfrm>
              <a:off x="7581773" y="2413254"/>
              <a:ext cx="9525" cy="5715"/>
            </a:xfrm>
            <a:custGeom>
              <a:avLst/>
              <a:gdLst/>
              <a:ahLst/>
              <a:cxnLst/>
              <a:rect l="l" t="t" r="r" b="b"/>
              <a:pathLst>
                <a:path w="9525" h="5714">
                  <a:moveTo>
                    <a:pt x="0" y="0"/>
                  </a:moveTo>
                  <a:lnTo>
                    <a:pt x="9156" y="0"/>
                  </a:lnTo>
                  <a:lnTo>
                    <a:pt x="0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391" name="object 2391"/>
          <p:cNvGrpSpPr/>
          <p:nvPr/>
        </p:nvGrpSpPr>
        <p:grpSpPr>
          <a:xfrm>
            <a:off x="10135372" y="3292014"/>
            <a:ext cx="390733" cy="2593"/>
            <a:chOff x="6074930" y="2418207"/>
            <a:chExt cx="287020" cy="1905"/>
          </a:xfrm>
        </p:grpSpPr>
        <p:sp>
          <p:nvSpPr>
            <p:cNvPr id="2392" name="object 2392"/>
            <p:cNvSpPr/>
            <p:nvPr/>
          </p:nvSpPr>
          <p:spPr>
            <a:xfrm>
              <a:off x="6075311" y="2418588"/>
              <a:ext cx="285750" cy="1270"/>
            </a:xfrm>
            <a:custGeom>
              <a:avLst/>
              <a:gdLst/>
              <a:ahLst/>
              <a:cxnLst/>
              <a:rect l="l" t="t" r="r" b="b"/>
              <a:pathLst>
                <a:path w="285750" h="1269">
                  <a:moveTo>
                    <a:pt x="285737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285737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93" name="object 2393"/>
            <p:cNvSpPr/>
            <p:nvPr/>
          </p:nvSpPr>
          <p:spPr>
            <a:xfrm>
              <a:off x="6075311" y="2418588"/>
              <a:ext cx="285750" cy="1270"/>
            </a:xfrm>
            <a:custGeom>
              <a:avLst/>
              <a:gdLst/>
              <a:ahLst/>
              <a:cxnLst/>
              <a:rect l="l" t="t" r="r" b="b"/>
              <a:pathLst>
                <a:path w="285750" h="1269">
                  <a:moveTo>
                    <a:pt x="-380" y="381"/>
                  </a:moveTo>
                  <a:lnTo>
                    <a:pt x="286118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94" name="object 2394"/>
            <p:cNvSpPr/>
            <p:nvPr/>
          </p:nvSpPr>
          <p:spPr>
            <a:xfrm>
              <a:off x="6075311" y="2418588"/>
              <a:ext cx="285750" cy="1270"/>
            </a:xfrm>
            <a:custGeom>
              <a:avLst/>
              <a:gdLst/>
              <a:ahLst/>
              <a:cxnLst/>
              <a:rect l="l" t="t" r="r" b="b"/>
              <a:pathLst>
                <a:path w="285750" h="1269">
                  <a:moveTo>
                    <a:pt x="285737" y="762"/>
                  </a:moveTo>
                  <a:lnTo>
                    <a:pt x="285737" y="0"/>
                  </a:lnTo>
                  <a:lnTo>
                    <a:pt x="0" y="0"/>
                  </a:lnTo>
                  <a:lnTo>
                    <a:pt x="285737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95" name="object 2395"/>
            <p:cNvSpPr/>
            <p:nvPr/>
          </p:nvSpPr>
          <p:spPr>
            <a:xfrm>
              <a:off x="6075311" y="2418588"/>
              <a:ext cx="285750" cy="1270"/>
            </a:xfrm>
            <a:custGeom>
              <a:avLst/>
              <a:gdLst/>
              <a:ahLst/>
              <a:cxnLst/>
              <a:rect l="l" t="t" r="r" b="b"/>
              <a:pathLst>
                <a:path w="285750" h="1269">
                  <a:moveTo>
                    <a:pt x="-380" y="381"/>
                  </a:moveTo>
                  <a:lnTo>
                    <a:pt x="286118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396" name="object 2396"/>
          <p:cNvGrpSpPr/>
          <p:nvPr/>
        </p:nvGrpSpPr>
        <p:grpSpPr>
          <a:xfrm>
            <a:off x="10963156" y="3292014"/>
            <a:ext cx="365664" cy="2593"/>
            <a:chOff x="6682993" y="2418207"/>
            <a:chExt cx="268605" cy="1905"/>
          </a:xfrm>
        </p:grpSpPr>
        <p:sp>
          <p:nvSpPr>
            <p:cNvPr id="2397" name="object 2397"/>
            <p:cNvSpPr/>
            <p:nvPr/>
          </p:nvSpPr>
          <p:spPr>
            <a:xfrm>
              <a:off x="6683374" y="2418588"/>
              <a:ext cx="266700" cy="1270"/>
            </a:xfrm>
            <a:custGeom>
              <a:avLst/>
              <a:gdLst/>
              <a:ahLst/>
              <a:cxnLst/>
              <a:rect l="l" t="t" r="r" b="b"/>
              <a:pathLst>
                <a:path w="266700" h="1269">
                  <a:moveTo>
                    <a:pt x="266700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266700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98" name="object 2398"/>
            <p:cNvSpPr/>
            <p:nvPr/>
          </p:nvSpPr>
          <p:spPr>
            <a:xfrm>
              <a:off x="6683374" y="2418588"/>
              <a:ext cx="266700" cy="1270"/>
            </a:xfrm>
            <a:custGeom>
              <a:avLst/>
              <a:gdLst/>
              <a:ahLst/>
              <a:cxnLst/>
              <a:rect l="l" t="t" r="r" b="b"/>
              <a:pathLst>
                <a:path w="266700" h="1269">
                  <a:moveTo>
                    <a:pt x="-380" y="381"/>
                  </a:moveTo>
                  <a:lnTo>
                    <a:pt x="267080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399" name="object 2399"/>
            <p:cNvSpPr/>
            <p:nvPr/>
          </p:nvSpPr>
          <p:spPr>
            <a:xfrm>
              <a:off x="6683374" y="2418588"/>
              <a:ext cx="267970" cy="1270"/>
            </a:xfrm>
            <a:custGeom>
              <a:avLst/>
              <a:gdLst/>
              <a:ahLst/>
              <a:cxnLst/>
              <a:rect l="l" t="t" r="r" b="b"/>
              <a:pathLst>
                <a:path w="267970" h="1269">
                  <a:moveTo>
                    <a:pt x="267461" y="0"/>
                  </a:moveTo>
                  <a:lnTo>
                    <a:pt x="0" y="0"/>
                  </a:lnTo>
                  <a:lnTo>
                    <a:pt x="266700" y="762"/>
                  </a:lnTo>
                  <a:lnTo>
                    <a:pt x="26746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00" name="object 2400"/>
            <p:cNvSpPr/>
            <p:nvPr/>
          </p:nvSpPr>
          <p:spPr>
            <a:xfrm>
              <a:off x="6683374" y="2418588"/>
              <a:ext cx="267970" cy="1270"/>
            </a:xfrm>
            <a:custGeom>
              <a:avLst/>
              <a:gdLst/>
              <a:ahLst/>
              <a:cxnLst/>
              <a:rect l="l" t="t" r="r" b="b"/>
              <a:pathLst>
                <a:path w="267970" h="1269">
                  <a:moveTo>
                    <a:pt x="-380" y="381"/>
                  </a:moveTo>
                  <a:lnTo>
                    <a:pt x="267842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01" name="object 2401"/>
          <p:cNvGrpSpPr/>
          <p:nvPr/>
        </p:nvGrpSpPr>
        <p:grpSpPr>
          <a:xfrm>
            <a:off x="11444501" y="3292014"/>
            <a:ext cx="268845" cy="2593"/>
            <a:chOff x="7036574" y="2418207"/>
            <a:chExt cx="197485" cy="1905"/>
          </a:xfrm>
        </p:grpSpPr>
        <p:sp>
          <p:nvSpPr>
            <p:cNvPr id="2402" name="object 2402"/>
            <p:cNvSpPr/>
            <p:nvPr/>
          </p:nvSpPr>
          <p:spPr>
            <a:xfrm>
              <a:off x="7036955" y="2418588"/>
              <a:ext cx="196850" cy="1270"/>
            </a:xfrm>
            <a:custGeom>
              <a:avLst/>
              <a:gdLst/>
              <a:ahLst/>
              <a:cxnLst/>
              <a:rect l="l" t="t" r="r" b="b"/>
              <a:pathLst>
                <a:path w="196850" h="1269">
                  <a:moveTo>
                    <a:pt x="196583" y="762"/>
                  </a:moveTo>
                  <a:lnTo>
                    <a:pt x="0" y="0"/>
                  </a:lnTo>
                  <a:lnTo>
                    <a:pt x="761" y="762"/>
                  </a:lnTo>
                  <a:lnTo>
                    <a:pt x="196583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03" name="object 2403"/>
            <p:cNvSpPr/>
            <p:nvPr/>
          </p:nvSpPr>
          <p:spPr>
            <a:xfrm>
              <a:off x="7036955" y="2418588"/>
              <a:ext cx="196850" cy="1270"/>
            </a:xfrm>
            <a:custGeom>
              <a:avLst/>
              <a:gdLst/>
              <a:ahLst/>
              <a:cxnLst/>
              <a:rect l="l" t="t" r="r" b="b"/>
              <a:pathLst>
                <a:path w="196850" h="1269">
                  <a:moveTo>
                    <a:pt x="-380" y="381"/>
                  </a:moveTo>
                  <a:lnTo>
                    <a:pt x="196964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04" name="object 2404"/>
            <p:cNvSpPr/>
            <p:nvPr/>
          </p:nvSpPr>
          <p:spPr>
            <a:xfrm>
              <a:off x="7036955" y="2418588"/>
              <a:ext cx="196850" cy="1270"/>
            </a:xfrm>
            <a:custGeom>
              <a:avLst/>
              <a:gdLst/>
              <a:ahLst/>
              <a:cxnLst/>
              <a:rect l="l" t="t" r="r" b="b"/>
              <a:pathLst>
                <a:path w="196850" h="1269">
                  <a:moveTo>
                    <a:pt x="196583" y="762"/>
                  </a:moveTo>
                  <a:lnTo>
                    <a:pt x="196583" y="0"/>
                  </a:lnTo>
                  <a:lnTo>
                    <a:pt x="0" y="0"/>
                  </a:lnTo>
                  <a:lnTo>
                    <a:pt x="196583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05" name="object 2405"/>
            <p:cNvSpPr/>
            <p:nvPr/>
          </p:nvSpPr>
          <p:spPr>
            <a:xfrm>
              <a:off x="7036955" y="2418588"/>
              <a:ext cx="196850" cy="1270"/>
            </a:xfrm>
            <a:custGeom>
              <a:avLst/>
              <a:gdLst/>
              <a:ahLst/>
              <a:cxnLst/>
              <a:rect l="l" t="t" r="r" b="b"/>
              <a:pathLst>
                <a:path w="196850" h="1269">
                  <a:moveTo>
                    <a:pt x="-380" y="381"/>
                  </a:moveTo>
                  <a:lnTo>
                    <a:pt x="196964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06" name="object 2406"/>
          <p:cNvGrpSpPr/>
          <p:nvPr/>
        </p:nvGrpSpPr>
        <p:grpSpPr>
          <a:xfrm>
            <a:off x="11811723" y="3292014"/>
            <a:ext cx="222165" cy="2593"/>
            <a:chOff x="7306323" y="2418207"/>
            <a:chExt cx="163195" cy="1905"/>
          </a:xfrm>
        </p:grpSpPr>
        <p:sp>
          <p:nvSpPr>
            <p:cNvPr id="2407" name="object 2407"/>
            <p:cNvSpPr/>
            <p:nvPr/>
          </p:nvSpPr>
          <p:spPr>
            <a:xfrm>
              <a:off x="7306704" y="2418588"/>
              <a:ext cx="162560" cy="1270"/>
            </a:xfrm>
            <a:custGeom>
              <a:avLst/>
              <a:gdLst/>
              <a:ahLst/>
              <a:cxnLst/>
              <a:rect l="l" t="t" r="r" b="b"/>
              <a:pathLst>
                <a:path w="162559" h="1269">
                  <a:moveTo>
                    <a:pt x="162293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62293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08" name="object 2408"/>
            <p:cNvSpPr/>
            <p:nvPr/>
          </p:nvSpPr>
          <p:spPr>
            <a:xfrm>
              <a:off x="7306704" y="2418588"/>
              <a:ext cx="162560" cy="1270"/>
            </a:xfrm>
            <a:custGeom>
              <a:avLst/>
              <a:gdLst/>
              <a:ahLst/>
              <a:cxnLst/>
              <a:rect l="l" t="t" r="r" b="b"/>
              <a:pathLst>
                <a:path w="162559" h="1269">
                  <a:moveTo>
                    <a:pt x="-380" y="381"/>
                  </a:moveTo>
                  <a:lnTo>
                    <a:pt x="162674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09" name="object 2409"/>
            <p:cNvSpPr/>
            <p:nvPr/>
          </p:nvSpPr>
          <p:spPr>
            <a:xfrm>
              <a:off x="7306704" y="2418588"/>
              <a:ext cx="162560" cy="1270"/>
            </a:xfrm>
            <a:custGeom>
              <a:avLst/>
              <a:gdLst/>
              <a:ahLst/>
              <a:cxnLst/>
              <a:rect l="l" t="t" r="r" b="b"/>
              <a:pathLst>
                <a:path w="162559" h="1269">
                  <a:moveTo>
                    <a:pt x="162293" y="762"/>
                  </a:moveTo>
                  <a:lnTo>
                    <a:pt x="162293" y="0"/>
                  </a:lnTo>
                  <a:lnTo>
                    <a:pt x="0" y="0"/>
                  </a:lnTo>
                  <a:lnTo>
                    <a:pt x="162293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10" name="object 2410"/>
            <p:cNvSpPr/>
            <p:nvPr/>
          </p:nvSpPr>
          <p:spPr>
            <a:xfrm>
              <a:off x="7306704" y="2418588"/>
              <a:ext cx="162560" cy="1270"/>
            </a:xfrm>
            <a:custGeom>
              <a:avLst/>
              <a:gdLst/>
              <a:ahLst/>
              <a:cxnLst/>
              <a:rect l="l" t="t" r="r" b="b"/>
              <a:pathLst>
                <a:path w="162559" h="1269">
                  <a:moveTo>
                    <a:pt x="-380" y="381"/>
                  </a:moveTo>
                  <a:lnTo>
                    <a:pt x="162674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11" name="object 2411"/>
          <p:cNvGrpSpPr/>
          <p:nvPr/>
        </p:nvGrpSpPr>
        <p:grpSpPr>
          <a:xfrm>
            <a:off x="10135372" y="3293050"/>
            <a:ext cx="390733" cy="19881"/>
            <a:chOff x="6074930" y="2418969"/>
            <a:chExt cx="287020" cy="14604"/>
          </a:xfrm>
        </p:grpSpPr>
        <p:sp>
          <p:nvSpPr>
            <p:cNvPr id="2412" name="object 2412"/>
            <p:cNvSpPr/>
            <p:nvPr/>
          </p:nvSpPr>
          <p:spPr>
            <a:xfrm>
              <a:off x="6075311" y="2419350"/>
              <a:ext cx="285115" cy="13970"/>
            </a:xfrm>
            <a:custGeom>
              <a:avLst/>
              <a:gdLst/>
              <a:ahLst/>
              <a:cxnLst/>
              <a:rect l="l" t="t" r="r" b="b"/>
              <a:pathLst>
                <a:path w="285114" h="13969">
                  <a:moveTo>
                    <a:pt x="284975" y="13715"/>
                  </a:moveTo>
                  <a:lnTo>
                    <a:pt x="0" y="0"/>
                  </a:lnTo>
                  <a:lnTo>
                    <a:pt x="19050" y="13715"/>
                  </a:lnTo>
                  <a:lnTo>
                    <a:pt x="284975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13" name="object 2413"/>
            <p:cNvSpPr/>
            <p:nvPr/>
          </p:nvSpPr>
          <p:spPr>
            <a:xfrm>
              <a:off x="6075311" y="2419350"/>
              <a:ext cx="285115" cy="13970"/>
            </a:xfrm>
            <a:custGeom>
              <a:avLst/>
              <a:gdLst/>
              <a:ahLst/>
              <a:cxnLst/>
              <a:rect l="l" t="t" r="r" b="b"/>
              <a:pathLst>
                <a:path w="285114" h="13969">
                  <a:moveTo>
                    <a:pt x="0" y="0"/>
                  </a:moveTo>
                  <a:lnTo>
                    <a:pt x="19050" y="13715"/>
                  </a:lnTo>
                  <a:lnTo>
                    <a:pt x="284975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14" name="object 2414"/>
            <p:cNvSpPr/>
            <p:nvPr/>
          </p:nvSpPr>
          <p:spPr>
            <a:xfrm>
              <a:off x="6075311" y="2419350"/>
              <a:ext cx="285750" cy="13970"/>
            </a:xfrm>
            <a:custGeom>
              <a:avLst/>
              <a:gdLst/>
              <a:ahLst/>
              <a:cxnLst/>
              <a:rect l="l" t="t" r="r" b="b"/>
              <a:pathLst>
                <a:path w="285750" h="13969">
                  <a:moveTo>
                    <a:pt x="285737" y="0"/>
                  </a:moveTo>
                  <a:lnTo>
                    <a:pt x="0" y="0"/>
                  </a:lnTo>
                  <a:lnTo>
                    <a:pt x="284975" y="13715"/>
                  </a:lnTo>
                  <a:lnTo>
                    <a:pt x="28573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15" name="object 2415"/>
            <p:cNvSpPr/>
            <p:nvPr/>
          </p:nvSpPr>
          <p:spPr>
            <a:xfrm>
              <a:off x="6075311" y="2419350"/>
              <a:ext cx="285750" cy="13970"/>
            </a:xfrm>
            <a:custGeom>
              <a:avLst/>
              <a:gdLst/>
              <a:ahLst/>
              <a:cxnLst/>
              <a:rect l="l" t="t" r="r" b="b"/>
              <a:pathLst>
                <a:path w="285750" h="13969">
                  <a:moveTo>
                    <a:pt x="0" y="0"/>
                  </a:moveTo>
                  <a:lnTo>
                    <a:pt x="285737" y="0"/>
                  </a:lnTo>
                  <a:lnTo>
                    <a:pt x="284975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16" name="object 2416"/>
          <p:cNvGrpSpPr/>
          <p:nvPr/>
        </p:nvGrpSpPr>
        <p:grpSpPr>
          <a:xfrm>
            <a:off x="10963155" y="3293050"/>
            <a:ext cx="364799" cy="19881"/>
            <a:chOff x="6682993" y="2418969"/>
            <a:chExt cx="267970" cy="14604"/>
          </a:xfrm>
        </p:grpSpPr>
        <p:sp>
          <p:nvSpPr>
            <p:cNvPr id="2417" name="object 2417"/>
            <p:cNvSpPr/>
            <p:nvPr/>
          </p:nvSpPr>
          <p:spPr>
            <a:xfrm>
              <a:off x="6683374" y="2419350"/>
              <a:ext cx="244475" cy="13970"/>
            </a:xfrm>
            <a:custGeom>
              <a:avLst/>
              <a:gdLst/>
              <a:ahLst/>
              <a:cxnLst/>
              <a:rect l="l" t="t" r="r" b="b"/>
              <a:pathLst>
                <a:path w="244475" h="13969">
                  <a:moveTo>
                    <a:pt x="243852" y="13715"/>
                  </a:moveTo>
                  <a:lnTo>
                    <a:pt x="0" y="0"/>
                  </a:lnTo>
                  <a:lnTo>
                    <a:pt x="761" y="13715"/>
                  </a:lnTo>
                  <a:lnTo>
                    <a:pt x="243852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18" name="object 2418"/>
            <p:cNvSpPr/>
            <p:nvPr/>
          </p:nvSpPr>
          <p:spPr>
            <a:xfrm>
              <a:off x="6683374" y="2419350"/>
              <a:ext cx="244475" cy="13970"/>
            </a:xfrm>
            <a:custGeom>
              <a:avLst/>
              <a:gdLst/>
              <a:ahLst/>
              <a:cxnLst/>
              <a:rect l="l" t="t" r="r" b="b"/>
              <a:pathLst>
                <a:path w="244475" h="13969">
                  <a:moveTo>
                    <a:pt x="0" y="0"/>
                  </a:moveTo>
                  <a:lnTo>
                    <a:pt x="761" y="13715"/>
                  </a:lnTo>
                  <a:lnTo>
                    <a:pt x="243852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19" name="object 2419"/>
            <p:cNvSpPr/>
            <p:nvPr/>
          </p:nvSpPr>
          <p:spPr>
            <a:xfrm>
              <a:off x="6683374" y="2419350"/>
              <a:ext cx="266700" cy="13970"/>
            </a:xfrm>
            <a:custGeom>
              <a:avLst/>
              <a:gdLst/>
              <a:ahLst/>
              <a:cxnLst/>
              <a:rect l="l" t="t" r="r" b="b"/>
              <a:pathLst>
                <a:path w="266700" h="13969">
                  <a:moveTo>
                    <a:pt x="266700" y="0"/>
                  </a:moveTo>
                  <a:lnTo>
                    <a:pt x="0" y="0"/>
                  </a:lnTo>
                  <a:lnTo>
                    <a:pt x="243852" y="13715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20" name="object 2420"/>
            <p:cNvSpPr/>
            <p:nvPr/>
          </p:nvSpPr>
          <p:spPr>
            <a:xfrm>
              <a:off x="6683374" y="2419350"/>
              <a:ext cx="266700" cy="13970"/>
            </a:xfrm>
            <a:custGeom>
              <a:avLst/>
              <a:gdLst/>
              <a:ahLst/>
              <a:cxnLst/>
              <a:rect l="l" t="t" r="r" b="b"/>
              <a:pathLst>
                <a:path w="266700" h="13969">
                  <a:moveTo>
                    <a:pt x="0" y="0"/>
                  </a:moveTo>
                  <a:lnTo>
                    <a:pt x="266700" y="0"/>
                  </a:lnTo>
                  <a:lnTo>
                    <a:pt x="243852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21" name="object 2421"/>
          <p:cNvGrpSpPr/>
          <p:nvPr/>
        </p:nvGrpSpPr>
        <p:grpSpPr>
          <a:xfrm>
            <a:off x="11445539" y="3293050"/>
            <a:ext cx="268845" cy="19881"/>
            <a:chOff x="7037336" y="2418969"/>
            <a:chExt cx="197485" cy="14604"/>
          </a:xfrm>
        </p:grpSpPr>
        <p:sp>
          <p:nvSpPr>
            <p:cNvPr id="2422" name="object 2422"/>
            <p:cNvSpPr/>
            <p:nvPr/>
          </p:nvSpPr>
          <p:spPr>
            <a:xfrm>
              <a:off x="7037717" y="2419350"/>
              <a:ext cx="196850" cy="13970"/>
            </a:xfrm>
            <a:custGeom>
              <a:avLst/>
              <a:gdLst/>
              <a:ahLst/>
              <a:cxnLst/>
              <a:rect l="l" t="t" r="r" b="b"/>
              <a:pathLst>
                <a:path w="196850" h="13969">
                  <a:moveTo>
                    <a:pt x="196583" y="13715"/>
                  </a:moveTo>
                  <a:lnTo>
                    <a:pt x="0" y="0"/>
                  </a:lnTo>
                  <a:lnTo>
                    <a:pt x="9893" y="13715"/>
                  </a:lnTo>
                  <a:lnTo>
                    <a:pt x="196583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23" name="object 2423"/>
            <p:cNvSpPr/>
            <p:nvPr/>
          </p:nvSpPr>
          <p:spPr>
            <a:xfrm>
              <a:off x="7037717" y="2419350"/>
              <a:ext cx="196850" cy="13970"/>
            </a:xfrm>
            <a:custGeom>
              <a:avLst/>
              <a:gdLst/>
              <a:ahLst/>
              <a:cxnLst/>
              <a:rect l="l" t="t" r="r" b="b"/>
              <a:pathLst>
                <a:path w="196850" h="13969">
                  <a:moveTo>
                    <a:pt x="0" y="0"/>
                  </a:moveTo>
                  <a:lnTo>
                    <a:pt x="9893" y="13715"/>
                  </a:lnTo>
                  <a:lnTo>
                    <a:pt x="196583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24" name="object 2424"/>
            <p:cNvSpPr/>
            <p:nvPr/>
          </p:nvSpPr>
          <p:spPr>
            <a:xfrm>
              <a:off x="7037717" y="2419350"/>
              <a:ext cx="196850" cy="13970"/>
            </a:xfrm>
            <a:custGeom>
              <a:avLst/>
              <a:gdLst/>
              <a:ahLst/>
              <a:cxnLst/>
              <a:rect l="l" t="t" r="r" b="b"/>
              <a:pathLst>
                <a:path w="196850" h="13969">
                  <a:moveTo>
                    <a:pt x="196583" y="13715"/>
                  </a:moveTo>
                  <a:lnTo>
                    <a:pt x="195821" y="0"/>
                  </a:lnTo>
                  <a:lnTo>
                    <a:pt x="0" y="0"/>
                  </a:lnTo>
                  <a:lnTo>
                    <a:pt x="196583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25" name="object 2425"/>
            <p:cNvSpPr/>
            <p:nvPr/>
          </p:nvSpPr>
          <p:spPr>
            <a:xfrm>
              <a:off x="7037717" y="2419350"/>
              <a:ext cx="196850" cy="13970"/>
            </a:xfrm>
            <a:custGeom>
              <a:avLst/>
              <a:gdLst/>
              <a:ahLst/>
              <a:cxnLst/>
              <a:rect l="l" t="t" r="r" b="b"/>
              <a:pathLst>
                <a:path w="196850" h="13969">
                  <a:moveTo>
                    <a:pt x="0" y="0"/>
                  </a:moveTo>
                  <a:lnTo>
                    <a:pt x="195821" y="0"/>
                  </a:lnTo>
                  <a:lnTo>
                    <a:pt x="196583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26" name="object 2426"/>
          <p:cNvGrpSpPr/>
          <p:nvPr/>
        </p:nvGrpSpPr>
        <p:grpSpPr>
          <a:xfrm>
            <a:off x="11811722" y="3293050"/>
            <a:ext cx="224758" cy="19881"/>
            <a:chOff x="7306323" y="2418969"/>
            <a:chExt cx="165100" cy="14604"/>
          </a:xfrm>
        </p:grpSpPr>
        <p:sp>
          <p:nvSpPr>
            <p:cNvPr id="2427" name="object 2427"/>
            <p:cNvSpPr/>
            <p:nvPr/>
          </p:nvSpPr>
          <p:spPr>
            <a:xfrm>
              <a:off x="7306704" y="2419350"/>
              <a:ext cx="163830" cy="13970"/>
            </a:xfrm>
            <a:custGeom>
              <a:avLst/>
              <a:gdLst/>
              <a:ahLst/>
              <a:cxnLst/>
              <a:rect l="l" t="t" r="r" b="b"/>
              <a:pathLst>
                <a:path w="163829" h="13969">
                  <a:moveTo>
                    <a:pt x="163817" y="13715"/>
                  </a:moveTo>
                  <a:lnTo>
                    <a:pt x="0" y="0"/>
                  </a:lnTo>
                  <a:lnTo>
                    <a:pt x="1524" y="13715"/>
                  </a:lnTo>
                  <a:lnTo>
                    <a:pt x="163817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28" name="object 2428"/>
            <p:cNvSpPr/>
            <p:nvPr/>
          </p:nvSpPr>
          <p:spPr>
            <a:xfrm>
              <a:off x="7306704" y="2419350"/>
              <a:ext cx="163830" cy="13970"/>
            </a:xfrm>
            <a:custGeom>
              <a:avLst/>
              <a:gdLst/>
              <a:ahLst/>
              <a:cxnLst/>
              <a:rect l="l" t="t" r="r" b="b"/>
              <a:pathLst>
                <a:path w="163829" h="13969">
                  <a:moveTo>
                    <a:pt x="0" y="0"/>
                  </a:moveTo>
                  <a:lnTo>
                    <a:pt x="1524" y="13715"/>
                  </a:lnTo>
                  <a:lnTo>
                    <a:pt x="163817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29" name="object 2429"/>
            <p:cNvSpPr/>
            <p:nvPr/>
          </p:nvSpPr>
          <p:spPr>
            <a:xfrm>
              <a:off x="7306704" y="2419350"/>
              <a:ext cx="163830" cy="13970"/>
            </a:xfrm>
            <a:custGeom>
              <a:avLst/>
              <a:gdLst/>
              <a:ahLst/>
              <a:cxnLst/>
              <a:rect l="l" t="t" r="r" b="b"/>
              <a:pathLst>
                <a:path w="163829" h="13969">
                  <a:moveTo>
                    <a:pt x="163817" y="13715"/>
                  </a:moveTo>
                  <a:lnTo>
                    <a:pt x="162293" y="0"/>
                  </a:lnTo>
                  <a:lnTo>
                    <a:pt x="0" y="0"/>
                  </a:lnTo>
                  <a:lnTo>
                    <a:pt x="163817" y="1371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30" name="object 2430"/>
            <p:cNvSpPr/>
            <p:nvPr/>
          </p:nvSpPr>
          <p:spPr>
            <a:xfrm>
              <a:off x="7306704" y="2419350"/>
              <a:ext cx="163830" cy="13970"/>
            </a:xfrm>
            <a:custGeom>
              <a:avLst/>
              <a:gdLst/>
              <a:ahLst/>
              <a:cxnLst/>
              <a:rect l="l" t="t" r="r" b="b"/>
              <a:pathLst>
                <a:path w="163829" h="13969">
                  <a:moveTo>
                    <a:pt x="0" y="0"/>
                  </a:moveTo>
                  <a:lnTo>
                    <a:pt x="162293" y="0"/>
                  </a:lnTo>
                  <a:lnTo>
                    <a:pt x="163817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31" name="object 2431"/>
          <p:cNvGrpSpPr/>
          <p:nvPr/>
        </p:nvGrpSpPr>
        <p:grpSpPr>
          <a:xfrm>
            <a:off x="10161305" y="3311723"/>
            <a:ext cx="363071" cy="10373"/>
            <a:chOff x="6093980" y="2432685"/>
            <a:chExt cx="266700" cy="7620"/>
          </a:xfrm>
        </p:grpSpPr>
        <p:sp>
          <p:nvSpPr>
            <p:cNvPr id="2432" name="object 2432"/>
            <p:cNvSpPr/>
            <p:nvPr/>
          </p:nvSpPr>
          <p:spPr>
            <a:xfrm>
              <a:off x="6094361" y="2433066"/>
              <a:ext cx="266065" cy="6985"/>
            </a:xfrm>
            <a:custGeom>
              <a:avLst/>
              <a:gdLst/>
              <a:ahLst/>
              <a:cxnLst/>
              <a:rect l="l" t="t" r="r" b="b"/>
              <a:pathLst>
                <a:path w="266064" h="6985">
                  <a:moveTo>
                    <a:pt x="265925" y="6857"/>
                  </a:moveTo>
                  <a:lnTo>
                    <a:pt x="0" y="0"/>
                  </a:lnTo>
                  <a:lnTo>
                    <a:pt x="9906" y="6857"/>
                  </a:lnTo>
                  <a:lnTo>
                    <a:pt x="265925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33" name="object 2433"/>
            <p:cNvSpPr/>
            <p:nvPr/>
          </p:nvSpPr>
          <p:spPr>
            <a:xfrm>
              <a:off x="6094361" y="2433066"/>
              <a:ext cx="266065" cy="6985"/>
            </a:xfrm>
            <a:custGeom>
              <a:avLst/>
              <a:gdLst/>
              <a:ahLst/>
              <a:cxnLst/>
              <a:rect l="l" t="t" r="r" b="b"/>
              <a:pathLst>
                <a:path w="266064" h="6985">
                  <a:moveTo>
                    <a:pt x="0" y="0"/>
                  </a:moveTo>
                  <a:lnTo>
                    <a:pt x="9906" y="6857"/>
                  </a:lnTo>
                  <a:lnTo>
                    <a:pt x="265925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34" name="object 2434"/>
            <p:cNvSpPr/>
            <p:nvPr/>
          </p:nvSpPr>
          <p:spPr>
            <a:xfrm>
              <a:off x="6094361" y="2433066"/>
              <a:ext cx="266065" cy="6985"/>
            </a:xfrm>
            <a:custGeom>
              <a:avLst/>
              <a:gdLst/>
              <a:ahLst/>
              <a:cxnLst/>
              <a:rect l="l" t="t" r="r" b="b"/>
              <a:pathLst>
                <a:path w="266064" h="6985">
                  <a:moveTo>
                    <a:pt x="265925" y="6857"/>
                  </a:moveTo>
                  <a:lnTo>
                    <a:pt x="265925" y="0"/>
                  </a:lnTo>
                  <a:lnTo>
                    <a:pt x="0" y="0"/>
                  </a:lnTo>
                  <a:lnTo>
                    <a:pt x="265925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35" name="object 2435"/>
            <p:cNvSpPr/>
            <p:nvPr/>
          </p:nvSpPr>
          <p:spPr>
            <a:xfrm>
              <a:off x="6094361" y="2433066"/>
              <a:ext cx="266065" cy="6985"/>
            </a:xfrm>
            <a:custGeom>
              <a:avLst/>
              <a:gdLst/>
              <a:ahLst/>
              <a:cxnLst/>
              <a:rect l="l" t="t" r="r" b="b"/>
              <a:pathLst>
                <a:path w="266064" h="6985">
                  <a:moveTo>
                    <a:pt x="0" y="0"/>
                  </a:moveTo>
                  <a:lnTo>
                    <a:pt x="265925" y="0"/>
                  </a:lnTo>
                  <a:lnTo>
                    <a:pt x="265925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36" name="object 2436"/>
          <p:cNvGrpSpPr/>
          <p:nvPr/>
        </p:nvGrpSpPr>
        <p:grpSpPr>
          <a:xfrm>
            <a:off x="10964194" y="3311723"/>
            <a:ext cx="332815" cy="10373"/>
            <a:chOff x="6683756" y="2432685"/>
            <a:chExt cx="244475" cy="7620"/>
          </a:xfrm>
        </p:grpSpPr>
        <p:sp>
          <p:nvSpPr>
            <p:cNvPr id="2437" name="object 2437"/>
            <p:cNvSpPr/>
            <p:nvPr/>
          </p:nvSpPr>
          <p:spPr>
            <a:xfrm>
              <a:off x="6684137" y="2433066"/>
              <a:ext cx="231775" cy="6985"/>
            </a:xfrm>
            <a:custGeom>
              <a:avLst/>
              <a:gdLst/>
              <a:ahLst/>
              <a:cxnLst/>
              <a:rect l="l" t="t" r="r" b="b"/>
              <a:pathLst>
                <a:path w="231775" h="6985">
                  <a:moveTo>
                    <a:pt x="231660" y="6857"/>
                  </a:moveTo>
                  <a:lnTo>
                    <a:pt x="0" y="0"/>
                  </a:lnTo>
                  <a:lnTo>
                    <a:pt x="762" y="6857"/>
                  </a:lnTo>
                  <a:lnTo>
                    <a:pt x="231660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38" name="object 2438"/>
            <p:cNvSpPr/>
            <p:nvPr/>
          </p:nvSpPr>
          <p:spPr>
            <a:xfrm>
              <a:off x="6684137" y="2433066"/>
              <a:ext cx="231775" cy="6985"/>
            </a:xfrm>
            <a:custGeom>
              <a:avLst/>
              <a:gdLst/>
              <a:ahLst/>
              <a:cxnLst/>
              <a:rect l="l" t="t" r="r" b="b"/>
              <a:pathLst>
                <a:path w="231775" h="6985">
                  <a:moveTo>
                    <a:pt x="0" y="0"/>
                  </a:moveTo>
                  <a:lnTo>
                    <a:pt x="762" y="6857"/>
                  </a:lnTo>
                  <a:lnTo>
                    <a:pt x="231660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39" name="object 2439"/>
            <p:cNvSpPr/>
            <p:nvPr/>
          </p:nvSpPr>
          <p:spPr>
            <a:xfrm>
              <a:off x="6684137" y="2433066"/>
              <a:ext cx="243204" cy="6985"/>
            </a:xfrm>
            <a:custGeom>
              <a:avLst/>
              <a:gdLst/>
              <a:ahLst/>
              <a:cxnLst/>
              <a:rect l="l" t="t" r="r" b="b"/>
              <a:pathLst>
                <a:path w="243204" h="6985">
                  <a:moveTo>
                    <a:pt x="243090" y="0"/>
                  </a:moveTo>
                  <a:lnTo>
                    <a:pt x="0" y="0"/>
                  </a:lnTo>
                  <a:lnTo>
                    <a:pt x="231660" y="6857"/>
                  </a:lnTo>
                  <a:lnTo>
                    <a:pt x="24309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40" name="object 2440"/>
            <p:cNvSpPr/>
            <p:nvPr/>
          </p:nvSpPr>
          <p:spPr>
            <a:xfrm>
              <a:off x="6684137" y="2433066"/>
              <a:ext cx="243204" cy="6985"/>
            </a:xfrm>
            <a:custGeom>
              <a:avLst/>
              <a:gdLst/>
              <a:ahLst/>
              <a:cxnLst/>
              <a:rect l="l" t="t" r="r" b="b"/>
              <a:pathLst>
                <a:path w="243204" h="6985">
                  <a:moveTo>
                    <a:pt x="0" y="0"/>
                  </a:moveTo>
                  <a:lnTo>
                    <a:pt x="243090" y="0"/>
                  </a:lnTo>
                  <a:lnTo>
                    <a:pt x="231660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41" name="object 2441"/>
          <p:cNvGrpSpPr/>
          <p:nvPr/>
        </p:nvGrpSpPr>
        <p:grpSpPr>
          <a:xfrm>
            <a:off x="11459008" y="3311723"/>
            <a:ext cx="256743" cy="10373"/>
            <a:chOff x="7047230" y="2432685"/>
            <a:chExt cx="188595" cy="7620"/>
          </a:xfrm>
        </p:grpSpPr>
        <p:sp>
          <p:nvSpPr>
            <p:cNvPr id="2442" name="object 2442"/>
            <p:cNvSpPr/>
            <p:nvPr/>
          </p:nvSpPr>
          <p:spPr>
            <a:xfrm>
              <a:off x="7047611" y="2433066"/>
              <a:ext cx="187960" cy="6985"/>
            </a:xfrm>
            <a:custGeom>
              <a:avLst/>
              <a:gdLst/>
              <a:ahLst/>
              <a:cxnLst/>
              <a:rect l="l" t="t" r="r" b="b"/>
              <a:pathLst>
                <a:path w="187959" h="6985">
                  <a:moveTo>
                    <a:pt x="187452" y="6857"/>
                  </a:moveTo>
                  <a:lnTo>
                    <a:pt x="0" y="0"/>
                  </a:lnTo>
                  <a:lnTo>
                    <a:pt x="1536" y="6857"/>
                  </a:lnTo>
                  <a:lnTo>
                    <a:pt x="187452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43" name="object 2443"/>
            <p:cNvSpPr/>
            <p:nvPr/>
          </p:nvSpPr>
          <p:spPr>
            <a:xfrm>
              <a:off x="7047611" y="2433066"/>
              <a:ext cx="187960" cy="6985"/>
            </a:xfrm>
            <a:custGeom>
              <a:avLst/>
              <a:gdLst/>
              <a:ahLst/>
              <a:cxnLst/>
              <a:rect l="l" t="t" r="r" b="b"/>
              <a:pathLst>
                <a:path w="187959" h="6985">
                  <a:moveTo>
                    <a:pt x="0" y="0"/>
                  </a:moveTo>
                  <a:lnTo>
                    <a:pt x="1536" y="6857"/>
                  </a:lnTo>
                  <a:lnTo>
                    <a:pt x="187452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44" name="object 2444"/>
            <p:cNvSpPr/>
            <p:nvPr/>
          </p:nvSpPr>
          <p:spPr>
            <a:xfrm>
              <a:off x="7047611" y="2433066"/>
              <a:ext cx="187960" cy="6985"/>
            </a:xfrm>
            <a:custGeom>
              <a:avLst/>
              <a:gdLst/>
              <a:ahLst/>
              <a:cxnLst/>
              <a:rect l="l" t="t" r="r" b="b"/>
              <a:pathLst>
                <a:path w="187959" h="6985">
                  <a:moveTo>
                    <a:pt x="187452" y="6857"/>
                  </a:moveTo>
                  <a:lnTo>
                    <a:pt x="186690" y="0"/>
                  </a:lnTo>
                  <a:lnTo>
                    <a:pt x="0" y="0"/>
                  </a:lnTo>
                  <a:lnTo>
                    <a:pt x="187452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45" name="object 2445"/>
            <p:cNvSpPr/>
            <p:nvPr/>
          </p:nvSpPr>
          <p:spPr>
            <a:xfrm>
              <a:off x="7047611" y="2433066"/>
              <a:ext cx="187960" cy="6985"/>
            </a:xfrm>
            <a:custGeom>
              <a:avLst/>
              <a:gdLst/>
              <a:ahLst/>
              <a:cxnLst/>
              <a:rect l="l" t="t" r="r" b="b"/>
              <a:pathLst>
                <a:path w="187959" h="6985">
                  <a:moveTo>
                    <a:pt x="0" y="0"/>
                  </a:moveTo>
                  <a:lnTo>
                    <a:pt x="186690" y="0"/>
                  </a:lnTo>
                  <a:lnTo>
                    <a:pt x="187452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46" name="object 2446"/>
          <p:cNvGrpSpPr/>
          <p:nvPr/>
        </p:nvGrpSpPr>
        <p:grpSpPr>
          <a:xfrm>
            <a:off x="11813796" y="3311723"/>
            <a:ext cx="222165" cy="10373"/>
            <a:chOff x="7307846" y="2432685"/>
            <a:chExt cx="163195" cy="7620"/>
          </a:xfrm>
        </p:grpSpPr>
        <p:sp>
          <p:nvSpPr>
            <p:cNvPr id="2447" name="object 2447"/>
            <p:cNvSpPr/>
            <p:nvPr/>
          </p:nvSpPr>
          <p:spPr>
            <a:xfrm>
              <a:off x="7308227" y="2433066"/>
              <a:ext cx="162560" cy="6985"/>
            </a:xfrm>
            <a:custGeom>
              <a:avLst/>
              <a:gdLst/>
              <a:ahLst/>
              <a:cxnLst/>
              <a:rect l="l" t="t" r="r" b="b"/>
              <a:pathLst>
                <a:path w="162559" h="6985">
                  <a:moveTo>
                    <a:pt x="162293" y="6857"/>
                  </a:moveTo>
                  <a:lnTo>
                    <a:pt x="0" y="0"/>
                  </a:lnTo>
                  <a:lnTo>
                    <a:pt x="0" y="6857"/>
                  </a:lnTo>
                  <a:lnTo>
                    <a:pt x="162293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48" name="object 2448"/>
            <p:cNvSpPr/>
            <p:nvPr/>
          </p:nvSpPr>
          <p:spPr>
            <a:xfrm>
              <a:off x="7308227" y="2433066"/>
              <a:ext cx="162560" cy="6985"/>
            </a:xfrm>
            <a:custGeom>
              <a:avLst/>
              <a:gdLst/>
              <a:ahLst/>
              <a:cxnLst/>
              <a:rect l="l" t="t" r="r" b="b"/>
              <a:pathLst>
                <a:path w="162559" h="6985">
                  <a:moveTo>
                    <a:pt x="0" y="0"/>
                  </a:moveTo>
                  <a:lnTo>
                    <a:pt x="0" y="6857"/>
                  </a:lnTo>
                  <a:lnTo>
                    <a:pt x="162293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49" name="object 2449"/>
            <p:cNvSpPr/>
            <p:nvPr/>
          </p:nvSpPr>
          <p:spPr>
            <a:xfrm>
              <a:off x="7308227" y="2433066"/>
              <a:ext cx="162560" cy="6985"/>
            </a:xfrm>
            <a:custGeom>
              <a:avLst/>
              <a:gdLst/>
              <a:ahLst/>
              <a:cxnLst/>
              <a:rect l="l" t="t" r="r" b="b"/>
              <a:pathLst>
                <a:path w="162559" h="6985">
                  <a:moveTo>
                    <a:pt x="162293" y="6857"/>
                  </a:moveTo>
                  <a:lnTo>
                    <a:pt x="162293" y="0"/>
                  </a:lnTo>
                  <a:lnTo>
                    <a:pt x="0" y="0"/>
                  </a:lnTo>
                  <a:lnTo>
                    <a:pt x="162293" y="685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50" name="object 2450"/>
            <p:cNvSpPr/>
            <p:nvPr/>
          </p:nvSpPr>
          <p:spPr>
            <a:xfrm>
              <a:off x="7308227" y="2433066"/>
              <a:ext cx="162560" cy="6985"/>
            </a:xfrm>
            <a:custGeom>
              <a:avLst/>
              <a:gdLst/>
              <a:ahLst/>
              <a:cxnLst/>
              <a:rect l="l" t="t" r="r" b="b"/>
              <a:pathLst>
                <a:path w="162559" h="6985">
                  <a:moveTo>
                    <a:pt x="0" y="0"/>
                  </a:moveTo>
                  <a:lnTo>
                    <a:pt x="162293" y="0"/>
                  </a:lnTo>
                  <a:lnTo>
                    <a:pt x="162293" y="685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51" name="object 2451"/>
          <p:cNvGrpSpPr/>
          <p:nvPr/>
        </p:nvGrpSpPr>
        <p:grpSpPr>
          <a:xfrm>
            <a:off x="9467322" y="3321058"/>
            <a:ext cx="35441" cy="18154"/>
            <a:chOff x="5584202" y="2439542"/>
            <a:chExt cx="26034" cy="13335"/>
          </a:xfrm>
        </p:grpSpPr>
        <p:sp>
          <p:nvSpPr>
            <p:cNvPr id="2452" name="object 2452"/>
            <p:cNvSpPr/>
            <p:nvPr/>
          </p:nvSpPr>
          <p:spPr>
            <a:xfrm>
              <a:off x="5584583" y="2439923"/>
              <a:ext cx="25400" cy="12700"/>
            </a:xfrm>
            <a:custGeom>
              <a:avLst/>
              <a:gdLst/>
              <a:ahLst/>
              <a:cxnLst/>
              <a:rect l="l" t="t" r="r" b="b"/>
              <a:pathLst>
                <a:path w="25400" h="12700">
                  <a:moveTo>
                    <a:pt x="25146" y="12191"/>
                  </a:moveTo>
                  <a:lnTo>
                    <a:pt x="0" y="0"/>
                  </a:lnTo>
                  <a:lnTo>
                    <a:pt x="12191" y="12191"/>
                  </a:lnTo>
                  <a:lnTo>
                    <a:pt x="25146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53" name="object 2453"/>
            <p:cNvSpPr/>
            <p:nvPr/>
          </p:nvSpPr>
          <p:spPr>
            <a:xfrm>
              <a:off x="5584583" y="2439923"/>
              <a:ext cx="25400" cy="12700"/>
            </a:xfrm>
            <a:custGeom>
              <a:avLst/>
              <a:gdLst/>
              <a:ahLst/>
              <a:cxnLst/>
              <a:rect l="l" t="t" r="r" b="b"/>
              <a:pathLst>
                <a:path w="25400" h="12700">
                  <a:moveTo>
                    <a:pt x="0" y="0"/>
                  </a:moveTo>
                  <a:lnTo>
                    <a:pt x="12191" y="12191"/>
                  </a:lnTo>
                  <a:lnTo>
                    <a:pt x="25146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54" name="object 2454"/>
          <p:cNvGrpSpPr/>
          <p:nvPr/>
        </p:nvGrpSpPr>
        <p:grpSpPr>
          <a:xfrm>
            <a:off x="10174792" y="3321058"/>
            <a:ext cx="350104" cy="18154"/>
            <a:chOff x="6103886" y="2439542"/>
            <a:chExt cx="257175" cy="13335"/>
          </a:xfrm>
        </p:grpSpPr>
        <p:sp>
          <p:nvSpPr>
            <p:cNvPr id="2455" name="object 2455"/>
            <p:cNvSpPr/>
            <p:nvPr/>
          </p:nvSpPr>
          <p:spPr>
            <a:xfrm>
              <a:off x="6104267" y="2439923"/>
              <a:ext cx="255270" cy="12700"/>
            </a:xfrm>
            <a:custGeom>
              <a:avLst/>
              <a:gdLst/>
              <a:ahLst/>
              <a:cxnLst/>
              <a:rect l="l" t="t" r="r" b="b"/>
              <a:pathLst>
                <a:path w="255270" h="12700">
                  <a:moveTo>
                    <a:pt x="255257" y="12191"/>
                  </a:moveTo>
                  <a:lnTo>
                    <a:pt x="0" y="0"/>
                  </a:lnTo>
                  <a:lnTo>
                    <a:pt x="16763" y="12191"/>
                  </a:lnTo>
                  <a:lnTo>
                    <a:pt x="255257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56" name="object 2456"/>
            <p:cNvSpPr/>
            <p:nvPr/>
          </p:nvSpPr>
          <p:spPr>
            <a:xfrm>
              <a:off x="6104267" y="2439923"/>
              <a:ext cx="255270" cy="12700"/>
            </a:xfrm>
            <a:custGeom>
              <a:avLst/>
              <a:gdLst/>
              <a:ahLst/>
              <a:cxnLst/>
              <a:rect l="l" t="t" r="r" b="b"/>
              <a:pathLst>
                <a:path w="255270" h="12700">
                  <a:moveTo>
                    <a:pt x="0" y="0"/>
                  </a:moveTo>
                  <a:lnTo>
                    <a:pt x="16763" y="12191"/>
                  </a:lnTo>
                  <a:lnTo>
                    <a:pt x="255257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57" name="object 2457"/>
            <p:cNvSpPr/>
            <p:nvPr/>
          </p:nvSpPr>
          <p:spPr>
            <a:xfrm>
              <a:off x="6104267" y="2439923"/>
              <a:ext cx="256540" cy="12700"/>
            </a:xfrm>
            <a:custGeom>
              <a:avLst/>
              <a:gdLst/>
              <a:ahLst/>
              <a:cxnLst/>
              <a:rect l="l" t="t" r="r" b="b"/>
              <a:pathLst>
                <a:path w="256539" h="12700">
                  <a:moveTo>
                    <a:pt x="256019" y="0"/>
                  </a:moveTo>
                  <a:lnTo>
                    <a:pt x="0" y="0"/>
                  </a:lnTo>
                  <a:lnTo>
                    <a:pt x="255257" y="12191"/>
                  </a:lnTo>
                  <a:lnTo>
                    <a:pt x="25601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58" name="object 2458"/>
            <p:cNvSpPr/>
            <p:nvPr/>
          </p:nvSpPr>
          <p:spPr>
            <a:xfrm>
              <a:off x="6104267" y="2439923"/>
              <a:ext cx="256540" cy="12700"/>
            </a:xfrm>
            <a:custGeom>
              <a:avLst/>
              <a:gdLst/>
              <a:ahLst/>
              <a:cxnLst/>
              <a:rect l="l" t="t" r="r" b="b"/>
              <a:pathLst>
                <a:path w="256539" h="12700">
                  <a:moveTo>
                    <a:pt x="0" y="0"/>
                  </a:moveTo>
                  <a:lnTo>
                    <a:pt x="256019" y="0"/>
                  </a:lnTo>
                  <a:lnTo>
                    <a:pt x="255257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59" name="object 2459"/>
          <p:cNvGrpSpPr/>
          <p:nvPr/>
        </p:nvGrpSpPr>
        <p:grpSpPr>
          <a:xfrm>
            <a:off x="10965232" y="3321058"/>
            <a:ext cx="315526" cy="18154"/>
            <a:chOff x="6684518" y="2439542"/>
            <a:chExt cx="231775" cy="13335"/>
          </a:xfrm>
        </p:grpSpPr>
        <p:sp>
          <p:nvSpPr>
            <p:cNvPr id="2460" name="object 2460"/>
            <p:cNvSpPr/>
            <p:nvPr/>
          </p:nvSpPr>
          <p:spPr>
            <a:xfrm>
              <a:off x="6684899" y="2439923"/>
              <a:ext cx="211454" cy="12700"/>
            </a:xfrm>
            <a:custGeom>
              <a:avLst/>
              <a:gdLst/>
              <a:ahLst/>
              <a:cxnLst/>
              <a:rect l="l" t="t" r="r" b="b"/>
              <a:pathLst>
                <a:path w="211454" h="12700">
                  <a:moveTo>
                    <a:pt x="211074" y="12191"/>
                  </a:moveTo>
                  <a:lnTo>
                    <a:pt x="0" y="0"/>
                  </a:lnTo>
                  <a:lnTo>
                    <a:pt x="761" y="12191"/>
                  </a:lnTo>
                  <a:lnTo>
                    <a:pt x="211074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61" name="object 2461"/>
            <p:cNvSpPr/>
            <p:nvPr/>
          </p:nvSpPr>
          <p:spPr>
            <a:xfrm>
              <a:off x="6684899" y="2439923"/>
              <a:ext cx="211454" cy="12700"/>
            </a:xfrm>
            <a:custGeom>
              <a:avLst/>
              <a:gdLst/>
              <a:ahLst/>
              <a:cxnLst/>
              <a:rect l="l" t="t" r="r" b="b"/>
              <a:pathLst>
                <a:path w="211454" h="12700">
                  <a:moveTo>
                    <a:pt x="0" y="0"/>
                  </a:moveTo>
                  <a:lnTo>
                    <a:pt x="761" y="12191"/>
                  </a:lnTo>
                  <a:lnTo>
                    <a:pt x="211074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62" name="object 2462"/>
            <p:cNvSpPr/>
            <p:nvPr/>
          </p:nvSpPr>
          <p:spPr>
            <a:xfrm>
              <a:off x="6684899" y="2439923"/>
              <a:ext cx="231140" cy="12700"/>
            </a:xfrm>
            <a:custGeom>
              <a:avLst/>
              <a:gdLst/>
              <a:ahLst/>
              <a:cxnLst/>
              <a:rect l="l" t="t" r="r" b="b"/>
              <a:pathLst>
                <a:path w="231140" h="12700">
                  <a:moveTo>
                    <a:pt x="230898" y="0"/>
                  </a:moveTo>
                  <a:lnTo>
                    <a:pt x="0" y="0"/>
                  </a:lnTo>
                  <a:lnTo>
                    <a:pt x="211074" y="12191"/>
                  </a:lnTo>
                  <a:lnTo>
                    <a:pt x="23089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63" name="object 2463"/>
            <p:cNvSpPr/>
            <p:nvPr/>
          </p:nvSpPr>
          <p:spPr>
            <a:xfrm>
              <a:off x="6684899" y="2439923"/>
              <a:ext cx="231140" cy="12700"/>
            </a:xfrm>
            <a:custGeom>
              <a:avLst/>
              <a:gdLst/>
              <a:ahLst/>
              <a:cxnLst/>
              <a:rect l="l" t="t" r="r" b="b"/>
              <a:pathLst>
                <a:path w="231140" h="12700">
                  <a:moveTo>
                    <a:pt x="0" y="0"/>
                  </a:moveTo>
                  <a:lnTo>
                    <a:pt x="230898" y="0"/>
                  </a:lnTo>
                  <a:lnTo>
                    <a:pt x="211074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64" name="object 2464"/>
          <p:cNvGrpSpPr/>
          <p:nvPr/>
        </p:nvGrpSpPr>
        <p:grpSpPr>
          <a:xfrm>
            <a:off x="11461099" y="3321058"/>
            <a:ext cx="256743" cy="18154"/>
            <a:chOff x="7048766" y="2439542"/>
            <a:chExt cx="188595" cy="13335"/>
          </a:xfrm>
        </p:grpSpPr>
        <p:sp>
          <p:nvSpPr>
            <p:cNvPr id="2465" name="object 2465"/>
            <p:cNvSpPr/>
            <p:nvPr/>
          </p:nvSpPr>
          <p:spPr>
            <a:xfrm>
              <a:off x="7049147" y="2439923"/>
              <a:ext cx="187960" cy="12700"/>
            </a:xfrm>
            <a:custGeom>
              <a:avLst/>
              <a:gdLst/>
              <a:ahLst/>
              <a:cxnLst/>
              <a:rect l="l" t="t" r="r" b="b"/>
              <a:pathLst>
                <a:path w="187959" h="12700">
                  <a:moveTo>
                    <a:pt x="187439" y="12191"/>
                  </a:moveTo>
                  <a:lnTo>
                    <a:pt x="0" y="0"/>
                  </a:lnTo>
                  <a:lnTo>
                    <a:pt x="3809" y="12191"/>
                  </a:lnTo>
                  <a:lnTo>
                    <a:pt x="187439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66" name="object 2466"/>
            <p:cNvSpPr/>
            <p:nvPr/>
          </p:nvSpPr>
          <p:spPr>
            <a:xfrm>
              <a:off x="7049147" y="2439923"/>
              <a:ext cx="187960" cy="12700"/>
            </a:xfrm>
            <a:custGeom>
              <a:avLst/>
              <a:gdLst/>
              <a:ahLst/>
              <a:cxnLst/>
              <a:rect l="l" t="t" r="r" b="b"/>
              <a:pathLst>
                <a:path w="187959" h="12700">
                  <a:moveTo>
                    <a:pt x="0" y="0"/>
                  </a:moveTo>
                  <a:lnTo>
                    <a:pt x="3809" y="12191"/>
                  </a:lnTo>
                  <a:lnTo>
                    <a:pt x="187439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67" name="object 2467"/>
            <p:cNvSpPr/>
            <p:nvPr/>
          </p:nvSpPr>
          <p:spPr>
            <a:xfrm>
              <a:off x="7049147" y="2439923"/>
              <a:ext cx="187960" cy="12700"/>
            </a:xfrm>
            <a:custGeom>
              <a:avLst/>
              <a:gdLst/>
              <a:ahLst/>
              <a:cxnLst/>
              <a:rect l="l" t="t" r="r" b="b"/>
              <a:pathLst>
                <a:path w="187959" h="12700">
                  <a:moveTo>
                    <a:pt x="187439" y="12191"/>
                  </a:moveTo>
                  <a:lnTo>
                    <a:pt x="185915" y="0"/>
                  </a:lnTo>
                  <a:lnTo>
                    <a:pt x="0" y="0"/>
                  </a:lnTo>
                  <a:lnTo>
                    <a:pt x="187439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68" name="object 2468"/>
            <p:cNvSpPr/>
            <p:nvPr/>
          </p:nvSpPr>
          <p:spPr>
            <a:xfrm>
              <a:off x="7049147" y="2439923"/>
              <a:ext cx="187960" cy="12700"/>
            </a:xfrm>
            <a:custGeom>
              <a:avLst/>
              <a:gdLst/>
              <a:ahLst/>
              <a:cxnLst/>
              <a:rect l="l" t="t" r="r" b="b"/>
              <a:pathLst>
                <a:path w="187959" h="12700">
                  <a:moveTo>
                    <a:pt x="0" y="0"/>
                  </a:moveTo>
                  <a:lnTo>
                    <a:pt x="185915" y="0"/>
                  </a:lnTo>
                  <a:lnTo>
                    <a:pt x="187439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69" name="object 2469"/>
          <p:cNvGrpSpPr/>
          <p:nvPr/>
        </p:nvGrpSpPr>
        <p:grpSpPr>
          <a:xfrm>
            <a:off x="11813795" y="3321058"/>
            <a:ext cx="224758" cy="18154"/>
            <a:chOff x="7307846" y="2439542"/>
            <a:chExt cx="165100" cy="13335"/>
          </a:xfrm>
        </p:grpSpPr>
        <p:sp>
          <p:nvSpPr>
            <p:cNvPr id="2470" name="object 2470"/>
            <p:cNvSpPr/>
            <p:nvPr/>
          </p:nvSpPr>
          <p:spPr>
            <a:xfrm>
              <a:off x="7308227" y="2439923"/>
              <a:ext cx="163830" cy="12700"/>
            </a:xfrm>
            <a:custGeom>
              <a:avLst/>
              <a:gdLst/>
              <a:ahLst/>
              <a:cxnLst/>
              <a:rect l="l" t="t" r="r" b="b"/>
              <a:pathLst>
                <a:path w="163829" h="12700">
                  <a:moveTo>
                    <a:pt x="163829" y="12191"/>
                  </a:moveTo>
                  <a:lnTo>
                    <a:pt x="0" y="0"/>
                  </a:lnTo>
                  <a:lnTo>
                    <a:pt x="749" y="12191"/>
                  </a:lnTo>
                  <a:lnTo>
                    <a:pt x="163829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71" name="object 2471"/>
            <p:cNvSpPr/>
            <p:nvPr/>
          </p:nvSpPr>
          <p:spPr>
            <a:xfrm>
              <a:off x="7308227" y="2439923"/>
              <a:ext cx="163830" cy="12700"/>
            </a:xfrm>
            <a:custGeom>
              <a:avLst/>
              <a:gdLst/>
              <a:ahLst/>
              <a:cxnLst/>
              <a:rect l="l" t="t" r="r" b="b"/>
              <a:pathLst>
                <a:path w="163829" h="12700">
                  <a:moveTo>
                    <a:pt x="0" y="0"/>
                  </a:moveTo>
                  <a:lnTo>
                    <a:pt x="749" y="12191"/>
                  </a:lnTo>
                  <a:lnTo>
                    <a:pt x="163829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72" name="object 2472"/>
            <p:cNvSpPr/>
            <p:nvPr/>
          </p:nvSpPr>
          <p:spPr>
            <a:xfrm>
              <a:off x="7308227" y="2439923"/>
              <a:ext cx="163830" cy="12700"/>
            </a:xfrm>
            <a:custGeom>
              <a:avLst/>
              <a:gdLst/>
              <a:ahLst/>
              <a:cxnLst/>
              <a:rect l="l" t="t" r="r" b="b"/>
              <a:pathLst>
                <a:path w="163829" h="12700">
                  <a:moveTo>
                    <a:pt x="163829" y="12191"/>
                  </a:moveTo>
                  <a:lnTo>
                    <a:pt x="162293" y="0"/>
                  </a:lnTo>
                  <a:lnTo>
                    <a:pt x="0" y="0"/>
                  </a:lnTo>
                  <a:lnTo>
                    <a:pt x="163829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73" name="object 2473"/>
            <p:cNvSpPr/>
            <p:nvPr/>
          </p:nvSpPr>
          <p:spPr>
            <a:xfrm>
              <a:off x="7308227" y="2439923"/>
              <a:ext cx="163830" cy="12700"/>
            </a:xfrm>
            <a:custGeom>
              <a:avLst/>
              <a:gdLst/>
              <a:ahLst/>
              <a:cxnLst/>
              <a:rect l="l" t="t" r="r" b="b"/>
              <a:pathLst>
                <a:path w="163829" h="12700">
                  <a:moveTo>
                    <a:pt x="0" y="0"/>
                  </a:moveTo>
                  <a:lnTo>
                    <a:pt x="162293" y="0"/>
                  </a:lnTo>
                  <a:lnTo>
                    <a:pt x="163829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74" name="object 2474"/>
          <p:cNvGrpSpPr/>
          <p:nvPr/>
        </p:nvGrpSpPr>
        <p:grpSpPr>
          <a:xfrm>
            <a:off x="9483920" y="3337656"/>
            <a:ext cx="30256" cy="6916"/>
            <a:chOff x="5596394" y="2451735"/>
            <a:chExt cx="22225" cy="5080"/>
          </a:xfrm>
        </p:grpSpPr>
        <p:sp>
          <p:nvSpPr>
            <p:cNvPr id="2475" name="object 2475"/>
            <p:cNvSpPr/>
            <p:nvPr/>
          </p:nvSpPr>
          <p:spPr>
            <a:xfrm>
              <a:off x="5596775" y="2452116"/>
              <a:ext cx="21590" cy="3810"/>
            </a:xfrm>
            <a:custGeom>
              <a:avLst/>
              <a:gdLst/>
              <a:ahLst/>
              <a:cxnLst/>
              <a:rect l="l" t="t" r="r" b="b"/>
              <a:pathLst>
                <a:path w="21589" h="3810">
                  <a:moveTo>
                    <a:pt x="21336" y="3809"/>
                  </a:moveTo>
                  <a:lnTo>
                    <a:pt x="0" y="0"/>
                  </a:lnTo>
                  <a:lnTo>
                    <a:pt x="3810" y="3809"/>
                  </a:lnTo>
                  <a:lnTo>
                    <a:pt x="21336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76" name="object 2476"/>
            <p:cNvSpPr/>
            <p:nvPr/>
          </p:nvSpPr>
          <p:spPr>
            <a:xfrm>
              <a:off x="5596775" y="2452116"/>
              <a:ext cx="21590" cy="3810"/>
            </a:xfrm>
            <a:custGeom>
              <a:avLst/>
              <a:gdLst/>
              <a:ahLst/>
              <a:cxnLst/>
              <a:rect l="l" t="t" r="r" b="b"/>
              <a:pathLst>
                <a:path w="21589" h="3810">
                  <a:moveTo>
                    <a:pt x="0" y="0"/>
                  </a:moveTo>
                  <a:lnTo>
                    <a:pt x="3810" y="3809"/>
                  </a:lnTo>
                  <a:lnTo>
                    <a:pt x="21336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77" name="object 2477"/>
            <p:cNvSpPr/>
            <p:nvPr/>
          </p:nvSpPr>
          <p:spPr>
            <a:xfrm>
              <a:off x="5596775" y="2452116"/>
              <a:ext cx="21590" cy="3810"/>
            </a:xfrm>
            <a:custGeom>
              <a:avLst/>
              <a:gdLst/>
              <a:ahLst/>
              <a:cxnLst/>
              <a:rect l="l" t="t" r="r" b="b"/>
              <a:pathLst>
                <a:path w="21589" h="3810">
                  <a:moveTo>
                    <a:pt x="21336" y="3809"/>
                  </a:moveTo>
                  <a:lnTo>
                    <a:pt x="12954" y="0"/>
                  </a:lnTo>
                  <a:lnTo>
                    <a:pt x="0" y="0"/>
                  </a:lnTo>
                  <a:lnTo>
                    <a:pt x="21336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78" name="object 2478"/>
            <p:cNvSpPr/>
            <p:nvPr/>
          </p:nvSpPr>
          <p:spPr>
            <a:xfrm>
              <a:off x="5596775" y="2452116"/>
              <a:ext cx="21590" cy="3810"/>
            </a:xfrm>
            <a:custGeom>
              <a:avLst/>
              <a:gdLst/>
              <a:ahLst/>
              <a:cxnLst/>
              <a:rect l="l" t="t" r="r" b="b"/>
              <a:pathLst>
                <a:path w="21589" h="3810">
                  <a:moveTo>
                    <a:pt x="0" y="0"/>
                  </a:moveTo>
                  <a:lnTo>
                    <a:pt x="12954" y="0"/>
                  </a:lnTo>
                  <a:lnTo>
                    <a:pt x="21336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79" name="object 2479"/>
          <p:cNvGrpSpPr/>
          <p:nvPr/>
        </p:nvGrpSpPr>
        <p:grpSpPr>
          <a:xfrm>
            <a:off x="10197613" y="3337656"/>
            <a:ext cx="325899" cy="6916"/>
            <a:chOff x="6120650" y="2451735"/>
            <a:chExt cx="239395" cy="5080"/>
          </a:xfrm>
        </p:grpSpPr>
        <p:sp>
          <p:nvSpPr>
            <p:cNvPr id="2480" name="object 2480"/>
            <p:cNvSpPr/>
            <p:nvPr/>
          </p:nvSpPr>
          <p:spPr>
            <a:xfrm>
              <a:off x="6121031" y="2452116"/>
              <a:ext cx="238760" cy="3810"/>
            </a:xfrm>
            <a:custGeom>
              <a:avLst/>
              <a:gdLst/>
              <a:ahLst/>
              <a:cxnLst/>
              <a:rect l="l" t="t" r="r" b="b"/>
              <a:pathLst>
                <a:path w="238760" h="3810">
                  <a:moveTo>
                    <a:pt x="238493" y="3809"/>
                  </a:moveTo>
                  <a:lnTo>
                    <a:pt x="0" y="0"/>
                  </a:lnTo>
                  <a:lnTo>
                    <a:pt x="4572" y="3809"/>
                  </a:lnTo>
                  <a:lnTo>
                    <a:pt x="238493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81" name="object 2481"/>
            <p:cNvSpPr/>
            <p:nvPr/>
          </p:nvSpPr>
          <p:spPr>
            <a:xfrm>
              <a:off x="6121031" y="2452116"/>
              <a:ext cx="238760" cy="3810"/>
            </a:xfrm>
            <a:custGeom>
              <a:avLst/>
              <a:gdLst/>
              <a:ahLst/>
              <a:cxnLst/>
              <a:rect l="l" t="t" r="r" b="b"/>
              <a:pathLst>
                <a:path w="238760" h="3810">
                  <a:moveTo>
                    <a:pt x="0" y="0"/>
                  </a:moveTo>
                  <a:lnTo>
                    <a:pt x="4572" y="3809"/>
                  </a:lnTo>
                  <a:lnTo>
                    <a:pt x="238493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82" name="object 2482"/>
            <p:cNvSpPr/>
            <p:nvPr/>
          </p:nvSpPr>
          <p:spPr>
            <a:xfrm>
              <a:off x="6121031" y="2452116"/>
              <a:ext cx="238760" cy="3810"/>
            </a:xfrm>
            <a:custGeom>
              <a:avLst/>
              <a:gdLst/>
              <a:ahLst/>
              <a:cxnLst/>
              <a:rect l="l" t="t" r="r" b="b"/>
              <a:pathLst>
                <a:path w="238760" h="3810">
                  <a:moveTo>
                    <a:pt x="238493" y="3809"/>
                  </a:moveTo>
                  <a:lnTo>
                    <a:pt x="238493" y="0"/>
                  </a:lnTo>
                  <a:lnTo>
                    <a:pt x="0" y="0"/>
                  </a:lnTo>
                  <a:lnTo>
                    <a:pt x="238493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83" name="object 2483"/>
            <p:cNvSpPr/>
            <p:nvPr/>
          </p:nvSpPr>
          <p:spPr>
            <a:xfrm>
              <a:off x="6121031" y="2452116"/>
              <a:ext cx="238760" cy="3810"/>
            </a:xfrm>
            <a:custGeom>
              <a:avLst/>
              <a:gdLst/>
              <a:ahLst/>
              <a:cxnLst/>
              <a:rect l="l" t="t" r="r" b="b"/>
              <a:pathLst>
                <a:path w="238760" h="3810">
                  <a:moveTo>
                    <a:pt x="0" y="0"/>
                  </a:moveTo>
                  <a:lnTo>
                    <a:pt x="238493" y="0"/>
                  </a:lnTo>
                  <a:lnTo>
                    <a:pt x="238493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84" name="object 2484"/>
          <p:cNvGrpSpPr/>
          <p:nvPr/>
        </p:nvGrpSpPr>
        <p:grpSpPr>
          <a:xfrm>
            <a:off x="10966268" y="3337656"/>
            <a:ext cx="288728" cy="6916"/>
            <a:chOff x="6685280" y="2451735"/>
            <a:chExt cx="212090" cy="5080"/>
          </a:xfrm>
        </p:grpSpPr>
        <p:sp>
          <p:nvSpPr>
            <p:cNvPr id="2485" name="object 2485"/>
            <p:cNvSpPr/>
            <p:nvPr/>
          </p:nvSpPr>
          <p:spPr>
            <a:xfrm>
              <a:off x="6685661" y="2452116"/>
              <a:ext cx="211454" cy="3810"/>
            </a:xfrm>
            <a:custGeom>
              <a:avLst/>
              <a:gdLst/>
              <a:ahLst/>
              <a:cxnLst/>
              <a:rect l="l" t="t" r="r" b="b"/>
              <a:pathLst>
                <a:path w="211454" h="3810">
                  <a:moveTo>
                    <a:pt x="211086" y="3809"/>
                  </a:moveTo>
                  <a:lnTo>
                    <a:pt x="0" y="0"/>
                  </a:lnTo>
                  <a:lnTo>
                    <a:pt x="762" y="3809"/>
                  </a:lnTo>
                  <a:lnTo>
                    <a:pt x="211086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86" name="object 2486"/>
            <p:cNvSpPr/>
            <p:nvPr/>
          </p:nvSpPr>
          <p:spPr>
            <a:xfrm>
              <a:off x="6685661" y="2452116"/>
              <a:ext cx="211454" cy="3810"/>
            </a:xfrm>
            <a:custGeom>
              <a:avLst/>
              <a:gdLst/>
              <a:ahLst/>
              <a:cxnLst/>
              <a:rect l="l" t="t" r="r" b="b"/>
              <a:pathLst>
                <a:path w="211454" h="3810">
                  <a:moveTo>
                    <a:pt x="0" y="0"/>
                  </a:moveTo>
                  <a:lnTo>
                    <a:pt x="762" y="3809"/>
                  </a:lnTo>
                  <a:lnTo>
                    <a:pt x="211086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87" name="object 2487"/>
            <p:cNvSpPr/>
            <p:nvPr/>
          </p:nvSpPr>
          <p:spPr>
            <a:xfrm>
              <a:off x="6685661" y="2452116"/>
              <a:ext cx="211454" cy="3810"/>
            </a:xfrm>
            <a:custGeom>
              <a:avLst/>
              <a:gdLst/>
              <a:ahLst/>
              <a:cxnLst/>
              <a:rect l="l" t="t" r="r" b="b"/>
              <a:pathLst>
                <a:path w="211454" h="3810">
                  <a:moveTo>
                    <a:pt x="211086" y="3809"/>
                  </a:moveTo>
                  <a:lnTo>
                    <a:pt x="210312" y="0"/>
                  </a:lnTo>
                  <a:lnTo>
                    <a:pt x="0" y="0"/>
                  </a:lnTo>
                  <a:lnTo>
                    <a:pt x="211086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88" name="object 2488"/>
            <p:cNvSpPr/>
            <p:nvPr/>
          </p:nvSpPr>
          <p:spPr>
            <a:xfrm>
              <a:off x="6685661" y="2452116"/>
              <a:ext cx="211454" cy="3810"/>
            </a:xfrm>
            <a:custGeom>
              <a:avLst/>
              <a:gdLst/>
              <a:ahLst/>
              <a:cxnLst/>
              <a:rect l="l" t="t" r="r" b="b"/>
              <a:pathLst>
                <a:path w="211454" h="3810">
                  <a:moveTo>
                    <a:pt x="0" y="0"/>
                  </a:moveTo>
                  <a:lnTo>
                    <a:pt x="210312" y="0"/>
                  </a:lnTo>
                  <a:lnTo>
                    <a:pt x="211086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89" name="object 2489"/>
          <p:cNvGrpSpPr/>
          <p:nvPr/>
        </p:nvGrpSpPr>
        <p:grpSpPr>
          <a:xfrm>
            <a:off x="11466285" y="3337656"/>
            <a:ext cx="252421" cy="6916"/>
            <a:chOff x="7052576" y="2451735"/>
            <a:chExt cx="185420" cy="5080"/>
          </a:xfrm>
        </p:grpSpPr>
        <p:sp>
          <p:nvSpPr>
            <p:cNvPr id="2490" name="object 2490"/>
            <p:cNvSpPr/>
            <p:nvPr/>
          </p:nvSpPr>
          <p:spPr>
            <a:xfrm>
              <a:off x="7052957" y="2452116"/>
              <a:ext cx="184785" cy="3810"/>
            </a:xfrm>
            <a:custGeom>
              <a:avLst/>
              <a:gdLst/>
              <a:ahLst/>
              <a:cxnLst/>
              <a:rect l="l" t="t" r="r" b="b"/>
              <a:pathLst>
                <a:path w="184784" h="3810">
                  <a:moveTo>
                    <a:pt x="184391" y="3809"/>
                  </a:moveTo>
                  <a:lnTo>
                    <a:pt x="0" y="0"/>
                  </a:lnTo>
                  <a:lnTo>
                    <a:pt x="1524" y="3809"/>
                  </a:lnTo>
                  <a:lnTo>
                    <a:pt x="184391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91" name="object 2491"/>
            <p:cNvSpPr/>
            <p:nvPr/>
          </p:nvSpPr>
          <p:spPr>
            <a:xfrm>
              <a:off x="7052957" y="2452116"/>
              <a:ext cx="184785" cy="3810"/>
            </a:xfrm>
            <a:custGeom>
              <a:avLst/>
              <a:gdLst/>
              <a:ahLst/>
              <a:cxnLst/>
              <a:rect l="l" t="t" r="r" b="b"/>
              <a:pathLst>
                <a:path w="184784" h="3810">
                  <a:moveTo>
                    <a:pt x="0" y="0"/>
                  </a:moveTo>
                  <a:lnTo>
                    <a:pt x="1524" y="3809"/>
                  </a:lnTo>
                  <a:lnTo>
                    <a:pt x="184391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92" name="object 2492"/>
            <p:cNvSpPr/>
            <p:nvPr/>
          </p:nvSpPr>
          <p:spPr>
            <a:xfrm>
              <a:off x="7052957" y="2452116"/>
              <a:ext cx="184785" cy="3810"/>
            </a:xfrm>
            <a:custGeom>
              <a:avLst/>
              <a:gdLst/>
              <a:ahLst/>
              <a:cxnLst/>
              <a:rect l="l" t="t" r="r" b="b"/>
              <a:pathLst>
                <a:path w="184784" h="3810">
                  <a:moveTo>
                    <a:pt x="184391" y="3809"/>
                  </a:moveTo>
                  <a:lnTo>
                    <a:pt x="183629" y="0"/>
                  </a:lnTo>
                  <a:lnTo>
                    <a:pt x="0" y="0"/>
                  </a:lnTo>
                  <a:lnTo>
                    <a:pt x="184391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93" name="object 2493"/>
            <p:cNvSpPr/>
            <p:nvPr/>
          </p:nvSpPr>
          <p:spPr>
            <a:xfrm>
              <a:off x="7052957" y="2452116"/>
              <a:ext cx="184785" cy="3810"/>
            </a:xfrm>
            <a:custGeom>
              <a:avLst/>
              <a:gdLst/>
              <a:ahLst/>
              <a:cxnLst/>
              <a:rect l="l" t="t" r="r" b="b"/>
              <a:pathLst>
                <a:path w="184784" h="3810">
                  <a:moveTo>
                    <a:pt x="0" y="0"/>
                  </a:moveTo>
                  <a:lnTo>
                    <a:pt x="183629" y="0"/>
                  </a:lnTo>
                  <a:lnTo>
                    <a:pt x="184391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94" name="object 2494"/>
          <p:cNvGrpSpPr/>
          <p:nvPr/>
        </p:nvGrpSpPr>
        <p:grpSpPr>
          <a:xfrm>
            <a:off x="11814815" y="3337656"/>
            <a:ext cx="223894" cy="6916"/>
            <a:chOff x="7308595" y="2451735"/>
            <a:chExt cx="164465" cy="5080"/>
          </a:xfrm>
        </p:grpSpPr>
        <p:sp>
          <p:nvSpPr>
            <p:cNvPr id="2495" name="object 2495"/>
            <p:cNvSpPr/>
            <p:nvPr/>
          </p:nvSpPr>
          <p:spPr>
            <a:xfrm>
              <a:off x="7308976" y="2452116"/>
              <a:ext cx="163195" cy="3810"/>
            </a:xfrm>
            <a:custGeom>
              <a:avLst/>
              <a:gdLst/>
              <a:ahLst/>
              <a:cxnLst/>
              <a:rect l="l" t="t" r="r" b="b"/>
              <a:pathLst>
                <a:path w="163195" h="3810">
                  <a:moveTo>
                    <a:pt x="163080" y="3809"/>
                  </a:moveTo>
                  <a:lnTo>
                    <a:pt x="0" y="0"/>
                  </a:lnTo>
                  <a:lnTo>
                    <a:pt x="762" y="3809"/>
                  </a:lnTo>
                  <a:lnTo>
                    <a:pt x="163080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96" name="object 2496"/>
            <p:cNvSpPr/>
            <p:nvPr/>
          </p:nvSpPr>
          <p:spPr>
            <a:xfrm>
              <a:off x="7308976" y="2452116"/>
              <a:ext cx="163195" cy="3810"/>
            </a:xfrm>
            <a:custGeom>
              <a:avLst/>
              <a:gdLst/>
              <a:ahLst/>
              <a:cxnLst/>
              <a:rect l="l" t="t" r="r" b="b"/>
              <a:pathLst>
                <a:path w="163195" h="3810">
                  <a:moveTo>
                    <a:pt x="0" y="0"/>
                  </a:moveTo>
                  <a:lnTo>
                    <a:pt x="762" y="3809"/>
                  </a:lnTo>
                  <a:lnTo>
                    <a:pt x="163080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97" name="object 2497"/>
            <p:cNvSpPr/>
            <p:nvPr/>
          </p:nvSpPr>
          <p:spPr>
            <a:xfrm>
              <a:off x="7308976" y="2452116"/>
              <a:ext cx="163195" cy="3810"/>
            </a:xfrm>
            <a:custGeom>
              <a:avLst/>
              <a:gdLst/>
              <a:ahLst/>
              <a:cxnLst/>
              <a:rect l="l" t="t" r="r" b="b"/>
              <a:pathLst>
                <a:path w="163195" h="3810">
                  <a:moveTo>
                    <a:pt x="163080" y="3809"/>
                  </a:moveTo>
                  <a:lnTo>
                    <a:pt x="163080" y="0"/>
                  </a:lnTo>
                  <a:lnTo>
                    <a:pt x="0" y="0"/>
                  </a:lnTo>
                  <a:lnTo>
                    <a:pt x="163080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498" name="object 2498"/>
            <p:cNvSpPr/>
            <p:nvPr/>
          </p:nvSpPr>
          <p:spPr>
            <a:xfrm>
              <a:off x="7308976" y="2452116"/>
              <a:ext cx="163195" cy="3810"/>
            </a:xfrm>
            <a:custGeom>
              <a:avLst/>
              <a:gdLst/>
              <a:ahLst/>
              <a:cxnLst/>
              <a:rect l="l" t="t" r="r" b="b"/>
              <a:pathLst>
                <a:path w="163195" h="3810">
                  <a:moveTo>
                    <a:pt x="0" y="0"/>
                  </a:moveTo>
                  <a:lnTo>
                    <a:pt x="163080" y="0"/>
                  </a:lnTo>
                  <a:lnTo>
                    <a:pt x="163080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499" name="object 2499"/>
          <p:cNvGrpSpPr/>
          <p:nvPr/>
        </p:nvGrpSpPr>
        <p:grpSpPr>
          <a:xfrm>
            <a:off x="9489107" y="3342843"/>
            <a:ext cx="49274" cy="12102"/>
            <a:chOff x="5600204" y="2455545"/>
            <a:chExt cx="36195" cy="8890"/>
          </a:xfrm>
        </p:grpSpPr>
        <p:sp>
          <p:nvSpPr>
            <p:cNvPr id="2500" name="object 2500"/>
            <p:cNvSpPr/>
            <p:nvPr/>
          </p:nvSpPr>
          <p:spPr>
            <a:xfrm>
              <a:off x="5600585" y="2455926"/>
              <a:ext cx="35560" cy="7620"/>
            </a:xfrm>
            <a:custGeom>
              <a:avLst/>
              <a:gdLst/>
              <a:ahLst/>
              <a:cxnLst/>
              <a:rect l="l" t="t" r="r" b="b"/>
              <a:pathLst>
                <a:path w="35560" h="7619">
                  <a:moveTo>
                    <a:pt x="35051" y="7619"/>
                  </a:moveTo>
                  <a:lnTo>
                    <a:pt x="0" y="0"/>
                  </a:lnTo>
                  <a:lnTo>
                    <a:pt x="8382" y="7619"/>
                  </a:lnTo>
                  <a:lnTo>
                    <a:pt x="35051" y="761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01" name="object 2501"/>
            <p:cNvSpPr/>
            <p:nvPr/>
          </p:nvSpPr>
          <p:spPr>
            <a:xfrm>
              <a:off x="5600585" y="2455926"/>
              <a:ext cx="35560" cy="7620"/>
            </a:xfrm>
            <a:custGeom>
              <a:avLst/>
              <a:gdLst/>
              <a:ahLst/>
              <a:cxnLst/>
              <a:rect l="l" t="t" r="r" b="b"/>
              <a:pathLst>
                <a:path w="35560" h="7619">
                  <a:moveTo>
                    <a:pt x="0" y="0"/>
                  </a:moveTo>
                  <a:lnTo>
                    <a:pt x="8382" y="7619"/>
                  </a:lnTo>
                  <a:lnTo>
                    <a:pt x="35051" y="761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02" name="object 2502"/>
            <p:cNvSpPr/>
            <p:nvPr/>
          </p:nvSpPr>
          <p:spPr>
            <a:xfrm>
              <a:off x="5600585" y="2455926"/>
              <a:ext cx="35560" cy="7620"/>
            </a:xfrm>
            <a:custGeom>
              <a:avLst/>
              <a:gdLst/>
              <a:ahLst/>
              <a:cxnLst/>
              <a:rect l="l" t="t" r="r" b="b"/>
              <a:pathLst>
                <a:path w="35560" h="7619">
                  <a:moveTo>
                    <a:pt x="35051" y="7619"/>
                  </a:moveTo>
                  <a:lnTo>
                    <a:pt x="17525" y="0"/>
                  </a:lnTo>
                  <a:lnTo>
                    <a:pt x="0" y="0"/>
                  </a:lnTo>
                  <a:lnTo>
                    <a:pt x="35051" y="761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03" name="object 2503"/>
            <p:cNvSpPr/>
            <p:nvPr/>
          </p:nvSpPr>
          <p:spPr>
            <a:xfrm>
              <a:off x="5600585" y="2455926"/>
              <a:ext cx="35560" cy="7620"/>
            </a:xfrm>
            <a:custGeom>
              <a:avLst/>
              <a:gdLst/>
              <a:ahLst/>
              <a:cxnLst/>
              <a:rect l="l" t="t" r="r" b="b"/>
              <a:pathLst>
                <a:path w="35560" h="7619">
                  <a:moveTo>
                    <a:pt x="0" y="0"/>
                  </a:moveTo>
                  <a:lnTo>
                    <a:pt x="17525" y="0"/>
                  </a:lnTo>
                  <a:lnTo>
                    <a:pt x="35051" y="761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504" name="object 2504"/>
          <p:cNvGrpSpPr/>
          <p:nvPr/>
        </p:nvGrpSpPr>
        <p:grpSpPr>
          <a:xfrm>
            <a:off x="10203837" y="3342843"/>
            <a:ext cx="319848" cy="12102"/>
            <a:chOff x="6125222" y="2455545"/>
            <a:chExt cx="234950" cy="8890"/>
          </a:xfrm>
        </p:grpSpPr>
        <p:sp>
          <p:nvSpPr>
            <p:cNvPr id="2505" name="object 2505"/>
            <p:cNvSpPr/>
            <p:nvPr/>
          </p:nvSpPr>
          <p:spPr>
            <a:xfrm>
              <a:off x="6125603" y="2455926"/>
              <a:ext cx="233679" cy="7620"/>
            </a:xfrm>
            <a:custGeom>
              <a:avLst/>
              <a:gdLst/>
              <a:ahLst/>
              <a:cxnLst/>
              <a:rect l="l" t="t" r="r" b="b"/>
              <a:pathLst>
                <a:path w="233679" h="7619">
                  <a:moveTo>
                    <a:pt x="233159" y="7619"/>
                  </a:moveTo>
                  <a:lnTo>
                    <a:pt x="0" y="0"/>
                  </a:lnTo>
                  <a:lnTo>
                    <a:pt x="10667" y="7619"/>
                  </a:lnTo>
                  <a:lnTo>
                    <a:pt x="233159" y="761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06" name="object 2506"/>
            <p:cNvSpPr/>
            <p:nvPr/>
          </p:nvSpPr>
          <p:spPr>
            <a:xfrm>
              <a:off x="6125603" y="2455926"/>
              <a:ext cx="233679" cy="7620"/>
            </a:xfrm>
            <a:custGeom>
              <a:avLst/>
              <a:gdLst/>
              <a:ahLst/>
              <a:cxnLst/>
              <a:rect l="l" t="t" r="r" b="b"/>
              <a:pathLst>
                <a:path w="233679" h="7619">
                  <a:moveTo>
                    <a:pt x="0" y="0"/>
                  </a:moveTo>
                  <a:lnTo>
                    <a:pt x="10667" y="7619"/>
                  </a:lnTo>
                  <a:lnTo>
                    <a:pt x="233159" y="761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07" name="object 2507"/>
            <p:cNvSpPr/>
            <p:nvPr/>
          </p:nvSpPr>
          <p:spPr>
            <a:xfrm>
              <a:off x="6125603" y="2455926"/>
              <a:ext cx="234315" cy="7620"/>
            </a:xfrm>
            <a:custGeom>
              <a:avLst/>
              <a:gdLst/>
              <a:ahLst/>
              <a:cxnLst/>
              <a:rect l="l" t="t" r="r" b="b"/>
              <a:pathLst>
                <a:path w="234314" h="7619">
                  <a:moveTo>
                    <a:pt x="233921" y="0"/>
                  </a:moveTo>
                  <a:lnTo>
                    <a:pt x="0" y="0"/>
                  </a:lnTo>
                  <a:lnTo>
                    <a:pt x="233159" y="7619"/>
                  </a:lnTo>
                  <a:lnTo>
                    <a:pt x="23392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08" name="object 2508"/>
            <p:cNvSpPr/>
            <p:nvPr/>
          </p:nvSpPr>
          <p:spPr>
            <a:xfrm>
              <a:off x="6125603" y="2455926"/>
              <a:ext cx="234315" cy="7620"/>
            </a:xfrm>
            <a:custGeom>
              <a:avLst/>
              <a:gdLst/>
              <a:ahLst/>
              <a:cxnLst/>
              <a:rect l="l" t="t" r="r" b="b"/>
              <a:pathLst>
                <a:path w="234314" h="7619">
                  <a:moveTo>
                    <a:pt x="0" y="0"/>
                  </a:moveTo>
                  <a:lnTo>
                    <a:pt x="233921" y="0"/>
                  </a:lnTo>
                  <a:lnTo>
                    <a:pt x="233159" y="761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509" name="object 2509"/>
          <p:cNvGrpSpPr/>
          <p:nvPr/>
        </p:nvGrpSpPr>
        <p:grpSpPr>
          <a:xfrm>
            <a:off x="10967306" y="3342843"/>
            <a:ext cx="288728" cy="12102"/>
            <a:chOff x="6686042" y="2455545"/>
            <a:chExt cx="212090" cy="8890"/>
          </a:xfrm>
        </p:grpSpPr>
        <p:sp>
          <p:nvSpPr>
            <p:cNvPr id="2510" name="object 2510"/>
            <p:cNvSpPr/>
            <p:nvPr/>
          </p:nvSpPr>
          <p:spPr>
            <a:xfrm>
              <a:off x="6686423" y="2455926"/>
              <a:ext cx="211454" cy="7620"/>
            </a:xfrm>
            <a:custGeom>
              <a:avLst/>
              <a:gdLst/>
              <a:ahLst/>
              <a:cxnLst/>
              <a:rect l="l" t="t" r="r" b="b"/>
              <a:pathLst>
                <a:path w="211454" h="7619">
                  <a:moveTo>
                    <a:pt x="211074" y="7619"/>
                  </a:moveTo>
                  <a:lnTo>
                    <a:pt x="0" y="0"/>
                  </a:lnTo>
                  <a:lnTo>
                    <a:pt x="0" y="7619"/>
                  </a:lnTo>
                  <a:lnTo>
                    <a:pt x="211074" y="761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11" name="object 2511"/>
            <p:cNvSpPr/>
            <p:nvPr/>
          </p:nvSpPr>
          <p:spPr>
            <a:xfrm>
              <a:off x="6686423" y="2455926"/>
              <a:ext cx="211454" cy="7620"/>
            </a:xfrm>
            <a:custGeom>
              <a:avLst/>
              <a:gdLst/>
              <a:ahLst/>
              <a:cxnLst/>
              <a:rect l="l" t="t" r="r" b="b"/>
              <a:pathLst>
                <a:path w="211454" h="7619">
                  <a:moveTo>
                    <a:pt x="0" y="0"/>
                  </a:moveTo>
                  <a:lnTo>
                    <a:pt x="0" y="7619"/>
                  </a:lnTo>
                  <a:lnTo>
                    <a:pt x="211074" y="761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12" name="object 2512"/>
            <p:cNvSpPr/>
            <p:nvPr/>
          </p:nvSpPr>
          <p:spPr>
            <a:xfrm>
              <a:off x="6686423" y="2455926"/>
              <a:ext cx="211454" cy="7620"/>
            </a:xfrm>
            <a:custGeom>
              <a:avLst/>
              <a:gdLst/>
              <a:ahLst/>
              <a:cxnLst/>
              <a:rect l="l" t="t" r="r" b="b"/>
              <a:pathLst>
                <a:path w="211454" h="7619">
                  <a:moveTo>
                    <a:pt x="211074" y="7619"/>
                  </a:moveTo>
                  <a:lnTo>
                    <a:pt x="210324" y="0"/>
                  </a:lnTo>
                  <a:lnTo>
                    <a:pt x="0" y="0"/>
                  </a:lnTo>
                  <a:lnTo>
                    <a:pt x="211074" y="761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13" name="object 2513"/>
            <p:cNvSpPr/>
            <p:nvPr/>
          </p:nvSpPr>
          <p:spPr>
            <a:xfrm>
              <a:off x="6686423" y="2455926"/>
              <a:ext cx="211454" cy="7620"/>
            </a:xfrm>
            <a:custGeom>
              <a:avLst/>
              <a:gdLst/>
              <a:ahLst/>
              <a:cxnLst/>
              <a:rect l="l" t="t" r="r" b="b"/>
              <a:pathLst>
                <a:path w="211454" h="7619">
                  <a:moveTo>
                    <a:pt x="0" y="0"/>
                  </a:moveTo>
                  <a:lnTo>
                    <a:pt x="210324" y="0"/>
                  </a:lnTo>
                  <a:lnTo>
                    <a:pt x="211074" y="761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514" name="object 2514"/>
          <p:cNvGrpSpPr/>
          <p:nvPr/>
        </p:nvGrpSpPr>
        <p:grpSpPr>
          <a:xfrm>
            <a:off x="11468360" y="3342843"/>
            <a:ext cx="251556" cy="12102"/>
            <a:chOff x="7054100" y="2455545"/>
            <a:chExt cx="184785" cy="8890"/>
          </a:xfrm>
        </p:grpSpPr>
        <p:sp>
          <p:nvSpPr>
            <p:cNvPr id="2515" name="object 2515"/>
            <p:cNvSpPr/>
            <p:nvPr/>
          </p:nvSpPr>
          <p:spPr>
            <a:xfrm>
              <a:off x="7054481" y="2455926"/>
              <a:ext cx="184150" cy="7620"/>
            </a:xfrm>
            <a:custGeom>
              <a:avLst/>
              <a:gdLst/>
              <a:ahLst/>
              <a:cxnLst/>
              <a:rect l="l" t="t" r="r" b="b"/>
              <a:pathLst>
                <a:path w="184150" h="7619">
                  <a:moveTo>
                    <a:pt x="183642" y="7619"/>
                  </a:moveTo>
                  <a:lnTo>
                    <a:pt x="0" y="0"/>
                  </a:lnTo>
                  <a:lnTo>
                    <a:pt x="1524" y="7619"/>
                  </a:lnTo>
                  <a:lnTo>
                    <a:pt x="183642" y="761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16" name="object 2516"/>
            <p:cNvSpPr/>
            <p:nvPr/>
          </p:nvSpPr>
          <p:spPr>
            <a:xfrm>
              <a:off x="7054481" y="2455926"/>
              <a:ext cx="184150" cy="7620"/>
            </a:xfrm>
            <a:custGeom>
              <a:avLst/>
              <a:gdLst/>
              <a:ahLst/>
              <a:cxnLst/>
              <a:rect l="l" t="t" r="r" b="b"/>
              <a:pathLst>
                <a:path w="184150" h="7619">
                  <a:moveTo>
                    <a:pt x="0" y="0"/>
                  </a:moveTo>
                  <a:lnTo>
                    <a:pt x="1524" y="7619"/>
                  </a:lnTo>
                  <a:lnTo>
                    <a:pt x="183642" y="761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17" name="object 2517"/>
            <p:cNvSpPr/>
            <p:nvPr/>
          </p:nvSpPr>
          <p:spPr>
            <a:xfrm>
              <a:off x="7054481" y="2455926"/>
              <a:ext cx="184150" cy="7620"/>
            </a:xfrm>
            <a:custGeom>
              <a:avLst/>
              <a:gdLst/>
              <a:ahLst/>
              <a:cxnLst/>
              <a:rect l="l" t="t" r="r" b="b"/>
              <a:pathLst>
                <a:path w="184150" h="7619">
                  <a:moveTo>
                    <a:pt x="183642" y="7619"/>
                  </a:moveTo>
                  <a:lnTo>
                    <a:pt x="182867" y="0"/>
                  </a:lnTo>
                  <a:lnTo>
                    <a:pt x="0" y="0"/>
                  </a:lnTo>
                  <a:lnTo>
                    <a:pt x="183642" y="761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18" name="object 2518"/>
            <p:cNvSpPr/>
            <p:nvPr/>
          </p:nvSpPr>
          <p:spPr>
            <a:xfrm>
              <a:off x="7054481" y="2455926"/>
              <a:ext cx="184150" cy="7620"/>
            </a:xfrm>
            <a:custGeom>
              <a:avLst/>
              <a:gdLst/>
              <a:ahLst/>
              <a:cxnLst/>
              <a:rect l="l" t="t" r="r" b="b"/>
              <a:pathLst>
                <a:path w="184150" h="7619">
                  <a:moveTo>
                    <a:pt x="0" y="0"/>
                  </a:moveTo>
                  <a:lnTo>
                    <a:pt x="182867" y="0"/>
                  </a:lnTo>
                  <a:lnTo>
                    <a:pt x="183642" y="761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519" name="object 2519"/>
          <p:cNvGrpSpPr/>
          <p:nvPr/>
        </p:nvGrpSpPr>
        <p:grpSpPr>
          <a:xfrm>
            <a:off x="11815853" y="3342843"/>
            <a:ext cx="223894" cy="12102"/>
            <a:chOff x="7309357" y="2455545"/>
            <a:chExt cx="164465" cy="8890"/>
          </a:xfrm>
        </p:grpSpPr>
        <p:sp>
          <p:nvSpPr>
            <p:cNvPr id="2520" name="object 2520"/>
            <p:cNvSpPr/>
            <p:nvPr/>
          </p:nvSpPr>
          <p:spPr>
            <a:xfrm>
              <a:off x="7309738" y="2455926"/>
              <a:ext cx="163195" cy="7620"/>
            </a:xfrm>
            <a:custGeom>
              <a:avLst/>
              <a:gdLst/>
              <a:ahLst/>
              <a:cxnLst/>
              <a:rect l="l" t="t" r="r" b="b"/>
              <a:pathLst>
                <a:path w="163195" h="7619">
                  <a:moveTo>
                    <a:pt x="163080" y="7619"/>
                  </a:moveTo>
                  <a:lnTo>
                    <a:pt x="0" y="0"/>
                  </a:lnTo>
                  <a:lnTo>
                    <a:pt x="761" y="7619"/>
                  </a:lnTo>
                  <a:lnTo>
                    <a:pt x="163080" y="761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21" name="object 2521"/>
            <p:cNvSpPr/>
            <p:nvPr/>
          </p:nvSpPr>
          <p:spPr>
            <a:xfrm>
              <a:off x="7309738" y="2455926"/>
              <a:ext cx="163195" cy="7620"/>
            </a:xfrm>
            <a:custGeom>
              <a:avLst/>
              <a:gdLst/>
              <a:ahLst/>
              <a:cxnLst/>
              <a:rect l="l" t="t" r="r" b="b"/>
              <a:pathLst>
                <a:path w="163195" h="7619">
                  <a:moveTo>
                    <a:pt x="0" y="0"/>
                  </a:moveTo>
                  <a:lnTo>
                    <a:pt x="761" y="7619"/>
                  </a:lnTo>
                  <a:lnTo>
                    <a:pt x="163080" y="761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22" name="object 2522"/>
            <p:cNvSpPr/>
            <p:nvPr/>
          </p:nvSpPr>
          <p:spPr>
            <a:xfrm>
              <a:off x="7309738" y="2455926"/>
              <a:ext cx="163195" cy="7620"/>
            </a:xfrm>
            <a:custGeom>
              <a:avLst/>
              <a:gdLst/>
              <a:ahLst/>
              <a:cxnLst/>
              <a:rect l="l" t="t" r="r" b="b"/>
              <a:pathLst>
                <a:path w="163195" h="7619">
                  <a:moveTo>
                    <a:pt x="163080" y="7619"/>
                  </a:moveTo>
                  <a:lnTo>
                    <a:pt x="162318" y="0"/>
                  </a:lnTo>
                  <a:lnTo>
                    <a:pt x="0" y="0"/>
                  </a:lnTo>
                  <a:lnTo>
                    <a:pt x="163080" y="761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23" name="object 2523"/>
            <p:cNvSpPr/>
            <p:nvPr/>
          </p:nvSpPr>
          <p:spPr>
            <a:xfrm>
              <a:off x="7309738" y="2455926"/>
              <a:ext cx="163195" cy="7620"/>
            </a:xfrm>
            <a:custGeom>
              <a:avLst/>
              <a:gdLst/>
              <a:ahLst/>
              <a:cxnLst/>
              <a:rect l="l" t="t" r="r" b="b"/>
              <a:pathLst>
                <a:path w="163195" h="7619">
                  <a:moveTo>
                    <a:pt x="0" y="0"/>
                  </a:moveTo>
                  <a:lnTo>
                    <a:pt x="162318" y="0"/>
                  </a:lnTo>
                  <a:lnTo>
                    <a:pt x="163080" y="761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524" name="object 2524"/>
          <p:cNvGrpSpPr/>
          <p:nvPr/>
        </p:nvGrpSpPr>
        <p:grpSpPr>
          <a:xfrm>
            <a:off x="9500518" y="3353215"/>
            <a:ext cx="59647" cy="12102"/>
            <a:chOff x="5608586" y="2463164"/>
            <a:chExt cx="43815" cy="8890"/>
          </a:xfrm>
        </p:grpSpPr>
        <p:sp>
          <p:nvSpPr>
            <p:cNvPr id="2525" name="object 2525"/>
            <p:cNvSpPr/>
            <p:nvPr/>
          </p:nvSpPr>
          <p:spPr>
            <a:xfrm>
              <a:off x="5608967" y="2463545"/>
              <a:ext cx="43180" cy="7620"/>
            </a:xfrm>
            <a:custGeom>
              <a:avLst/>
              <a:gdLst/>
              <a:ahLst/>
              <a:cxnLst/>
              <a:rect l="l" t="t" r="r" b="b"/>
              <a:pathLst>
                <a:path w="43179" h="7619">
                  <a:moveTo>
                    <a:pt x="42672" y="7620"/>
                  </a:moveTo>
                  <a:lnTo>
                    <a:pt x="0" y="0"/>
                  </a:lnTo>
                  <a:lnTo>
                    <a:pt x="8381" y="7620"/>
                  </a:lnTo>
                  <a:lnTo>
                    <a:pt x="42672" y="762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26" name="object 2526"/>
            <p:cNvSpPr/>
            <p:nvPr/>
          </p:nvSpPr>
          <p:spPr>
            <a:xfrm>
              <a:off x="5608967" y="2463545"/>
              <a:ext cx="43180" cy="7620"/>
            </a:xfrm>
            <a:custGeom>
              <a:avLst/>
              <a:gdLst/>
              <a:ahLst/>
              <a:cxnLst/>
              <a:rect l="l" t="t" r="r" b="b"/>
              <a:pathLst>
                <a:path w="43179" h="7619">
                  <a:moveTo>
                    <a:pt x="0" y="0"/>
                  </a:moveTo>
                  <a:lnTo>
                    <a:pt x="8381" y="7620"/>
                  </a:lnTo>
                  <a:lnTo>
                    <a:pt x="42672" y="762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27" name="object 2527"/>
            <p:cNvSpPr/>
            <p:nvPr/>
          </p:nvSpPr>
          <p:spPr>
            <a:xfrm>
              <a:off x="5608967" y="2463545"/>
              <a:ext cx="43180" cy="7620"/>
            </a:xfrm>
            <a:custGeom>
              <a:avLst/>
              <a:gdLst/>
              <a:ahLst/>
              <a:cxnLst/>
              <a:rect l="l" t="t" r="r" b="b"/>
              <a:pathLst>
                <a:path w="43179" h="7619">
                  <a:moveTo>
                    <a:pt x="42672" y="7620"/>
                  </a:moveTo>
                  <a:lnTo>
                    <a:pt x="26669" y="0"/>
                  </a:lnTo>
                  <a:lnTo>
                    <a:pt x="0" y="0"/>
                  </a:lnTo>
                  <a:lnTo>
                    <a:pt x="42672" y="762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28" name="object 2528"/>
            <p:cNvSpPr/>
            <p:nvPr/>
          </p:nvSpPr>
          <p:spPr>
            <a:xfrm>
              <a:off x="5608967" y="2463545"/>
              <a:ext cx="43180" cy="7620"/>
            </a:xfrm>
            <a:custGeom>
              <a:avLst/>
              <a:gdLst/>
              <a:ahLst/>
              <a:cxnLst/>
              <a:rect l="l" t="t" r="r" b="b"/>
              <a:pathLst>
                <a:path w="43179" h="7619">
                  <a:moveTo>
                    <a:pt x="0" y="0"/>
                  </a:moveTo>
                  <a:lnTo>
                    <a:pt x="26669" y="0"/>
                  </a:lnTo>
                  <a:lnTo>
                    <a:pt x="42672" y="762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529" name="object 2529"/>
          <p:cNvGrpSpPr/>
          <p:nvPr/>
        </p:nvGrpSpPr>
        <p:grpSpPr>
          <a:xfrm>
            <a:off x="10092841" y="3353215"/>
            <a:ext cx="429634" cy="12102"/>
            <a:chOff x="6043688" y="2463164"/>
            <a:chExt cx="315595" cy="8890"/>
          </a:xfrm>
        </p:grpSpPr>
        <p:sp>
          <p:nvSpPr>
            <p:cNvPr id="2530" name="object 2530"/>
            <p:cNvSpPr/>
            <p:nvPr/>
          </p:nvSpPr>
          <p:spPr>
            <a:xfrm>
              <a:off x="6044069" y="2463545"/>
              <a:ext cx="71755" cy="7620"/>
            </a:xfrm>
            <a:custGeom>
              <a:avLst/>
              <a:gdLst/>
              <a:ahLst/>
              <a:cxnLst/>
              <a:rect l="l" t="t" r="r" b="b"/>
              <a:pathLst>
                <a:path w="71754" h="7619">
                  <a:moveTo>
                    <a:pt x="71627" y="7620"/>
                  </a:moveTo>
                  <a:lnTo>
                    <a:pt x="0" y="0"/>
                  </a:lnTo>
                  <a:lnTo>
                    <a:pt x="10667" y="7620"/>
                  </a:lnTo>
                  <a:lnTo>
                    <a:pt x="71627" y="762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31" name="object 2531"/>
            <p:cNvSpPr/>
            <p:nvPr/>
          </p:nvSpPr>
          <p:spPr>
            <a:xfrm>
              <a:off x="6044069" y="2463545"/>
              <a:ext cx="71755" cy="7620"/>
            </a:xfrm>
            <a:custGeom>
              <a:avLst/>
              <a:gdLst/>
              <a:ahLst/>
              <a:cxnLst/>
              <a:rect l="l" t="t" r="r" b="b"/>
              <a:pathLst>
                <a:path w="71754" h="7619">
                  <a:moveTo>
                    <a:pt x="0" y="0"/>
                  </a:moveTo>
                  <a:lnTo>
                    <a:pt x="10667" y="7620"/>
                  </a:lnTo>
                  <a:lnTo>
                    <a:pt x="71627" y="762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32" name="object 2532"/>
            <p:cNvSpPr/>
            <p:nvPr/>
          </p:nvSpPr>
          <p:spPr>
            <a:xfrm>
              <a:off x="6136271" y="2463545"/>
              <a:ext cx="222250" cy="7620"/>
            </a:xfrm>
            <a:custGeom>
              <a:avLst/>
              <a:gdLst/>
              <a:ahLst/>
              <a:cxnLst/>
              <a:rect l="l" t="t" r="r" b="b"/>
              <a:pathLst>
                <a:path w="222250" h="7619">
                  <a:moveTo>
                    <a:pt x="221729" y="7620"/>
                  </a:moveTo>
                  <a:lnTo>
                    <a:pt x="0" y="0"/>
                  </a:lnTo>
                  <a:lnTo>
                    <a:pt x="9906" y="7620"/>
                  </a:lnTo>
                  <a:lnTo>
                    <a:pt x="221729" y="762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33" name="object 2533"/>
            <p:cNvSpPr/>
            <p:nvPr/>
          </p:nvSpPr>
          <p:spPr>
            <a:xfrm>
              <a:off x="6136271" y="2463545"/>
              <a:ext cx="222250" cy="7620"/>
            </a:xfrm>
            <a:custGeom>
              <a:avLst/>
              <a:gdLst/>
              <a:ahLst/>
              <a:cxnLst/>
              <a:rect l="l" t="t" r="r" b="b"/>
              <a:pathLst>
                <a:path w="222250" h="7619">
                  <a:moveTo>
                    <a:pt x="0" y="0"/>
                  </a:moveTo>
                  <a:lnTo>
                    <a:pt x="9906" y="7620"/>
                  </a:lnTo>
                  <a:lnTo>
                    <a:pt x="221729" y="762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34" name="object 2534"/>
            <p:cNvSpPr/>
            <p:nvPr/>
          </p:nvSpPr>
          <p:spPr>
            <a:xfrm>
              <a:off x="6136271" y="2463545"/>
              <a:ext cx="222885" cy="7620"/>
            </a:xfrm>
            <a:custGeom>
              <a:avLst/>
              <a:gdLst/>
              <a:ahLst/>
              <a:cxnLst/>
              <a:rect l="l" t="t" r="r" b="b"/>
              <a:pathLst>
                <a:path w="222885" h="7619">
                  <a:moveTo>
                    <a:pt x="222491" y="0"/>
                  </a:moveTo>
                  <a:lnTo>
                    <a:pt x="0" y="0"/>
                  </a:lnTo>
                  <a:lnTo>
                    <a:pt x="221729" y="7620"/>
                  </a:lnTo>
                  <a:lnTo>
                    <a:pt x="22249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35" name="object 2535"/>
            <p:cNvSpPr/>
            <p:nvPr/>
          </p:nvSpPr>
          <p:spPr>
            <a:xfrm>
              <a:off x="6136271" y="2463545"/>
              <a:ext cx="222885" cy="7620"/>
            </a:xfrm>
            <a:custGeom>
              <a:avLst/>
              <a:gdLst/>
              <a:ahLst/>
              <a:cxnLst/>
              <a:rect l="l" t="t" r="r" b="b"/>
              <a:pathLst>
                <a:path w="222885" h="7619">
                  <a:moveTo>
                    <a:pt x="0" y="0"/>
                  </a:moveTo>
                  <a:lnTo>
                    <a:pt x="222491" y="0"/>
                  </a:lnTo>
                  <a:lnTo>
                    <a:pt x="221729" y="762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536" name="object 2536"/>
          <p:cNvGrpSpPr/>
          <p:nvPr/>
        </p:nvGrpSpPr>
        <p:grpSpPr>
          <a:xfrm>
            <a:off x="10967307" y="3353215"/>
            <a:ext cx="289592" cy="12102"/>
            <a:chOff x="6686042" y="2463164"/>
            <a:chExt cx="212725" cy="8890"/>
          </a:xfrm>
        </p:grpSpPr>
        <p:sp>
          <p:nvSpPr>
            <p:cNvPr id="2537" name="object 2537"/>
            <p:cNvSpPr/>
            <p:nvPr/>
          </p:nvSpPr>
          <p:spPr>
            <a:xfrm>
              <a:off x="6686423" y="2463545"/>
              <a:ext cx="212090" cy="7620"/>
            </a:xfrm>
            <a:custGeom>
              <a:avLst/>
              <a:gdLst/>
              <a:ahLst/>
              <a:cxnLst/>
              <a:rect l="l" t="t" r="r" b="b"/>
              <a:pathLst>
                <a:path w="212090" h="7619">
                  <a:moveTo>
                    <a:pt x="211848" y="7620"/>
                  </a:moveTo>
                  <a:lnTo>
                    <a:pt x="0" y="0"/>
                  </a:lnTo>
                  <a:lnTo>
                    <a:pt x="761" y="7620"/>
                  </a:lnTo>
                  <a:lnTo>
                    <a:pt x="211848" y="762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38" name="object 2538"/>
            <p:cNvSpPr/>
            <p:nvPr/>
          </p:nvSpPr>
          <p:spPr>
            <a:xfrm>
              <a:off x="6686423" y="2463545"/>
              <a:ext cx="212090" cy="7620"/>
            </a:xfrm>
            <a:custGeom>
              <a:avLst/>
              <a:gdLst/>
              <a:ahLst/>
              <a:cxnLst/>
              <a:rect l="l" t="t" r="r" b="b"/>
              <a:pathLst>
                <a:path w="212090" h="7619">
                  <a:moveTo>
                    <a:pt x="0" y="0"/>
                  </a:moveTo>
                  <a:lnTo>
                    <a:pt x="761" y="7620"/>
                  </a:lnTo>
                  <a:lnTo>
                    <a:pt x="211848" y="762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39" name="object 2539"/>
            <p:cNvSpPr/>
            <p:nvPr/>
          </p:nvSpPr>
          <p:spPr>
            <a:xfrm>
              <a:off x="6686423" y="2463545"/>
              <a:ext cx="212090" cy="7620"/>
            </a:xfrm>
            <a:custGeom>
              <a:avLst/>
              <a:gdLst/>
              <a:ahLst/>
              <a:cxnLst/>
              <a:rect l="l" t="t" r="r" b="b"/>
              <a:pathLst>
                <a:path w="212090" h="7619">
                  <a:moveTo>
                    <a:pt x="211848" y="7620"/>
                  </a:moveTo>
                  <a:lnTo>
                    <a:pt x="211074" y="0"/>
                  </a:lnTo>
                  <a:lnTo>
                    <a:pt x="0" y="0"/>
                  </a:lnTo>
                  <a:lnTo>
                    <a:pt x="211848" y="762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40" name="object 2540"/>
            <p:cNvSpPr/>
            <p:nvPr/>
          </p:nvSpPr>
          <p:spPr>
            <a:xfrm>
              <a:off x="6686423" y="2463545"/>
              <a:ext cx="212090" cy="7620"/>
            </a:xfrm>
            <a:custGeom>
              <a:avLst/>
              <a:gdLst/>
              <a:ahLst/>
              <a:cxnLst/>
              <a:rect l="l" t="t" r="r" b="b"/>
              <a:pathLst>
                <a:path w="212090" h="7619">
                  <a:moveTo>
                    <a:pt x="0" y="0"/>
                  </a:moveTo>
                  <a:lnTo>
                    <a:pt x="211074" y="0"/>
                  </a:lnTo>
                  <a:lnTo>
                    <a:pt x="211848" y="762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541" name="object 2541"/>
          <p:cNvGrpSpPr/>
          <p:nvPr/>
        </p:nvGrpSpPr>
        <p:grpSpPr>
          <a:xfrm>
            <a:off x="11470434" y="3353215"/>
            <a:ext cx="250692" cy="12102"/>
            <a:chOff x="7055624" y="2463164"/>
            <a:chExt cx="184150" cy="8890"/>
          </a:xfrm>
        </p:grpSpPr>
        <p:sp>
          <p:nvSpPr>
            <p:cNvPr id="2542" name="object 2542"/>
            <p:cNvSpPr/>
            <p:nvPr/>
          </p:nvSpPr>
          <p:spPr>
            <a:xfrm>
              <a:off x="7056005" y="2463545"/>
              <a:ext cx="182880" cy="7620"/>
            </a:xfrm>
            <a:custGeom>
              <a:avLst/>
              <a:gdLst/>
              <a:ahLst/>
              <a:cxnLst/>
              <a:rect l="l" t="t" r="r" b="b"/>
              <a:pathLst>
                <a:path w="182879" h="7619">
                  <a:moveTo>
                    <a:pt x="182867" y="7620"/>
                  </a:moveTo>
                  <a:lnTo>
                    <a:pt x="0" y="0"/>
                  </a:lnTo>
                  <a:lnTo>
                    <a:pt x="1524" y="7620"/>
                  </a:lnTo>
                  <a:lnTo>
                    <a:pt x="182867" y="762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43" name="object 2543"/>
            <p:cNvSpPr/>
            <p:nvPr/>
          </p:nvSpPr>
          <p:spPr>
            <a:xfrm>
              <a:off x="7056005" y="2463545"/>
              <a:ext cx="182880" cy="7620"/>
            </a:xfrm>
            <a:custGeom>
              <a:avLst/>
              <a:gdLst/>
              <a:ahLst/>
              <a:cxnLst/>
              <a:rect l="l" t="t" r="r" b="b"/>
              <a:pathLst>
                <a:path w="182879" h="7619">
                  <a:moveTo>
                    <a:pt x="0" y="0"/>
                  </a:moveTo>
                  <a:lnTo>
                    <a:pt x="1524" y="7620"/>
                  </a:lnTo>
                  <a:lnTo>
                    <a:pt x="182867" y="762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44" name="object 2544"/>
            <p:cNvSpPr/>
            <p:nvPr/>
          </p:nvSpPr>
          <p:spPr>
            <a:xfrm>
              <a:off x="7056005" y="2463545"/>
              <a:ext cx="182880" cy="7620"/>
            </a:xfrm>
            <a:custGeom>
              <a:avLst/>
              <a:gdLst/>
              <a:ahLst/>
              <a:cxnLst/>
              <a:rect l="l" t="t" r="r" b="b"/>
              <a:pathLst>
                <a:path w="182879" h="7619">
                  <a:moveTo>
                    <a:pt x="182867" y="7620"/>
                  </a:moveTo>
                  <a:lnTo>
                    <a:pt x="182118" y="0"/>
                  </a:lnTo>
                  <a:lnTo>
                    <a:pt x="0" y="0"/>
                  </a:lnTo>
                  <a:lnTo>
                    <a:pt x="182867" y="762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45" name="object 2545"/>
            <p:cNvSpPr/>
            <p:nvPr/>
          </p:nvSpPr>
          <p:spPr>
            <a:xfrm>
              <a:off x="7056005" y="2463545"/>
              <a:ext cx="182880" cy="7620"/>
            </a:xfrm>
            <a:custGeom>
              <a:avLst/>
              <a:gdLst/>
              <a:ahLst/>
              <a:cxnLst/>
              <a:rect l="l" t="t" r="r" b="b"/>
              <a:pathLst>
                <a:path w="182879" h="7619">
                  <a:moveTo>
                    <a:pt x="0" y="0"/>
                  </a:moveTo>
                  <a:lnTo>
                    <a:pt x="182118" y="0"/>
                  </a:lnTo>
                  <a:lnTo>
                    <a:pt x="182867" y="762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546" name="object 2546"/>
          <p:cNvGrpSpPr/>
          <p:nvPr/>
        </p:nvGrpSpPr>
        <p:grpSpPr>
          <a:xfrm>
            <a:off x="11816890" y="3353215"/>
            <a:ext cx="223894" cy="12102"/>
            <a:chOff x="7310119" y="2463164"/>
            <a:chExt cx="164465" cy="8890"/>
          </a:xfrm>
        </p:grpSpPr>
        <p:sp>
          <p:nvSpPr>
            <p:cNvPr id="2547" name="object 2547"/>
            <p:cNvSpPr/>
            <p:nvPr/>
          </p:nvSpPr>
          <p:spPr>
            <a:xfrm>
              <a:off x="7310500" y="2463545"/>
              <a:ext cx="163195" cy="7620"/>
            </a:xfrm>
            <a:custGeom>
              <a:avLst/>
              <a:gdLst/>
              <a:ahLst/>
              <a:cxnLst/>
              <a:rect l="l" t="t" r="r" b="b"/>
              <a:pathLst>
                <a:path w="163195" h="7619">
                  <a:moveTo>
                    <a:pt x="163080" y="762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63080" y="762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48" name="object 2548"/>
            <p:cNvSpPr/>
            <p:nvPr/>
          </p:nvSpPr>
          <p:spPr>
            <a:xfrm>
              <a:off x="7310500" y="2463545"/>
              <a:ext cx="163195" cy="7620"/>
            </a:xfrm>
            <a:custGeom>
              <a:avLst/>
              <a:gdLst/>
              <a:ahLst/>
              <a:cxnLst/>
              <a:rect l="l" t="t" r="r" b="b"/>
              <a:pathLst>
                <a:path w="163195" h="7619">
                  <a:moveTo>
                    <a:pt x="0" y="0"/>
                  </a:moveTo>
                  <a:lnTo>
                    <a:pt x="0" y="7620"/>
                  </a:lnTo>
                  <a:lnTo>
                    <a:pt x="163080" y="762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49" name="object 2549"/>
            <p:cNvSpPr/>
            <p:nvPr/>
          </p:nvSpPr>
          <p:spPr>
            <a:xfrm>
              <a:off x="7310500" y="2463545"/>
              <a:ext cx="163195" cy="7620"/>
            </a:xfrm>
            <a:custGeom>
              <a:avLst/>
              <a:gdLst/>
              <a:ahLst/>
              <a:cxnLst/>
              <a:rect l="l" t="t" r="r" b="b"/>
              <a:pathLst>
                <a:path w="163195" h="7619">
                  <a:moveTo>
                    <a:pt x="163080" y="7620"/>
                  </a:moveTo>
                  <a:lnTo>
                    <a:pt x="162318" y="0"/>
                  </a:lnTo>
                  <a:lnTo>
                    <a:pt x="0" y="0"/>
                  </a:lnTo>
                  <a:lnTo>
                    <a:pt x="163080" y="762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50" name="object 2550"/>
            <p:cNvSpPr/>
            <p:nvPr/>
          </p:nvSpPr>
          <p:spPr>
            <a:xfrm>
              <a:off x="7310500" y="2463545"/>
              <a:ext cx="163195" cy="7620"/>
            </a:xfrm>
            <a:custGeom>
              <a:avLst/>
              <a:gdLst/>
              <a:ahLst/>
              <a:cxnLst/>
              <a:rect l="l" t="t" r="r" b="b"/>
              <a:pathLst>
                <a:path w="163195" h="7619">
                  <a:moveTo>
                    <a:pt x="0" y="0"/>
                  </a:moveTo>
                  <a:lnTo>
                    <a:pt x="162318" y="0"/>
                  </a:lnTo>
                  <a:lnTo>
                    <a:pt x="163080" y="762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551" name="object 2551"/>
          <p:cNvGrpSpPr/>
          <p:nvPr/>
        </p:nvGrpSpPr>
        <p:grpSpPr>
          <a:xfrm>
            <a:off x="9511928" y="3363589"/>
            <a:ext cx="58783" cy="6916"/>
            <a:chOff x="5616968" y="2470785"/>
            <a:chExt cx="43180" cy="5080"/>
          </a:xfrm>
        </p:grpSpPr>
        <p:sp>
          <p:nvSpPr>
            <p:cNvPr id="2552" name="object 2552"/>
            <p:cNvSpPr/>
            <p:nvPr/>
          </p:nvSpPr>
          <p:spPr>
            <a:xfrm>
              <a:off x="5617349" y="2471166"/>
              <a:ext cx="41910" cy="3810"/>
            </a:xfrm>
            <a:custGeom>
              <a:avLst/>
              <a:gdLst/>
              <a:ahLst/>
              <a:cxnLst/>
              <a:rect l="l" t="t" r="r" b="b"/>
              <a:pathLst>
                <a:path w="41910" h="3810">
                  <a:moveTo>
                    <a:pt x="41910" y="3809"/>
                  </a:moveTo>
                  <a:lnTo>
                    <a:pt x="0" y="0"/>
                  </a:lnTo>
                  <a:lnTo>
                    <a:pt x="3048" y="3809"/>
                  </a:lnTo>
                  <a:lnTo>
                    <a:pt x="41910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53" name="object 2553"/>
            <p:cNvSpPr/>
            <p:nvPr/>
          </p:nvSpPr>
          <p:spPr>
            <a:xfrm>
              <a:off x="5617349" y="2471166"/>
              <a:ext cx="41910" cy="3810"/>
            </a:xfrm>
            <a:custGeom>
              <a:avLst/>
              <a:gdLst/>
              <a:ahLst/>
              <a:cxnLst/>
              <a:rect l="l" t="t" r="r" b="b"/>
              <a:pathLst>
                <a:path w="41910" h="3810">
                  <a:moveTo>
                    <a:pt x="0" y="0"/>
                  </a:moveTo>
                  <a:lnTo>
                    <a:pt x="3048" y="3809"/>
                  </a:lnTo>
                  <a:lnTo>
                    <a:pt x="41910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54" name="object 2554"/>
            <p:cNvSpPr/>
            <p:nvPr/>
          </p:nvSpPr>
          <p:spPr>
            <a:xfrm>
              <a:off x="5617349" y="2471166"/>
              <a:ext cx="41910" cy="3810"/>
            </a:xfrm>
            <a:custGeom>
              <a:avLst/>
              <a:gdLst/>
              <a:ahLst/>
              <a:cxnLst/>
              <a:rect l="l" t="t" r="r" b="b"/>
              <a:pathLst>
                <a:path w="41910" h="3810">
                  <a:moveTo>
                    <a:pt x="41910" y="3809"/>
                  </a:moveTo>
                  <a:lnTo>
                    <a:pt x="34290" y="0"/>
                  </a:lnTo>
                  <a:lnTo>
                    <a:pt x="0" y="0"/>
                  </a:lnTo>
                  <a:lnTo>
                    <a:pt x="41910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55" name="object 2555"/>
            <p:cNvSpPr/>
            <p:nvPr/>
          </p:nvSpPr>
          <p:spPr>
            <a:xfrm>
              <a:off x="5617349" y="2471166"/>
              <a:ext cx="41910" cy="3810"/>
            </a:xfrm>
            <a:custGeom>
              <a:avLst/>
              <a:gdLst/>
              <a:ahLst/>
              <a:cxnLst/>
              <a:rect l="l" t="t" r="r" b="b"/>
              <a:pathLst>
                <a:path w="41910" h="3810">
                  <a:moveTo>
                    <a:pt x="0" y="0"/>
                  </a:moveTo>
                  <a:lnTo>
                    <a:pt x="34290" y="0"/>
                  </a:lnTo>
                  <a:lnTo>
                    <a:pt x="41910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556" name="object 2556"/>
          <p:cNvGrpSpPr/>
          <p:nvPr/>
        </p:nvGrpSpPr>
        <p:grpSpPr>
          <a:xfrm>
            <a:off x="10107364" y="3363589"/>
            <a:ext cx="414073" cy="6916"/>
            <a:chOff x="6054356" y="2470785"/>
            <a:chExt cx="304165" cy="5080"/>
          </a:xfrm>
        </p:grpSpPr>
        <p:sp>
          <p:nvSpPr>
            <p:cNvPr id="2557" name="object 2557"/>
            <p:cNvSpPr/>
            <p:nvPr/>
          </p:nvSpPr>
          <p:spPr>
            <a:xfrm>
              <a:off x="6054737" y="2471166"/>
              <a:ext cx="97155" cy="3810"/>
            </a:xfrm>
            <a:custGeom>
              <a:avLst/>
              <a:gdLst/>
              <a:ahLst/>
              <a:cxnLst/>
              <a:rect l="l" t="t" r="r" b="b"/>
              <a:pathLst>
                <a:path w="97154" h="3810">
                  <a:moveTo>
                    <a:pt x="96774" y="3809"/>
                  </a:moveTo>
                  <a:lnTo>
                    <a:pt x="0" y="0"/>
                  </a:lnTo>
                  <a:lnTo>
                    <a:pt x="5334" y="3809"/>
                  </a:lnTo>
                  <a:lnTo>
                    <a:pt x="96774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58" name="object 2558"/>
            <p:cNvSpPr/>
            <p:nvPr/>
          </p:nvSpPr>
          <p:spPr>
            <a:xfrm>
              <a:off x="6054737" y="2471166"/>
              <a:ext cx="97155" cy="3810"/>
            </a:xfrm>
            <a:custGeom>
              <a:avLst/>
              <a:gdLst/>
              <a:ahLst/>
              <a:cxnLst/>
              <a:rect l="l" t="t" r="r" b="b"/>
              <a:pathLst>
                <a:path w="97154" h="3810">
                  <a:moveTo>
                    <a:pt x="0" y="0"/>
                  </a:moveTo>
                  <a:lnTo>
                    <a:pt x="5334" y="3809"/>
                  </a:lnTo>
                  <a:lnTo>
                    <a:pt x="96774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59" name="object 2559"/>
            <p:cNvSpPr/>
            <p:nvPr/>
          </p:nvSpPr>
          <p:spPr>
            <a:xfrm>
              <a:off x="6054737" y="2471166"/>
              <a:ext cx="97155" cy="3810"/>
            </a:xfrm>
            <a:custGeom>
              <a:avLst/>
              <a:gdLst/>
              <a:ahLst/>
              <a:cxnLst/>
              <a:rect l="l" t="t" r="r" b="b"/>
              <a:pathLst>
                <a:path w="97154" h="3810">
                  <a:moveTo>
                    <a:pt x="96774" y="3809"/>
                  </a:moveTo>
                  <a:lnTo>
                    <a:pt x="60960" y="0"/>
                  </a:lnTo>
                  <a:lnTo>
                    <a:pt x="0" y="0"/>
                  </a:lnTo>
                  <a:lnTo>
                    <a:pt x="96774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60" name="object 2560"/>
            <p:cNvSpPr/>
            <p:nvPr/>
          </p:nvSpPr>
          <p:spPr>
            <a:xfrm>
              <a:off x="6054737" y="2471166"/>
              <a:ext cx="97155" cy="3810"/>
            </a:xfrm>
            <a:custGeom>
              <a:avLst/>
              <a:gdLst/>
              <a:ahLst/>
              <a:cxnLst/>
              <a:rect l="l" t="t" r="r" b="b"/>
              <a:pathLst>
                <a:path w="97154" h="3810">
                  <a:moveTo>
                    <a:pt x="0" y="0"/>
                  </a:moveTo>
                  <a:lnTo>
                    <a:pt x="60960" y="0"/>
                  </a:lnTo>
                  <a:lnTo>
                    <a:pt x="96774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61" name="object 2561"/>
            <p:cNvSpPr/>
            <p:nvPr/>
          </p:nvSpPr>
          <p:spPr>
            <a:xfrm>
              <a:off x="6146177" y="2471166"/>
              <a:ext cx="212090" cy="3810"/>
            </a:xfrm>
            <a:custGeom>
              <a:avLst/>
              <a:gdLst/>
              <a:ahLst/>
              <a:cxnLst/>
              <a:rect l="l" t="t" r="r" b="b"/>
              <a:pathLst>
                <a:path w="212089" h="3810">
                  <a:moveTo>
                    <a:pt x="211823" y="3809"/>
                  </a:moveTo>
                  <a:lnTo>
                    <a:pt x="0" y="0"/>
                  </a:lnTo>
                  <a:lnTo>
                    <a:pt x="5333" y="3809"/>
                  </a:lnTo>
                  <a:lnTo>
                    <a:pt x="211823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62" name="object 2562"/>
            <p:cNvSpPr/>
            <p:nvPr/>
          </p:nvSpPr>
          <p:spPr>
            <a:xfrm>
              <a:off x="6146177" y="2471166"/>
              <a:ext cx="212090" cy="3810"/>
            </a:xfrm>
            <a:custGeom>
              <a:avLst/>
              <a:gdLst/>
              <a:ahLst/>
              <a:cxnLst/>
              <a:rect l="l" t="t" r="r" b="b"/>
              <a:pathLst>
                <a:path w="212089" h="3810">
                  <a:moveTo>
                    <a:pt x="0" y="0"/>
                  </a:moveTo>
                  <a:lnTo>
                    <a:pt x="5333" y="3809"/>
                  </a:lnTo>
                  <a:lnTo>
                    <a:pt x="211823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63" name="object 2563"/>
            <p:cNvSpPr/>
            <p:nvPr/>
          </p:nvSpPr>
          <p:spPr>
            <a:xfrm>
              <a:off x="6146177" y="2471166"/>
              <a:ext cx="212090" cy="3810"/>
            </a:xfrm>
            <a:custGeom>
              <a:avLst/>
              <a:gdLst/>
              <a:ahLst/>
              <a:cxnLst/>
              <a:rect l="l" t="t" r="r" b="b"/>
              <a:pathLst>
                <a:path w="212089" h="3810">
                  <a:moveTo>
                    <a:pt x="211823" y="3809"/>
                  </a:moveTo>
                  <a:lnTo>
                    <a:pt x="211823" y="0"/>
                  </a:lnTo>
                  <a:lnTo>
                    <a:pt x="0" y="0"/>
                  </a:lnTo>
                  <a:lnTo>
                    <a:pt x="211823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64" name="object 2564"/>
            <p:cNvSpPr/>
            <p:nvPr/>
          </p:nvSpPr>
          <p:spPr>
            <a:xfrm>
              <a:off x="6146177" y="2471166"/>
              <a:ext cx="212090" cy="3810"/>
            </a:xfrm>
            <a:custGeom>
              <a:avLst/>
              <a:gdLst/>
              <a:ahLst/>
              <a:cxnLst/>
              <a:rect l="l" t="t" r="r" b="b"/>
              <a:pathLst>
                <a:path w="212089" h="3810">
                  <a:moveTo>
                    <a:pt x="0" y="0"/>
                  </a:moveTo>
                  <a:lnTo>
                    <a:pt x="211823" y="0"/>
                  </a:lnTo>
                  <a:lnTo>
                    <a:pt x="211823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565" name="object 2565"/>
          <p:cNvGrpSpPr/>
          <p:nvPr/>
        </p:nvGrpSpPr>
        <p:grpSpPr>
          <a:xfrm>
            <a:off x="10968343" y="3363589"/>
            <a:ext cx="288728" cy="6916"/>
            <a:chOff x="6686804" y="2470785"/>
            <a:chExt cx="212090" cy="5080"/>
          </a:xfrm>
        </p:grpSpPr>
        <p:sp>
          <p:nvSpPr>
            <p:cNvPr id="2566" name="object 2566"/>
            <p:cNvSpPr/>
            <p:nvPr/>
          </p:nvSpPr>
          <p:spPr>
            <a:xfrm>
              <a:off x="6687185" y="2471166"/>
              <a:ext cx="211454" cy="3810"/>
            </a:xfrm>
            <a:custGeom>
              <a:avLst/>
              <a:gdLst/>
              <a:ahLst/>
              <a:cxnLst/>
              <a:rect l="l" t="t" r="r" b="b"/>
              <a:pathLst>
                <a:path w="211454" h="3810">
                  <a:moveTo>
                    <a:pt x="211086" y="3809"/>
                  </a:moveTo>
                  <a:lnTo>
                    <a:pt x="0" y="0"/>
                  </a:lnTo>
                  <a:lnTo>
                    <a:pt x="762" y="3809"/>
                  </a:lnTo>
                  <a:lnTo>
                    <a:pt x="211086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67" name="object 2567"/>
            <p:cNvSpPr/>
            <p:nvPr/>
          </p:nvSpPr>
          <p:spPr>
            <a:xfrm>
              <a:off x="6687185" y="2471166"/>
              <a:ext cx="211454" cy="3810"/>
            </a:xfrm>
            <a:custGeom>
              <a:avLst/>
              <a:gdLst/>
              <a:ahLst/>
              <a:cxnLst/>
              <a:rect l="l" t="t" r="r" b="b"/>
              <a:pathLst>
                <a:path w="211454" h="3810">
                  <a:moveTo>
                    <a:pt x="0" y="0"/>
                  </a:moveTo>
                  <a:lnTo>
                    <a:pt x="762" y="3809"/>
                  </a:lnTo>
                  <a:lnTo>
                    <a:pt x="211086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68" name="object 2568"/>
            <p:cNvSpPr/>
            <p:nvPr/>
          </p:nvSpPr>
          <p:spPr>
            <a:xfrm>
              <a:off x="6687185" y="2471166"/>
              <a:ext cx="211454" cy="3810"/>
            </a:xfrm>
            <a:custGeom>
              <a:avLst/>
              <a:gdLst/>
              <a:ahLst/>
              <a:cxnLst/>
              <a:rect l="l" t="t" r="r" b="b"/>
              <a:pathLst>
                <a:path w="211454" h="3810">
                  <a:moveTo>
                    <a:pt x="211086" y="3809"/>
                  </a:moveTo>
                  <a:lnTo>
                    <a:pt x="211086" y="0"/>
                  </a:lnTo>
                  <a:lnTo>
                    <a:pt x="0" y="0"/>
                  </a:lnTo>
                  <a:lnTo>
                    <a:pt x="211086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69" name="object 2569"/>
            <p:cNvSpPr/>
            <p:nvPr/>
          </p:nvSpPr>
          <p:spPr>
            <a:xfrm>
              <a:off x="6687185" y="2471166"/>
              <a:ext cx="211454" cy="3810"/>
            </a:xfrm>
            <a:custGeom>
              <a:avLst/>
              <a:gdLst/>
              <a:ahLst/>
              <a:cxnLst/>
              <a:rect l="l" t="t" r="r" b="b"/>
              <a:pathLst>
                <a:path w="211454" h="3810">
                  <a:moveTo>
                    <a:pt x="0" y="0"/>
                  </a:moveTo>
                  <a:lnTo>
                    <a:pt x="211086" y="0"/>
                  </a:lnTo>
                  <a:lnTo>
                    <a:pt x="211086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570" name="object 2570"/>
          <p:cNvGrpSpPr/>
          <p:nvPr/>
        </p:nvGrpSpPr>
        <p:grpSpPr>
          <a:xfrm>
            <a:off x="11472511" y="3363589"/>
            <a:ext cx="248098" cy="6916"/>
            <a:chOff x="7057149" y="2470785"/>
            <a:chExt cx="182245" cy="5080"/>
          </a:xfrm>
        </p:grpSpPr>
        <p:sp>
          <p:nvSpPr>
            <p:cNvPr id="2571" name="object 2571"/>
            <p:cNvSpPr/>
            <p:nvPr/>
          </p:nvSpPr>
          <p:spPr>
            <a:xfrm>
              <a:off x="7057530" y="2471166"/>
              <a:ext cx="181610" cy="3810"/>
            </a:xfrm>
            <a:custGeom>
              <a:avLst/>
              <a:gdLst/>
              <a:ahLst/>
              <a:cxnLst/>
              <a:rect l="l" t="t" r="r" b="b"/>
              <a:pathLst>
                <a:path w="181609" h="3810">
                  <a:moveTo>
                    <a:pt x="181343" y="3809"/>
                  </a:moveTo>
                  <a:lnTo>
                    <a:pt x="0" y="0"/>
                  </a:lnTo>
                  <a:lnTo>
                    <a:pt x="0" y="3809"/>
                  </a:lnTo>
                  <a:lnTo>
                    <a:pt x="181343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72" name="object 2572"/>
            <p:cNvSpPr/>
            <p:nvPr/>
          </p:nvSpPr>
          <p:spPr>
            <a:xfrm>
              <a:off x="7057530" y="2471166"/>
              <a:ext cx="181610" cy="3810"/>
            </a:xfrm>
            <a:custGeom>
              <a:avLst/>
              <a:gdLst/>
              <a:ahLst/>
              <a:cxnLst/>
              <a:rect l="l" t="t" r="r" b="b"/>
              <a:pathLst>
                <a:path w="181609" h="3810">
                  <a:moveTo>
                    <a:pt x="0" y="0"/>
                  </a:moveTo>
                  <a:lnTo>
                    <a:pt x="0" y="3809"/>
                  </a:lnTo>
                  <a:lnTo>
                    <a:pt x="181343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73" name="object 2573"/>
            <p:cNvSpPr/>
            <p:nvPr/>
          </p:nvSpPr>
          <p:spPr>
            <a:xfrm>
              <a:off x="7057530" y="2471166"/>
              <a:ext cx="181610" cy="3810"/>
            </a:xfrm>
            <a:custGeom>
              <a:avLst/>
              <a:gdLst/>
              <a:ahLst/>
              <a:cxnLst/>
              <a:rect l="l" t="t" r="r" b="b"/>
              <a:pathLst>
                <a:path w="181609" h="3810">
                  <a:moveTo>
                    <a:pt x="181343" y="3809"/>
                  </a:moveTo>
                  <a:lnTo>
                    <a:pt x="181343" y="0"/>
                  </a:lnTo>
                  <a:lnTo>
                    <a:pt x="0" y="0"/>
                  </a:lnTo>
                  <a:lnTo>
                    <a:pt x="181343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74" name="object 2574"/>
            <p:cNvSpPr/>
            <p:nvPr/>
          </p:nvSpPr>
          <p:spPr>
            <a:xfrm>
              <a:off x="7057530" y="2471166"/>
              <a:ext cx="181610" cy="3810"/>
            </a:xfrm>
            <a:custGeom>
              <a:avLst/>
              <a:gdLst/>
              <a:ahLst/>
              <a:cxnLst/>
              <a:rect l="l" t="t" r="r" b="b"/>
              <a:pathLst>
                <a:path w="181609" h="3810">
                  <a:moveTo>
                    <a:pt x="0" y="0"/>
                  </a:moveTo>
                  <a:lnTo>
                    <a:pt x="181343" y="0"/>
                  </a:lnTo>
                  <a:lnTo>
                    <a:pt x="181343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575" name="object 2575"/>
          <p:cNvGrpSpPr/>
          <p:nvPr/>
        </p:nvGrpSpPr>
        <p:grpSpPr>
          <a:xfrm>
            <a:off x="11816890" y="3363589"/>
            <a:ext cx="223894" cy="6916"/>
            <a:chOff x="7310119" y="2470785"/>
            <a:chExt cx="164465" cy="5080"/>
          </a:xfrm>
        </p:grpSpPr>
        <p:sp>
          <p:nvSpPr>
            <p:cNvPr id="2576" name="object 2576"/>
            <p:cNvSpPr/>
            <p:nvPr/>
          </p:nvSpPr>
          <p:spPr>
            <a:xfrm>
              <a:off x="7310500" y="2471166"/>
              <a:ext cx="163195" cy="3810"/>
            </a:xfrm>
            <a:custGeom>
              <a:avLst/>
              <a:gdLst/>
              <a:ahLst/>
              <a:cxnLst/>
              <a:rect l="l" t="t" r="r" b="b"/>
              <a:pathLst>
                <a:path w="163195" h="3810">
                  <a:moveTo>
                    <a:pt x="163080" y="3809"/>
                  </a:moveTo>
                  <a:lnTo>
                    <a:pt x="0" y="0"/>
                  </a:lnTo>
                  <a:lnTo>
                    <a:pt x="762" y="3809"/>
                  </a:lnTo>
                  <a:lnTo>
                    <a:pt x="163080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77" name="object 2577"/>
            <p:cNvSpPr/>
            <p:nvPr/>
          </p:nvSpPr>
          <p:spPr>
            <a:xfrm>
              <a:off x="7310500" y="2471166"/>
              <a:ext cx="163195" cy="3810"/>
            </a:xfrm>
            <a:custGeom>
              <a:avLst/>
              <a:gdLst/>
              <a:ahLst/>
              <a:cxnLst/>
              <a:rect l="l" t="t" r="r" b="b"/>
              <a:pathLst>
                <a:path w="163195" h="3810">
                  <a:moveTo>
                    <a:pt x="0" y="0"/>
                  </a:moveTo>
                  <a:lnTo>
                    <a:pt x="762" y="3809"/>
                  </a:lnTo>
                  <a:lnTo>
                    <a:pt x="163080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78" name="object 2578"/>
            <p:cNvSpPr/>
            <p:nvPr/>
          </p:nvSpPr>
          <p:spPr>
            <a:xfrm>
              <a:off x="7310500" y="2471166"/>
              <a:ext cx="163195" cy="3810"/>
            </a:xfrm>
            <a:custGeom>
              <a:avLst/>
              <a:gdLst/>
              <a:ahLst/>
              <a:cxnLst/>
              <a:rect l="l" t="t" r="r" b="b"/>
              <a:pathLst>
                <a:path w="163195" h="3810">
                  <a:moveTo>
                    <a:pt x="163080" y="3809"/>
                  </a:moveTo>
                  <a:lnTo>
                    <a:pt x="163080" y="0"/>
                  </a:lnTo>
                  <a:lnTo>
                    <a:pt x="0" y="0"/>
                  </a:lnTo>
                  <a:lnTo>
                    <a:pt x="163080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79" name="object 2579"/>
            <p:cNvSpPr/>
            <p:nvPr/>
          </p:nvSpPr>
          <p:spPr>
            <a:xfrm>
              <a:off x="7310500" y="2471166"/>
              <a:ext cx="163195" cy="3810"/>
            </a:xfrm>
            <a:custGeom>
              <a:avLst/>
              <a:gdLst/>
              <a:ahLst/>
              <a:cxnLst/>
              <a:rect l="l" t="t" r="r" b="b"/>
              <a:pathLst>
                <a:path w="163195" h="3810">
                  <a:moveTo>
                    <a:pt x="0" y="0"/>
                  </a:moveTo>
                  <a:lnTo>
                    <a:pt x="163080" y="0"/>
                  </a:lnTo>
                  <a:lnTo>
                    <a:pt x="163080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580" name="object 2580"/>
          <p:cNvGrpSpPr/>
          <p:nvPr/>
        </p:nvGrpSpPr>
        <p:grpSpPr>
          <a:xfrm>
            <a:off x="9516077" y="3368777"/>
            <a:ext cx="74343" cy="9509"/>
            <a:chOff x="5620016" y="2474595"/>
            <a:chExt cx="54610" cy="6985"/>
          </a:xfrm>
        </p:grpSpPr>
        <p:sp>
          <p:nvSpPr>
            <p:cNvPr id="2581" name="object 2581"/>
            <p:cNvSpPr/>
            <p:nvPr/>
          </p:nvSpPr>
          <p:spPr>
            <a:xfrm>
              <a:off x="5620397" y="2474976"/>
              <a:ext cx="53340" cy="6350"/>
            </a:xfrm>
            <a:custGeom>
              <a:avLst/>
              <a:gdLst/>
              <a:ahLst/>
              <a:cxnLst/>
              <a:rect l="l" t="t" r="r" b="b"/>
              <a:pathLst>
                <a:path w="53339" h="6350">
                  <a:moveTo>
                    <a:pt x="53339" y="6095"/>
                  </a:moveTo>
                  <a:lnTo>
                    <a:pt x="0" y="0"/>
                  </a:lnTo>
                  <a:lnTo>
                    <a:pt x="6858" y="6095"/>
                  </a:lnTo>
                  <a:lnTo>
                    <a:pt x="53339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82" name="object 2582"/>
            <p:cNvSpPr/>
            <p:nvPr/>
          </p:nvSpPr>
          <p:spPr>
            <a:xfrm>
              <a:off x="5620397" y="2474976"/>
              <a:ext cx="53340" cy="6350"/>
            </a:xfrm>
            <a:custGeom>
              <a:avLst/>
              <a:gdLst/>
              <a:ahLst/>
              <a:cxnLst/>
              <a:rect l="l" t="t" r="r" b="b"/>
              <a:pathLst>
                <a:path w="53339" h="6350">
                  <a:moveTo>
                    <a:pt x="0" y="0"/>
                  </a:moveTo>
                  <a:lnTo>
                    <a:pt x="6858" y="6095"/>
                  </a:lnTo>
                  <a:lnTo>
                    <a:pt x="53339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83" name="object 2583"/>
            <p:cNvSpPr/>
            <p:nvPr/>
          </p:nvSpPr>
          <p:spPr>
            <a:xfrm>
              <a:off x="5620397" y="2474976"/>
              <a:ext cx="53340" cy="6350"/>
            </a:xfrm>
            <a:custGeom>
              <a:avLst/>
              <a:gdLst/>
              <a:ahLst/>
              <a:cxnLst/>
              <a:rect l="l" t="t" r="r" b="b"/>
              <a:pathLst>
                <a:path w="53339" h="6350">
                  <a:moveTo>
                    <a:pt x="53339" y="6095"/>
                  </a:moveTo>
                  <a:lnTo>
                    <a:pt x="38862" y="0"/>
                  </a:lnTo>
                  <a:lnTo>
                    <a:pt x="0" y="0"/>
                  </a:lnTo>
                  <a:lnTo>
                    <a:pt x="53339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84" name="object 2584"/>
            <p:cNvSpPr/>
            <p:nvPr/>
          </p:nvSpPr>
          <p:spPr>
            <a:xfrm>
              <a:off x="5620397" y="2474976"/>
              <a:ext cx="53340" cy="6350"/>
            </a:xfrm>
            <a:custGeom>
              <a:avLst/>
              <a:gdLst/>
              <a:ahLst/>
              <a:cxnLst/>
              <a:rect l="l" t="t" r="r" b="b"/>
              <a:pathLst>
                <a:path w="53339" h="6350">
                  <a:moveTo>
                    <a:pt x="0" y="0"/>
                  </a:moveTo>
                  <a:lnTo>
                    <a:pt x="38862" y="0"/>
                  </a:lnTo>
                  <a:lnTo>
                    <a:pt x="53339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585" name="object 2585"/>
          <p:cNvGrpSpPr/>
          <p:nvPr/>
        </p:nvGrpSpPr>
        <p:grpSpPr>
          <a:xfrm>
            <a:off x="10114626" y="3368777"/>
            <a:ext cx="407158" cy="9509"/>
            <a:chOff x="6059690" y="2474595"/>
            <a:chExt cx="299085" cy="6985"/>
          </a:xfrm>
        </p:grpSpPr>
        <p:sp>
          <p:nvSpPr>
            <p:cNvPr id="2586" name="object 2586"/>
            <p:cNvSpPr/>
            <p:nvPr/>
          </p:nvSpPr>
          <p:spPr>
            <a:xfrm>
              <a:off x="6060071" y="2474976"/>
              <a:ext cx="298450" cy="6350"/>
            </a:xfrm>
            <a:custGeom>
              <a:avLst/>
              <a:gdLst/>
              <a:ahLst/>
              <a:cxnLst/>
              <a:rect l="l" t="t" r="r" b="b"/>
              <a:pathLst>
                <a:path w="298450" h="6350">
                  <a:moveTo>
                    <a:pt x="297929" y="6095"/>
                  </a:moveTo>
                  <a:lnTo>
                    <a:pt x="0" y="0"/>
                  </a:lnTo>
                  <a:lnTo>
                    <a:pt x="9906" y="6095"/>
                  </a:lnTo>
                  <a:lnTo>
                    <a:pt x="297929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87" name="object 2587"/>
            <p:cNvSpPr/>
            <p:nvPr/>
          </p:nvSpPr>
          <p:spPr>
            <a:xfrm>
              <a:off x="6060071" y="2474976"/>
              <a:ext cx="298450" cy="6350"/>
            </a:xfrm>
            <a:custGeom>
              <a:avLst/>
              <a:gdLst/>
              <a:ahLst/>
              <a:cxnLst/>
              <a:rect l="l" t="t" r="r" b="b"/>
              <a:pathLst>
                <a:path w="298450" h="6350">
                  <a:moveTo>
                    <a:pt x="0" y="0"/>
                  </a:moveTo>
                  <a:lnTo>
                    <a:pt x="9906" y="6095"/>
                  </a:lnTo>
                  <a:lnTo>
                    <a:pt x="297929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88" name="object 2588"/>
            <p:cNvSpPr/>
            <p:nvPr/>
          </p:nvSpPr>
          <p:spPr>
            <a:xfrm>
              <a:off x="6060071" y="2474976"/>
              <a:ext cx="298450" cy="6350"/>
            </a:xfrm>
            <a:custGeom>
              <a:avLst/>
              <a:gdLst/>
              <a:ahLst/>
              <a:cxnLst/>
              <a:rect l="l" t="t" r="r" b="b"/>
              <a:pathLst>
                <a:path w="298450" h="6350">
                  <a:moveTo>
                    <a:pt x="297929" y="6095"/>
                  </a:moveTo>
                  <a:lnTo>
                    <a:pt x="297929" y="0"/>
                  </a:lnTo>
                  <a:lnTo>
                    <a:pt x="0" y="0"/>
                  </a:lnTo>
                  <a:lnTo>
                    <a:pt x="297929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89" name="object 2589"/>
            <p:cNvSpPr/>
            <p:nvPr/>
          </p:nvSpPr>
          <p:spPr>
            <a:xfrm>
              <a:off x="6060071" y="2474976"/>
              <a:ext cx="298450" cy="6350"/>
            </a:xfrm>
            <a:custGeom>
              <a:avLst/>
              <a:gdLst/>
              <a:ahLst/>
              <a:cxnLst/>
              <a:rect l="l" t="t" r="r" b="b"/>
              <a:pathLst>
                <a:path w="298450" h="6350">
                  <a:moveTo>
                    <a:pt x="0" y="0"/>
                  </a:moveTo>
                  <a:lnTo>
                    <a:pt x="297929" y="0"/>
                  </a:lnTo>
                  <a:lnTo>
                    <a:pt x="297929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590" name="object 2590"/>
          <p:cNvGrpSpPr/>
          <p:nvPr/>
        </p:nvGrpSpPr>
        <p:grpSpPr>
          <a:xfrm>
            <a:off x="10969380" y="3368777"/>
            <a:ext cx="288728" cy="9509"/>
            <a:chOff x="6687566" y="2474595"/>
            <a:chExt cx="212090" cy="6985"/>
          </a:xfrm>
        </p:grpSpPr>
        <p:sp>
          <p:nvSpPr>
            <p:cNvPr id="2591" name="object 2591"/>
            <p:cNvSpPr/>
            <p:nvPr/>
          </p:nvSpPr>
          <p:spPr>
            <a:xfrm>
              <a:off x="6687947" y="2474976"/>
              <a:ext cx="211454" cy="6350"/>
            </a:xfrm>
            <a:custGeom>
              <a:avLst/>
              <a:gdLst/>
              <a:ahLst/>
              <a:cxnLst/>
              <a:rect l="l" t="t" r="r" b="b"/>
              <a:pathLst>
                <a:path w="211454" h="6350">
                  <a:moveTo>
                    <a:pt x="211074" y="6095"/>
                  </a:moveTo>
                  <a:lnTo>
                    <a:pt x="0" y="0"/>
                  </a:lnTo>
                  <a:lnTo>
                    <a:pt x="0" y="6095"/>
                  </a:lnTo>
                  <a:lnTo>
                    <a:pt x="211074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92" name="object 2592"/>
            <p:cNvSpPr/>
            <p:nvPr/>
          </p:nvSpPr>
          <p:spPr>
            <a:xfrm>
              <a:off x="6687947" y="2474976"/>
              <a:ext cx="211454" cy="6350"/>
            </a:xfrm>
            <a:custGeom>
              <a:avLst/>
              <a:gdLst/>
              <a:ahLst/>
              <a:cxnLst/>
              <a:rect l="l" t="t" r="r" b="b"/>
              <a:pathLst>
                <a:path w="211454" h="6350">
                  <a:moveTo>
                    <a:pt x="0" y="0"/>
                  </a:moveTo>
                  <a:lnTo>
                    <a:pt x="0" y="6095"/>
                  </a:lnTo>
                  <a:lnTo>
                    <a:pt x="211074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93" name="object 2593"/>
            <p:cNvSpPr/>
            <p:nvPr/>
          </p:nvSpPr>
          <p:spPr>
            <a:xfrm>
              <a:off x="6687947" y="2474976"/>
              <a:ext cx="211454" cy="6350"/>
            </a:xfrm>
            <a:custGeom>
              <a:avLst/>
              <a:gdLst/>
              <a:ahLst/>
              <a:cxnLst/>
              <a:rect l="l" t="t" r="r" b="b"/>
              <a:pathLst>
                <a:path w="211454" h="6350">
                  <a:moveTo>
                    <a:pt x="211074" y="6095"/>
                  </a:moveTo>
                  <a:lnTo>
                    <a:pt x="210324" y="0"/>
                  </a:lnTo>
                  <a:lnTo>
                    <a:pt x="0" y="0"/>
                  </a:lnTo>
                  <a:lnTo>
                    <a:pt x="211074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94" name="object 2594"/>
            <p:cNvSpPr/>
            <p:nvPr/>
          </p:nvSpPr>
          <p:spPr>
            <a:xfrm>
              <a:off x="6687947" y="2474976"/>
              <a:ext cx="211454" cy="6350"/>
            </a:xfrm>
            <a:custGeom>
              <a:avLst/>
              <a:gdLst/>
              <a:ahLst/>
              <a:cxnLst/>
              <a:rect l="l" t="t" r="r" b="b"/>
              <a:pathLst>
                <a:path w="211454" h="6350">
                  <a:moveTo>
                    <a:pt x="0" y="0"/>
                  </a:moveTo>
                  <a:lnTo>
                    <a:pt x="210324" y="0"/>
                  </a:lnTo>
                  <a:lnTo>
                    <a:pt x="211074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595" name="object 2595"/>
          <p:cNvGrpSpPr/>
          <p:nvPr/>
        </p:nvGrpSpPr>
        <p:grpSpPr>
          <a:xfrm>
            <a:off x="11472511" y="3368777"/>
            <a:ext cx="248098" cy="9509"/>
            <a:chOff x="7057149" y="2474595"/>
            <a:chExt cx="182245" cy="6985"/>
          </a:xfrm>
        </p:grpSpPr>
        <p:sp>
          <p:nvSpPr>
            <p:cNvPr id="2596" name="object 2596"/>
            <p:cNvSpPr/>
            <p:nvPr/>
          </p:nvSpPr>
          <p:spPr>
            <a:xfrm>
              <a:off x="7057530" y="2474976"/>
              <a:ext cx="180975" cy="6350"/>
            </a:xfrm>
            <a:custGeom>
              <a:avLst/>
              <a:gdLst/>
              <a:ahLst/>
              <a:cxnLst/>
              <a:rect l="l" t="t" r="r" b="b"/>
              <a:pathLst>
                <a:path w="180975" h="6350">
                  <a:moveTo>
                    <a:pt x="180594" y="6095"/>
                  </a:moveTo>
                  <a:lnTo>
                    <a:pt x="0" y="0"/>
                  </a:lnTo>
                  <a:lnTo>
                    <a:pt x="761" y="6095"/>
                  </a:lnTo>
                  <a:lnTo>
                    <a:pt x="180594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97" name="object 2597"/>
            <p:cNvSpPr/>
            <p:nvPr/>
          </p:nvSpPr>
          <p:spPr>
            <a:xfrm>
              <a:off x="7057530" y="2474976"/>
              <a:ext cx="180975" cy="6350"/>
            </a:xfrm>
            <a:custGeom>
              <a:avLst/>
              <a:gdLst/>
              <a:ahLst/>
              <a:cxnLst/>
              <a:rect l="l" t="t" r="r" b="b"/>
              <a:pathLst>
                <a:path w="180975" h="6350">
                  <a:moveTo>
                    <a:pt x="0" y="0"/>
                  </a:moveTo>
                  <a:lnTo>
                    <a:pt x="761" y="6095"/>
                  </a:lnTo>
                  <a:lnTo>
                    <a:pt x="180594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98" name="object 2598"/>
            <p:cNvSpPr/>
            <p:nvPr/>
          </p:nvSpPr>
          <p:spPr>
            <a:xfrm>
              <a:off x="7057530" y="2474976"/>
              <a:ext cx="181610" cy="6350"/>
            </a:xfrm>
            <a:custGeom>
              <a:avLst/>
              <a:gdLst/>
              <a:ahLst/>
              <a:cxnLst/>
              <a:rect l="l" t="t" r="r" b="b"/>
              <a:pathLst>
                <a:path w="181609" h="6350">
                  <a:moveTo>
                    <a:pt x="181343" y="0"/>
                  </a:moveTo>
                  <a:lnTo>
                    <a:pt x="0" y="0"/>
                  </a:lnTo>
                  <a:lnTo>
                    <a:pt x="180594" y="6095"/>
                  </a:lnTo>
                  <a:lnTo>
                    <a:pt x="18134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599" name="object 2599"/>
            <p:cNvSpPr/>
            <p:nvPr/>
          </p:nvSpPr>
          <p:spPr>
            <a:xfrm>
              <a:off x="7057530" y="2474976"/>
              <a:ext cx="181610" cy="6350"/>
            </a:xfrm>
            <a:custGeom>
              <a:avLst/>
              <a:gdLst/>
              <a:ahLst/>
              <a:cxnLst/>
              <a:rect l="l" t="t" r="r" b="b"/>
              <a:pathLst>
                <a:path w="181609" h="6350">
                  <a:moveTo>
                    <a:pt x="0" y="0"/>
                  </a:moveTo>
                  <a:lnTo>
                    <a:pt x="181343" y="0"/>
                  </a:lnTo>
                  <a:lnTo>
                    <a:pt x="180594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600" name="object 2600"/>
          <p:cNvGrpSpPr/>
          <p:nvPr/>
        </p:nvGrpSpPr>
        <p:grpSpPr>
          <a:xfrm>
            <a:off x="11817928" y="3368777"/>
            <a:ext cx="223894" cy="9509"/>
            <a:chOff x="7310881" y="2474595"/>
            <a:chExt cx="164465" cy="6985"/>
          </a:xfrm>
        </p:grpSpPr>
        <p:sp>
          <p:nvSpPr>
            <p:cNvPr id="2601" name="object 2601"/>
            <p:cNvSpPr/>
            <p:nvPr/>
          </p:nvSpPr>
          <p:spPr>
            <a:xfrm>
              <a:off x="7311262" y="2474976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163080" y="6095"/>
                  </a:moveTo>
                  <a:lnTo>
                    <a:pt x="0" y="0"/>
                  </a:lnTo>
                  <a:lnTo>
                    <a:pt x="0" y="6095"/>
                  </a:lnTo>
                  <a:lnTo>
                    <a:pt x="163080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02" name="object 2602"/>
            <p:cNvSpPr/>
            <p:nvPr/>
          </p:nvSpPr>
          <p:spPr>
            <a:xfrm>
              <a:off x="7311262" y="2474976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0" y="0"/>
                  </a:moveTo>
                  <a:lnTo>
                    <a:pt x="0" y="6095"/>
                  </a:lnTo>
                  <a:lnTo>
                    <a:pt x="163080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03" name="object 2603"/>
            <p:cNvSpPr/>
            <p:nvPr/>
          </p:nvSpPr>
          <p:spPr>
            <a:xfrm>
              <a:off x="7311262" y="2474976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163080" y="6095"/>
                  </a:moveTo>
                  <a:lnTo>
                    <a:pt x="162318" y="0"/>
                  </a:lnTo>
                  <a:lnTo>
                    <a:pt x="0" y="0"/>
                  </a:lnTo>
                  <a:lnTo>
                    <a:pt x="163080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04" name="object 2604"/>
            <p:cNvSpPr/>
            <p:nvPr/>
          </p:nvSpPr>
          <p:spPr>
            <a:xfrm>
              <a:off x="7311262" y="2474976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0" y="0"/>
                  </a:moveTo>
                  <a:lnTo>
                    <a:pt x="162318" y="0"/>
                  </a:lnTo>
                  <a:lnTo>
                    <a:pt x="163080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605" name="object 2605"/>
          <p:cNvGrpSpPr/>
          <p:nvPr/>
        </p:nvGrpSpPr>
        <p:grpSpPr>
          <a:xfrm>
            <a:off x="9525414" y="3377075"/>
            <a:ext cx="67427" cy="3458"/>
            <a:chOff x="5626874" y="2480691"/>
            <a:chExt cx="49530" cy="2540"/>
          </a:xfrm>
        </p:grpSpPr>
        <p:sp>
          <p:nvSpPr>
            <p:cNvPr id="2606" name="object 2606"/>
            <p:cNvSpPr/>
            <p:nvPr/>
          </p:nvSpPr>
          <p:spPr>
            <a:xfrm>
              <a:off x="5627255" y="2481072"/>
              <a:ext cx="48895" cy="1905"/>
            </a:xfrm>
            <a:custGeom>
              <a:avLst/>
              <a:gdLst/>
              <a:ahLst/>
              <a:cxnLst/>
              <a:rect l="l" t="t" r="r" b="b"/>
              <a:pathLst>
                <a:path w="48895" h="1905">
                  <a:moveTo>
                    <a:pt x="48767" y="1523"/>
                  </a:moveTo>
                  <a:lnTo>
                    <a:pt x="0" y="0"/>
                  </a:lnTo>
                  <a:lnTo>
                    <a:pt x="1524" y="1523"/>
                  </a:lnTo>
                  <a:lnTo>
                    <a:pt x="48767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07" name="object 2607"/>
            <p:cNvSpPr/>
            <p:nvPr/>
          </p:nvSpPr>
          <p:spPr>
            <a:xfrm>
              <a:off x="5627255" y="2481072"/>
              <a:ext cx="48895" cy="1905"/>
            </a:xfrm>
            <a:custGeom>
              <a:avLst/>
              <a:gdLst/>
              <a:ahLst/>
              <a:cxnLst/>
              <a:rect l="l" t="t" r="r" b="b"/>
              <a:pathLst>
                <a:path w="48895" h="1905">
                  <a:moveTo>
                    <a:pt x="0" y="0"/>
                  </a:moveTo>
                  <a:lnTo>
                    <a:pt x="1524" y="1523"/>
                  </a:lnTo>
                  <a:lnTo>
                    <a:pt x="48767" y="152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08" name="object 2608"/>
            <p:cNvSpPr/>
            <p:nvPr/>
          </p:nvSpPr>
          <p:spPr>
            <a:xfrm>
              <a:off x="5627255" y="2481072"/>
              <a:ext cx="48895" cy="1905"/>
            </a:xfrm>
            <a:custGeom>
              <a:avLst/>
              <a:gdLst/>
              <a:ahLst/>
              <a:cxnLst/>
              <a:rect l="l" t="t" r="r" b="b"/>
              <a:pathLst>
                <a:path w="48895" h="1905">
                  <a:moveTo>
                    <a:pt x="48767" y="1523"/>
                  </a:moveTo>
                  <a:lnTo>
                    <a:pt x="46481" y="0"/>
                  </a:lnTo>
                  <a:lnTo>
                    <a:pt x="0" y="0"/>
                  </a:lnTo>
                  <a:lnTo>
                    <a:pt x="48767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09" name="object 2609"/>
            <p:cNvSpPr/>
            <p:nvPr/>
          </p:nvSpPr>
          <p:spPr>
            <a:xfrm>
              <a:off x="5627255" y="2481072"/>
              <a:ext cx="48895" cy="1905"/>
            </a:xfrm>
            <a:custGeom>
              <a:avLst/>
              <a:gdLst/>
              <a:ahLst/>
              <a:cxnLst/>
              <a:rect l="l" t="t" r="r" b="b"/>
              <a:pathLst>
                <a:path w="48895" h="1905">
                  <a:moveTo>
                    <a:pt x="0" y="0"/>
                  </a:moveTo>
                  <a:lnTo>
                    <a:pt x="46481" y="0"/>
                  </a:lnTo>
                  <a:lnTo>
                    <a:pt x="48767" y="152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610" name="object 2610"/>
          <p:cNvGrpSpPr/>
          <p:nvPr/>
        </p:nvGrpSpPr>
        <p:grpSpPr>
          <a:xfrm>
            <a:off x="10128111" y="3377075"/>
            <a:ext cx="393326" cy="3458"/>
            <a:chOff x="6069596" y="2480691"/>
            <a:chExt cx="288925" cy="2540"/>
          </a:xfrm>
        </p:grpSpPr>
        <p:sp>
          <p:nvSpPr>
            <p:cNvPr id="2611" name="object 2611"/>
            <p:cNvSpPr/>
            <p:nvPr/>
          </p:nvSpPr>
          <p:spPr>
            <a:xfrm>
              <a:off x="6069977" y="2481072"/>
              <a:ext cx="288290" cy="1905"/>
            </a:xfrm>
            <a:custGeom>
              <a:avLst/>
              <a:gdLst/>
              <a:ahLst/>
              <a:cxnLst/>
              <a:rect l="l" t="t" r="r" b="b"/>
              <a:pathLst>
                <a:path w="288289" h="1905">
                  <a:moveTo>
                    <a:pt x="288023" y="1523"/>
                  </a:moveTo>
                  <a:lnTo>
                    <a:pt x="0" y="0"/>
                  </a:lnTo>
                  <a:lnTo>
                    <a:pt x="1524" y="1523"/>
                  </a:lnTo>
                  <a:lnTo>
                    <a:pt x="288023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12" name="object 2612"/>
            <p:cNvSpPr/>
            <p:nvPr/>
          </p:nvSpPr>
          <p:spPr>
            <a:xfrm>
              <a:off x="6069977" y="2481072"/>
              <a:ext cx="288290" cy="1905"/>
            </a:xfrm>
            <a:custGeom>
              <a:avLst/>
              <a:gdLst/>
              <a:ahLst/>
              <a:cxnLst/>
              <a:rect l="l" t="t" r="r" b="b"/>
              <a:pathLst>
                <a:path w="288289" h="1905">
                  <a:moveTo>
                    <a:pt x="-380" y="761"/>
                  </a:moveTo>
                  <a:lnTo>
                    <a:pt x="288404" y="76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13" name="object 2613"/>
            <p:cNvSpPr/>
            <p:nvPr/>
          </p:nvSpPr>
          <p:spPr>
            <a:xfrm>
              <a:off x="6069977" y="2481072"/>
              <a:ext cx="288290" cy="1905"/>
            </a:xfrm>
            <a:custGeom>
              <a:avLst/>
              <a:gdLst/>
              <a:ahLst/>
              <a:cxnLst/>
              <a:rect l="l" t="t" r="r" b="b"/>
              <a:pathLst>
                <a:path w="288289" h="1905">
                  <a:moveTo>
                    <a:pt x="288023" y="1523"/>
                  </a:moveTo>
                  <a:lnTo>
                    <a:pt x="288023" y="0"/>
                  </a:lnTo>
                  <a:lnTo>
                    <a:pt x="0" y="0"/>
                  </a:lnTo>
                  <a:lnTo>
                    <a:pt x="288023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14" name="object 2614"/>
            <p:cNvSpPr/>
            <p:nvPr/>
          </p:nvSpPr>
          <p:spPr>
            <a:xfrm>
              <a:off x="6069977" y="2481072"/>
              <a:ext cx="288290" cy="1905"/>
            </a:xfrm>
            <a:custGeom>
              <a:avLst/>
              <a:gdLst/>
              <a:ahLst/>
              <a:cxnLst/>
              <a:rect l="l" t="t" r="r" b="b"/>
              <a:pathLst>
                <a:path w="288289" h="1905">
                  <a:moveTo>
                    <a:pt x="-380" y="761"/>
                  </a:moveTo>
                  <a:lnTo>
                    <a:pt x="288404" y="76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615" name="object 2615"/>
          <p:cNvGrpSpPr/>
          <p:nvPr/>
        </p:nvGrpSpPr>
        <p:grpSpPr>
          <a:xfrm>
            <a:off x="10969380" y="3377075"/>
            <a:ext cx="288728" cy="3458"/>
            <a:chOff x="6687566" y="2480691"/>
            <a:chExt cx="212090" cy="2540"/>
          </a:xfrm>
        </p:grpSpPr>
        <p:sp>
          <p:nvSpPr>
            <p:cNvPr id="2616" name="object 2616"/>
            <p:cNvSpPr/>
            <p:nvPr/>
          </p:nvSpPr>
          <p:spPr>
            <a:xfrm>
              <a:off x="6687947" y="2481072"/>
              <a:ext cx="211454" cy="1905"/>
            </a:xfrm>
            <a:custGeom>
              <a:avLst/>
              <a:gdLst/>
              <a:ahLst/>
              <a:cxnLst/>
              <a:rect l="l" t="t" r="r" b="b"/>
              <a:pathLst>
                <a:path w="211454" h="1905">
                  <a:moveTo>
                    <a:pt x="211074" y="1523"/>
                  </a:moveTo>
                  <a:lnTo>
                    <a:pt x="0" y="0"/>
                  </a:lnTo>
                  <a:lnTo>
                    <a:pt x="0" y="1523"/>
                  </a:lnTo>
                  <a:lnTo>
                    <a:pt x="211074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17" name="object 2617"/>
            <p:cNvSpPr/>
            <p:nvPr/>
          </p:nvSpPr>
          <p:spPr>
            <a:xfrm>
              <a:off x="6687947" y="2481072"/>
              <a:ext cx="211454" cy="1905"/>
            </a:xfrm>
            <a:custGeom>
              <a:avLst/>
              <a:gdLst/>
              <a:ahLst/>
              <a:cxnLst/>
              <a:rect l="l" t="t" r="r" b="b"/>
              <a:pathLst>
                <a:path w="211454" h="1905">
                  <a:moveTo>
                    <a:pt x="-380" y="761"/>
                  </a:moveTo>
                  <a:lnTo>
                    <a:pt x="211454" y="76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18" name="object 2618"/>
            <p:cNvSpPr/>
            <p:nvPr/>
          </p:nvSpPr>
          <p:spPr>
            <a:xfrm>
              <a:off x="6687947" y="2481072"/>
              <a:ext cx="211454" cy="1905"/>
            </a:xfrm>
            <a:custGeom>
              <a:avLst/>
              <a:gdLst/>
              <a:ahLst/>
              <a:cxnLst/>
              <a:rect l="l" t="t" r="r" b="b"/>
              <a:pathLst>
                <a:path w="211454" h="1905">
                  <a:moveTo>
                    <a:pt x="211074" y="1523"/>
                  </a:moveTo>
                  <a:lnTo>
                    <a:pt x="211074" y="0"/>
                  </a:lnTo>
                  <a:lnTo>
                    <a:pt x="0" y="0"/>
                  </a:lnTo>
                  <a:lnTo>
                    <a:pt x="211074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19" name="object 2619"/>
            <p:cNvSpPr/>
            <p:nvPr/>
          </p:nvSpPr>
          <p:spPr>
            <a:xfrm>
              <a:off x="6687947" y="2481072"/>
              <a:ext cx="211454" cy="1905"/>
            </a:xfrm>
            <a:custGeom>
              <a:avLst/>
              <a:gdLst/>
              <a:ahLst/>
              <a:cxnLst/>
              <a:rect l="l" t="t" r="r" b="b"/>
              <a:pathLst>
                <a:path w="211454" h="1905">
                  <a:moveTo>
                    <a:pt x="-380" y="761"/>
                  </a:moveTo>
                  <a:lnTo>
                    <a:pt x="211454" y="76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620" name="object 2620"/>
          <p:cNvGrpSpPr/>
          <p:nvPr/>
        </p:nvGrpSpPr>
        <p:grpSpPr>
          <a:xfrm>
            <a:off x="11473549" y="3377075"/>
            <a:ext cx="246369" cy="3458"/>
            <a:chOff x="7057911" y="2480691"/>
            <a:chExt cx="180975" cy="2540"/>
          </a:xfrm>
        </p:grpSpPr>
        <p:sp>
          <p:nvSpPr>
            <p:cNvPr id="2621" name="object 2621"/>
            <p:cNvSpPr/>
            <p:nvPr/>
          </p:nvSpPr>
          <p:spPr>
            <a:xfrm>
              <a:off x="7058292" y="2481072"/>
              <a:ext cx="180340" cy="1905"/>
            </a:xfrm>
            <a:custGeom>
              <a:avLst/>
              <a:gdLst/>
              <a:ahLst/>
              <a:cxnLst/>
              <a:rect l="l" t="t" r="r" b="b"/>
              <a:pathLst>
                <a:path w="180340" h="1905">
                  <a:moveTo>
                    <a:pt x="179832" y="1523"/>
                  </a:moveTo>
                  <a:lnTo>
                    <a:pt x="0" y="0"/>
                  </a:lnTo>
                  <a:lnTo>
                    <a:pt x="762" y="1523"/>
                  </a:lnTo>
                  <a:lnTo>
                    <a:pt x="179832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22" name="object 2622"/>
            <p:cNvSpPr/>
            <p:nvPr/>
          </p:nvSpPr>
          <p:spPr>
            <a:xfrm>
              <a:off x="7058292" y="2481072"/>
              <a:ext cx="180340" cy="1905"/>
            </a:xfrm>
            <a:custGeom>
              <a:avLst/>
              <a:gdLst/>
              <a:ahLst/>
              <a:cxnLst/>
              <a:rect l="l" t="t" r="r" b="b"/>
              <a:pathLst>
                <a:path w="180340" h="1905">
                  <a:moveTo>
                    <a:pt x="-380" y="761"/>
                  </a:moveTo>
                  <a:lnTo>
                    <a:pt x="180213" y="76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23" name="object 2623"/>
            <p:cNvSpPr/>
            <p:nvPr/>
          </p:nvSpPr>
          <p:spPr>
            <a:xfrm>
              <a:off x="7058292" y="2481072"/>
              <a:ext cx="180340" cy="1905"/>
            </a:xfrm>
            <a:custGeom>
              <a:avLst/>
              <a:gdLst/>
              <a:ahLst/>
              <a:cxnLst/>
              <a:rect l="l" t="t" r="r" b="b"/>
              <a:pathLst>
                <a:path w="180340" h="1905">
                  <a:moveTo>
                    <a:pt x="179832" y="1523"/>
                  </a:moveTo>
                  <a:lnTo>
                    <a:pt x="179832" y="0"/>
                  </a:lnTo>
                  <a:lnTo>
                    <a:pt x="0" y="0"/>
                  </a:lnTo>
                  <a:lnTo>
                    <a:pt x="179832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24" name="object 2624"/>
            <p:cNvSpPr/>
            <p:nvPr/>
          </p:nvSpPr>
          <p:spPr>
            <a:xfrm>
              <a:off x="7058292" y="2481072"/>
              <a:ext cx="180340" cy="1905"/>
            </a:xfrm>
            <a:custGeom>
              <a:avLst/>
              <a:gdLst/>
              <a:ahLst/>
              <a:cxnLst/>
              <a:rect l="l" t="t" r="r" b="b"/>
              <a:pathLst>
                <a:path w="180340" h="1905">
                  <a:moveTo>
                    <a:pt x="-380" y="761"/>
                  </a:moveTo>
                  <a:lnTo>
                    <a:pt x="180213" y="76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625" name="object 2625"/>
          <p:cNvGrpSpPr/>
          <p:nvPr/>
        </p:nvGrpSpPr>
        <p:grpSpPr>
          <a:xfrm>
            <a:off x="11817928" y="3377075"/>
            <a:ext cx="223894" cy="3458"/>
            <a:chOff x="7310881" y="2480691"/>
            <a:chExt cx="164465" cy="2540"/>
          </a:xfrm>
        </p:grpSpPr>
        <p:sp>
          <p:nvSpPr>
            <p:cNvPr id="2626" name="object 2626"/>
            <p:cNvSpPr/>
            <p:nvPr/>
          </p:nvSpPr>
          <p:spPr>
            <a:xfrm>
              <a:off x="7311262" y="2481072"/>
              <a:ext cx="161290" cy="1905"/>
            </a:xfrm>
            <a:custGeom>
              <a:avLst/>
              <a:gdLst/>
              <a:ahLst/>
              <a:cxnLst/>
              <a:rect l="l" t="t" r="r" b="b"/>
              <a:pathLst>
                <a:path w="161290" h="1905">
                  <a:moveTo>
                    <a:pt x="160794" y="1523"/>
                  </a:moveTo>
                  <a:lnTo>
                    <a:pt x="0" y="0"/>
                  </a:lnTo>
                  <a:lnTo>
                    <a:pt x="0" y="1523"/>
                  </a:lnTo>
                  <a:lnTo>
                    <a:pt x="160794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27" name="object 2627"/>
            <p:cNvSpPr/>
            <p:nvPr/>
          </p:nvSpPr>
          <p:spPr>
            <a:xfrm>
              <a:off x="7311262" y="2481072"/>
              <a:ext cx="161290" cy="1905"/>
            </a:xfrm>
            <a:custGeom>
              <a:avLst/>
              <a:gdLst/>
              <a:ahLst/>
              <a:cxnLst/>
              <a:rect l="l" t="t" r="r" b="b"/>
              <a:pathLst>
                <a:path w="161290" h="1905">
                  <a:moveTo>
                    <a:pt x="-380" y="761"/>
                  </a:moveTo>
                  <a:lnTo>
                    <a:pt x="161175" y="76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28" name="object 2628"/>
            <p:cNvSpPr/>
            <p:nvPr/>
          </p:nvSpPr>
          <p:spPr>
            <a:xfrm>
              <a:off x="7311262" y="2481072"/>
              <a:ext cx="163195" cy="1905"/>
            </a:xfrm>
            <a:custGeom>
              <a:avLst/>
              <a:gdLst/>
              <a:ahLst/>
              <a:cxnLst/>
              <a:rect l="l" t="t" r="r" b="b"/>
              <a:pathLst>
                <a:path w="163195" h="1905">
                  <a:moveTo>
                    <a:pt x="163080" y="0"/>
                  </a:moveTo>
                  <a:lnTo>
                    <a:pt x="0" y="0"/>
                  </a:lnTo>
                  <a:lnTo>
                    <a:pt x="160794" y="1523"/>
                  </a:lnTo>
                  <a:lnTo>
                    <a:pt x="16308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29" name="object 2629"/>
            <p:cNvSpPr/>
            <p:nvPr/>
          </p:nvSpPr>
          <p:spPr>
            <a:xfrm>
              <a:off x="7311262" y="2481072"/>
              <a:ext cx="163195" cy="1905"/>
            </a:xfrm>
            <a:custGeom>
              <a:avLst/>
              <a:gdLst/>
              <a:ahLst/>
              <a:cxnLst/>
              <a:rect l="l" t="t" r="r" b="b"/>
              <a:pathLst>
                <a:path w="163195" h="1905">
                  <a:moveTo>
                    <a:pt x="-380" y="761"/>
                  </a:moveTo>
                  <a:lnTo>
                    <a:pt x="163461" y="76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630" name="object 2630"/>
          <p:cNvGrpSpPr/>
          <p:nvPr/>
        </p:nvGrpSpPr>
        <p:grpSpPr>
          <a:xfrm>
            <a:off x="9527489" y="3379149"/>
            <a:ext cx="141769" cy="35441"/>
            <a:chOff x="5628398" y="2482214"/>
            <a:chExt cx="104139" cy="26034"/>
          </a:xfrm>
        </p:grpSpPr>
        <p:sp>
          <p:nvSpPr>
            <p:cNvPr id="2631" name="object 2631"/>
            <p:cNvSpPr/>
            <p:nvPr/>
          </p:nvSpPr>
          <p:spPr>
            <a:xfrm>
              <a:off x="5628779" y="2482595"/>
              <a:ext cx="102870" cy="25400"/>
            </a:xfrm>
            <a:custGeom>
              <a:avLst/>
              <a:gdLst/>
              <a:ahLst/>
              <a:cxnLst/>
              <a:rect l="l" t="t" r="r" b="b"/>
              <a:pathLst>
                <a:path w="102870" h="25400">
                  <a:moveTo>
                    <a:pt x="102869" y="25146"/>
                  </a:moveTo>
                  <a:lnTo>
                    <a:pt x="0" y="0"/>
                  </a:lnTo>
                  <a:lnTo>
                    <a:pt x="26669" y="25146"/>
                  </a:lnTo>
                  <a:lnTo>
                    <a:pt x="102869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32" name="object 2632"/>
            <p:cNvSpPr/>
            <p:nvPr/>
          </p:nvSpPr>
          <p:spPr>
            <a:xfrm>
              <a:off x="5628779" y="2482595"/>
              <a:ext cx="102870" cy="25400"/>
            </a:xfrm>
            <a:custGeom>
              <a:avLst/>
              <a:gdLst/>
              <a:ahLst/>
              <a:cxnLst/>
              <a:rect l="l" t="t" r="r" b="b"/>
              <a:pathLst>
                <a:path w="102870" h="25400">
                  <a:moveTo>
                    <a:pt x="0" y="0"/>
                  </a:moveTo>
                  <a:lnTo>
                    <a:pt x="26669" y="25146"/>
                  </a:lnTo>
                  <a:lnTo>
                    <a:pt x="102869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33" name="object 2633"/>
            <p:cNvSpPr/>
            <p:nvPr/>
          </p:nvSpPr>
          <p:spPr>
            <a:xfrm>
              <a:off x="5628779" y="2482595"/>
              <a:ext cx="102870" cy="25400"/>
            </a:xfrm>
            <a:custGeom>
              <a:avLst/>
              <a:gdLst/>
              <a:ahLst/>
              <a:cxnLst/>
              <a:rect l="l" t="t" r="r" b="b"/>
              <a:pathLst>
                <a:path w="102870" h="25400">
                  <a:moveTo>
                    <a:pt x="102869" y="25146"/>
                  </a:moveTo>
                  <a:lnTo>
                    <a:pt x="47243" y="0"/>
                  </a:lnTo>
                  <a:lnTo>
                    <a:pt x="0" y="0"/>
                  </a:lnTo>
                  <a:lnTo>
                    <a:pt x="102869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34" name="object 2634"/>
            <p:cNvSpPr/>
            <p:nvPr/>
          </p:nvSpPr>
          <p:spPr>
            <a:xfrm>
              <a:off x="5628779" y="2482595"/>
              <a:ext cx="102870" cy="25400"/>
            </a:xfrm>
            <a:custGeom>
              <a:avLst/>
              <a:gdLst/>
              <a:ahLst/>
              <a:cxnLst/>
              <a:rect l="l" t="t" r="r" b="b"/>
              <a:pathLst>
                <a:path w="102870" h="25400">
                  <a:moveTo>
                    <a:pt x="0" y="0"/>
                  </a:moveTo>
                  <a:lnTo>
                    <a:pt x="47243" y="0"/>
                  </a:lnTo>
                  <a:lnTo>
                    <a:pt x="102869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635" name="object 2635"/>
          <p:cNvGrpSpPr/>
          <p:nvPr/>
        </p:nvGrpSpPr>
        <p:grpSpPr>
          <a:xfrm>
            <a:off x="10130186" y="3379149"/>
            <a:ext cx="391598" cy="35441"/>
            <a:chOff x="6071120" y="2482214"/>
            <a:chExt cx="287655" cy="26034"/>
          </a:xfrm>
        </p:grpSpPr>
        <p:sp>
          <p:nvSpPr>
            <p:cNvPr id="2636" name="object 2636"/>
            <p:cNvSpPr/>
            <p:nvPr/>
          </p:nvSpPr>
          <p:spPr>
            <a:xfrm>
              <a:off x="6071501" y="2482595"/>
              <a:ext cx="285115" cy="25400"/>
            </a:xfrm>
            <a:custGeom>
              <a:avLst/>
              <a:gdLst/>
              <a:ahLst/>
              <a:cxnLst/>
              <a:rect l="l" t="t" r="r" b="b"/>
              <a:pathLst>
                <a:path w="285114" h="25400">
                  <a:moveTo>
                    <a:pt x="284975" y="25146"/>
                  </a:moveTo>
                  <a:lnTo>
                    <a:pt x="0" y="0"/>
                  </a:lnTo>
                  <a:lnTo>
                    <a:pt x="37337" y="25146"/>
                  </a:lnTo>
                  <a:lnTo>
                    <a:pt x="284975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37" name="object 2637"/>
            <p:cNvSpPr/>
            <p:nvPr/>
          </p:nvSpPr>
          <p:spPr>
            <a:xfrm>
              <a:off x="6071501" y="2482595"/>
              <a:ext cx="285115" cy="25400"/>
            </a:xfrm>
            <a:custGeom>
              <a:avLst/>
              <a:gdLst/>
              <a:ahLst/>
              <a:cxnLst/>
              <a:rect l="l" t="t" r="r" b="b"/>
              <a:pathLst>
                <a:path w="285114" h="25400">
                  <a:moveTo>
                    <a:pt x="0" y="0"/>
                  </a:moveTo>
                  <a:lnTo>
                    <a:pt x="37337" y="25146"/>
                  </a:lnTo>
                  <a:lnTo>
                    <a:pt x="284975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38" name="object 2638"/>
            <p:cNvSpPr/>
            <p:nvPr/>
          </p:nvSpPr>
          <p:spPr>
            <a:xfrm>
              <a:off x="6071501" y="2482595"/>
              <a:ext cx="287020" cy="25400"/>
            </a:xfrm>
            <a:custGeom>
              <a:avLst/>
              <a:gdLst/>
              <a:ahLst/>
              <a:cxnLst/>
              <a:rect l="l" t="t" r="r" b="b"/>
              <a:pathLst>
                <a:path w="287020" h="25400">
                  <a:moveTo>
                    <a:pt x="286499" y="0"/>
                  </a:moveTo>
                  <a:lnTo>
                    <a:pt x="0" y="0"/>
                  </a:lnTo>
                  <a:lnTo>
                    <a:pt x="284975" y="25146"/>
                  </a:lnTo>
                  <a:lnTo>
                    <a:pt x="28649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39" name="object 2639"/>
            <p:cNvSpPr/>
            <p:nvPr/>
          </p:nvSpPr>
          <p:spPr>
            <a:xfrm>
              <a:off x="6071501" y="2482595"/>
              <a:ext cx="287020" cy="25400"/>
            </a:xfrm>
            <a:custGeom>
              <a:avLst/>
              <a:gdLst/>
              <a:ahLst/>
              <a:cxnLst/>
              <a:rect l="l" t="t" r="r" b="b"/>
              <a:pathLst>
                <a:path w="287020" h="25400">
                  <a:moveTo>
                    <a:pt x="0" y="0"/>
                  </a:moveTo>
                  <a:lnTo>
                    <a:pt x="286499" y="0"/>
                  </a:lnTo>
                  <a:lnTo>
                    <a:pt x="284975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640" name="object 2640"/>
          <p:cNvGrpSpPr/>
          <p:nvPr/>
        </p:nvGrpSpPr>
        <p:grpSpPr>
          <a:xfrm>
            <a:off x="10969381" y="3379149"/>
            <a:ext cx="292184" cy="35441"/>
            <a:chOff x="6687566" y="2482214"/>
            <a:chExt cx="214629" cy="26034"/>
          </a:xfrm>
        </p:grpSpPr>
        <p:sp>
          <p:nvSpPr>
            <p:cNvPr id="2641" name="object 2641"/>
            <p:cNvSpPr/>
            <p:nvPr/>
          </p:nvSpPr>
          <p:spPr>
            <a:xfrm>
              <a:off x="6687947" y="2482595"/>
              <a:ext cx="213995" cy="25400"/>
            </a:xfrm>
            <a:custGeom>
              <a:avLst/>
              <a:gdLst/>
              <a:ahLst/>
              <a:cxnLst/>
              <a:rect l="l" t="t" r="r" b="b"/>
              <a:pathLst>
                <a:path w="213995" h="25400">
                  <a:moveTo>
                    <a:pt x="213372" y="25146"/>
                  </a:moveTo>
                  <a:lnTo>
                    <a:pt x="0" y="0"/>
                  </a:lnTo>
                  <a:lnTo>
                    <a:pt x="1524" y="25146"/>
                  </a:lnTo>
                  <a:lnTo>
                    <a:pt x="213372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42" name="object 2642"/>
            <p:cNvSpPr/>
            <p:nvPr/>
          </p:nvSpPr>
          <p:spPr>
            <a:xfrm>
              <a:off x="6687947" y="2482595"/>
              <a:ext cx="213995" cy="25400"/>
            </a:xfrm>
            <a:custGeom>
              <a:avLst/>
              <a:gdLst/>
              <a:ahLst/>
              <a:cxnLst/>
              <a:rect l="l" t="t" r="r" b="b"/>
              <a:pathLst>
                <a:path w="213995" h="25400">
                  <a:moveTo>
                    <a:pt x="0" y="0"/>
                  </a:moveTo>
                  <a:lnTo>
                    <a:pt x="1524" y="25146"/>
                  </a:lnTo>
                  <a:lnTo>
                    <a:pt x="213372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43" name="object 2643"/>
            <p:cNvSpPr/>
            <p:nvPr/>
          </p:nvSpPr>
          <p:spPr>
            <a:xfrm>
              <a:off x="6687947" y="2482595"/>
              <a:ext cx="213995" cy="25400"/>
            </a:xfrm>
            <a:custGeom>
              <a:avLst/>
              <a:gdLst/>
              <a:ahLst/>
              <a:cxnLst/>
              <a:rect l="l" t="t" r="r" b="b"/>
              <a:pathLst>
                <a:path w="213995" h="25400">
                  <a:moveTo>
                    <a:pt x="213372" y="25146"/>
                  </a:moveTo>
                  <a:lnTo>
                    <a:pt x="211074" y="0"/>
                  </a:lnTo>
                  <a:lnTo>
                    <a:pt x="0" y="0"/>
                  </a:lnTo>
                  <a:lnTo>
                    <a:pt x="213372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44" name="object 2644"/>
            <p:cNvSpPr/>
            <p:nvPr/>
          </p:nvSpPr>
          <p:spPr>
            <a:xfrm>
              <a:off x="6687947" y="2482595"/>
              <a:ext cx="213995" cy="25400"/>
            </a:xfrm>
            <a:custGeom>
              <a:avLst/>
              <a:gdLst/>
              <a:ahLst/>
              <a:cxnLst/>
              <a:rect l="l" t="t" r="r" b="b"/>
              <a:pathLst>
                <a:path w="213995" h="25400">
                  <a:moveTo>
                    <a:pt x="0" y="0"/>
                  </a:moveTo>
                  <a:lnTo>
                    <a:pt x="211074" y="0"/>
                  </a:lnTo>
                  <a:lnTo>
                    <a:pt x="213372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645" name="object 2645"/>
          <p:cNvGrpSpPr/>
          <p:nvPr/>
        </p:nvGrpSpPr>
        <p:grpSpPr>
          <a:xfrm>
            <a:off x="11474585" y="3379149"/>
            <a:ext cx="245505" cy="35441"/>
            <a:chOff x="7058673" y="2482214"/>
            <a:chExt cx="180340" cy="26034"/>
          </a:xfrm>
        </p:grpSpPr>
        <p:sp>
          <p:nvSpPr>
            <p:cNvPr id="2646" name="object 2646"/>
            <p:cNvSpPr/>
            <p:nvPr/>
          </p:nvSpPr>
          <p:spPr>
            <a:xfrm>
              <a:off x="7059054" y="2482595"/>
              <a:ext cx="177165" cy="25400"/>
            </a:xfrm>
            <a:custGeom>
              <a:avLst/>
              <a:gdLst/>
              <a:ahLst/>
              <a:cxnLst/>
              <a:rect l="l" t="t" r="r" b="b"/>
              <a:pathLst>
                <a:path w="177165" h="25400">
                  <a:moveTo>
                    <a:pt x="176771" y="25146"/>
                  </a:moveTo>
                  <a:lnTo>
                    <a:pt x="0" y="0"/>
                  </a:lnTo>
                  <a:lnTo>
                    <a:pt x="0" y="25146"/>
                  </a:lnTo>
                  <a:lnTo>
                    <a:pt x="176771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47" name="object 2647"/>
            <p:cNvSpPr/>
            <p:nvPr/>
          </p:nvSpPr>
          <p:spPr>
            <a:xfrm>
              <a:off x="7059054" y="2482595"/>
              <a:ext cx="177165" cy="25400"/>
            </a:xfrm>
            <a:custGeom>
              <a:avLst/>
              <a:gdLst/>
              <a:ahLst/>
              <a:cxnLst/>
              <a:rect l="l" t="t" r="r" b="b"/>
              <a:pathLst>
                <a:path w="177165" h="25400">
                  <a:moveTo>
                    <a:pt x="0" y="0"/>
                  </a:moveTo>
                  <a:lnTo>
                    <a:pt x="0" y="25146"/>
                  </a:lnTo>
                  <a:lnTo>
                    <a:pt x="176771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48" name="object 2648"/>
            <p:cNvSpPr/>
            <p:nvPr/>
          </p:nvSpPr>
          <p:spPr>
            <a:xfrm>
              <a:off x="7059054" y="2482595"/>
              <a:ext cx="179070" cy="25400"/>
            </a:xfrm>
            <a:custGeom>
              <a:avLst/>
              <a:gdLst/>
              <a:ahLst/>
              <a:cxnLst/>
              <a:rect l="l" t="t" r="r" b="b"/>
              <a:pathLst>
                <a:path w="179070" h="25400">
                  <a:moveTo>
                    <a:pt x="179070" y="0"/>
                  </a:moveTo>
                  <a:lnTo>
                    <a:pt x="0" y="0"/>
                  </a:lnTo>
                  <a:lnTo>
                    <a:pt x="176771" y="25146"/>
                  </a:lnTo>
                  <a:lnTo>
                    <a:pt x="17907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49" name="object 2649"/>
            <p:cNvSpPr/>
            <p:nvPr/>
          </p:nvSpPr>
          <p:spPr>
            <a:xfrm>
              <a:off x="7059054" y="2482595"/>
              <a:ext cx="179070" cy="25400"/>
            </a:xfrm>
            <a:custGeom>
              <a:avLst/>
              <a:gdLst/>
              <a:ahLst/>
              <a:cxnLst/>
              <a:rect l="l" t="t" r="r" b="b"/>
              <a:pathLst>
                <a:path w="179070" h="25400">
                  <a:moveTo>
                    <a:pt x="0" y="0"/>
                  </a:moveTo>
                  <a:lnTo>
                    <a:pt x="179070" y="0"/>
                  </a:lnTo>
                  <a:lnTo>
                    <a:pt x="176771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650" name="object 2650"/>
          <p:cNvGrpSpPr/>
          <p:nvPr/>
        </p:nvGrpSpPr>
        <p:grpSpPr>
          <a:xfrm>
            <a:off x="11817928" y="3379149"/>
            <a:ext cx="220436" cy="35441"/>
            <a:chOff x="7310881" y="2482214"/>
            <a:chExt cx="161925" cy="26034"/>
          </a:xfrm>
        </p:grpSpPr>
        <p:sp>
          <p:nvSpPr>
            <p:cNvPr id="2651" name="object 2651"/>
            <p:cNvSpPr/>
            <p:nvPr/>
          </p:nvSpPr>
          <p:spPr>
            <a:xfrm>
              <a:off x="7311262" y="2482595"/>
              <a:ext cx="116839" cy="25400"/>
            </a:xfrm>
            <a:custGeom>
              <a:avLst/>
              <a:gdLst/>
              <a:ahLst/>
              <a:cxnLst/>
              <a:rect l="l" t="t" r="r" b="b"/>
              <a:pathLst>
                <a:path w="116840" h="25400">
                  <a:moveTo>
                    <a:pt x="116585" y="25146"/>
                  </a:moveTo>
                  <a:lnTo>
                    <a:pt x="0" y="0"/>
                  </a:lnTo>
                  <a:lnTo>
                    <a:pt x="2285" y="25146"/>
                  </a:lnTo>
                  <a:lnTo>
                    <a:pt x="116585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52" name="object 2652"/>
            <p:cNvSpPr/>
            <p:nvPr/>
          </p:nvSpPr>
          <p:spPr>
            <a:xfrm>
              <a:off x="7311262" y="2482595"/>
              <a:ext cx="116839" cy="25400"/>
            </a:xfrm>
            <a:custGeom>
              <a:avLst/>
              <a:gdLst/>
              <a:ahLst/>
              <a:cxnLst/>
              <a:rect l="l" t="t" r="r" b="b"/>
              <a:pathLst>
                <a:path w="116840" h="25400">
                  <a:moveTo>
                    <a:pt x="0" y="0"/>
                  </a:moveTo>
                  <a:lnTo>
                    <a:pt x="2285" y="25146"/>
                  </a:lnTo>
                  <a:lnTo>
                    <a:pt x="116585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53" name="object 2653"/>
            <p:cNvSpPr/>
            <p:nvPr/>
          </p:nvSpPr>
          <p:spPr>
            <a:xfrm>
              <a:off x="7311262" y="2482595"/>
              <a:ext cx="161290" cy="25400"/>
            </a:xfrm>
            <a:custGeom>
              <a:avLst/>
              <a:gdLst/>
              <a:ahLst/>
              <a:cxnLst/>
              <a:rect l="l" t="t" r="r" b="b"/>
              <a:pathLst>
                <a:path w="161290" h="25400">
                  <a:moveTo>
                    <a:pt x="160794" y="0"/>
                  </a:moveTo>
                  <a:lnTo>
                    <a:pt x="0" y="0"/>
                  </a:lnTo>
                  <a:lnTo>
                    <a:pt x="116585" y="25146"/>
                  </a:lnTo>
                  <a:lnTo>
                    <a:pt x="16079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54" name="object 2654"/>
            <p:cNvSpPr/>
            <p:nvPr/>
          </p:nvSpPr>
          <p:spPr>
            <a:xfrm>
              <a:off x="7311262" y="2482595"/>
              <a:ext cx="161290" cy="25400"/>
            </a:xfrm>
            <a:custGeom>
              <a:avLst/>
              <a:gdLst/>
              <a:ahLst/>
              <a:cxnLst/>
              <a:rect l="l" t="t" r="r" b="b"/>
              <a:pathLst>
                <a:path w="161290" h="25400">
                  <a:moveTo>
                    <a:pt x="0" y="0"/>
                  </a:moveTo>
                  <a:lnTo>
                    <a:pt x="160794" y="0"/>
                  </a:lnTo>
                  <a:lnTo>
                    <a:pt x="116585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655" name="object 2655"/>
          <p:cNvGrpSpPr/>
          <p:nvPr/>
        </p:nvGrpSpPr>
        <p:grpSpPr>
          <a:xfrm>
            <a:off x="9563796" y="3413381"/>
            <a:ext cx="139177" cy="15560"/>
            <a:chOff x="5655068" y="2507360"/>
            <a:chExt cx="102235" cy="11430"/>
          </a:xfrm>
        </p:grpSpPr>
        <p:sp>
          <p:nvSpPr>
            <p:cNvPr id="2656" name="object 2656"/>
            <p:cNvSpPr/>
            <p:nvPr/>
          </p:nvSpPr>
          <p:spPr>
            <a:xfrm>
              <a:off x="5655449" y="2507741"/>
              <a:ext cx="101600" cy="10795"/>
            </a:xfrm>
            <a:custGeom>
              <a:avLst/>
              <a:gdLst/>
              <a:ahLst/>
              <a:cxnLst/>
              <a:rect l="l" t="t" r="r" b="b"/>
              <a:pathLst>
                <a:path w="101600" h="10794">
                  <a:moveTo>
                    <a:pt x="101346" y="10668"/>
                  </a:moveTo>
                  <a:lnTo>
                    <a:pt x="0" y="0"/>
                  </a:lnTo>
                  <a:lnTo>
                    <a:pt x="12192" y="10668"/>
                  </a:lnTo>
                  <a:lnTo>
                    <a:pt x="101346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57" name="object 2657"/>
            <p:cNvSpPr/>
            <p:nvPr/>
          </p:nvSpPr>
          <p:spPr>
            <a:xfrm>
              <a:off x="5655449" y="2507741"/>
              <a:ext cx="101600" cy="10795"/>
            </a:xfrm>
            <a:custGeom>
              <a:avLst/>
              <a:gdLst/>
              <a:ahLst/>
              <a:cxnLst/>
              <a:rect l="l" t="t" r="r" b="b"/>
              <a:pathLst>
                <a:path w="101600" h="10794">
                  <a:moveTo>
                    <a:pt x="0" y="0"/>
                  </a:moveTo>
                  <a:lnTo>
                    <a:pt x="12192" y="10668"/>
                  </a:lnTo>
                  <a:lnTo>
                    <a:pt x="101346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58" name="object 2658"/>
            <p:cNvSpPr/>
            <p:nvPr/>
          </p:nvSpPr>
          <p:spPr>
            <a:xfrm>
              <a:off x="5655449" y="2507741"/>
              <a:ext cx="101600" cy="10795"/>
            </a:xfrm>
            <a:custGeom>
              <a:avLst/>
              <a:gdLst/>
              <a:ahLst/>
              <a:cxnLst/>
              <a:rect l="l" t="t" r="r" b="b"/>
              <a:pathLst>
                <a:path w="101600" h="10794">
                  <a:moveTo>
                    <a:pt x="101346" y="10668"/>
                  </a:moveTo>
                  <a:lnTo>
                    <a:pt x="76200" y="0"/>
                  </a:lnTo>
                  <a:lnTo>
                    <a:pt x="0" y="0"/>
                  </a:lnTo>
                  <a:lnTo>
                    <a:pt x="101346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59" name="object 2659"/>
            <p:cNvSpPr/>
            <p:nvPr/>
          </p:nvSpPr>
          <p:spPr>
            <a:xfrm>
              <a:off x="5655449" y="2507741"/>
              <a:ext cx="101600" cy="10795"/>
            </a:xfrm>
            <a:custGeom>
              <a:avLst/>
              <a:gdLst/>
              <a:ahLst/>
              <a:cxnLst/>
              <a:rect l="l" t="t" r="r" b="b"/>
              <a:pathLst>
                <a:path w="101600" h="10794">
                  <a:moveTo>
                    <a:pt x="0" y="0"/>
                  </a:moveTo>
                  <a:lnTo>
                    <a:pt x="76200" y="0"/>
                  </a:lnTo>
                  <a:lnTo>
                    <a:pt x="101346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660" name="object 2660"/>
          <p:cNvGrpSpPr/>
          <p:nvPr/>
        </p:nvGrpSpPr>
        <p:grpSpPr>
          <a:xfrm>
            <a:off x="10181015" y="3413381"/>
            <a:ext cx="338866" cy="15560"/>
            <a:chOff x="6108458" y="2507360"/>
            <a:chExt cx="248920" cy="11430"/>
          </a:xfrm>
        </p:grpSpPr>
        <p:sp>
          <p:nvSpPr>
            <p:cNvPr id="2661" name="object 2661"/>
            <p:cNvSpPr/>
            <p:nvPr/>
          </p:nvSpPr>
          <p:spPr>
            <a:xfrm>
              <a:off x="6108839" y="2507741"/>
              <a:ext cx="247015" cy="10795"/>
            </a:xfrm>
            <a:custGeom>
              <a:avLst/>
              <a:gdLst/>
              <a:ahLst/>
              <a:cxnLst/>
              <a:rect l="l" t="t" r="r" b="b"/>
              <a:pathLst>
                <a:path w="247014" h="10794">
                  <a:moveTo>
                    <a:pt x="246887" y="10668"/>
                  </a:moveTo>
                  <a:lnTo>
                    <a:pt x="0" y="0"/>
                  </a:lnTo>
                  <a:lnTo>
                    <a:pt x="17525" y="10668"/>
                  </a:lnTo>
                  <a:lnTo>
                    <a:pt x="246887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62" name="object 2662"/>
            <p:cNvSpPr/>
            <p:nvPr/>
          </p:nvSpPr>
          <p:spPr>
            <a:xfrm>
              <a:off x="6108839" y="2507741"/>
              <a:ext cx="247015" cy="10795"/>
            </a:xfrm>
            <a:custGeom>
              <a:avLst/>
              <a:gdLst/>
              <a:ahLst/>
              <a:cxnLst/>
              <a:rect l="l" t="t" r="r" b="b"/>
              <a:pathLst>
                <a:path w="247014" h="10794">
                  <a:moveTo>
                    <a:pt x="0" y="0"/>
                  </a:moveTo>
                  <a:lnTo>
                    <a:pt x="17525" y="10668"/>
                  </a:lnTo>
                  <a:lnTo>
                    <a:pt x="246887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63" name="object 2663"/>
            <p:cNvSpPr/>
            <p:nvPr/>
          </p:nvSpPr>
          <p:spPr>
            <a:xfrm>
              <a:off x="6108839" y="2507741"/>
              <a:ext cx="247650" cy="10795"/>
            </a:xfrm>
            <a:custGeom>
              <a:avLst/>
              <a:gdLst/>
              <a:ahLst/>
              <a:cxnLst/>
              <a:rect l="l" t="t" r="r" b="b"/>
              <a:pathLst>
                <a:path w="247650" h="10794">
                  <a:moveTo>
                    <a:pt x="247637" y="0"/>
                  </a:moveTo>
                  <a:lnTo>
                    <a:pt x="0" y="0"/>
                  </a:lnTo>
                  <a:lnTo>
                    <a:pt x="246887" y="10668"/>
                  </a:lnTo>
                  <a:lnTo>
                    <a:pt x="24763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64" name="object 2664"/>
            <p:cNvSpPr/>
            <p:nvPr/>
          </p:nvSpPr>
          <p:spPr>
            <a:xfrm>
              <a:off x="6108839" y="2507741"/>
              <a:ext cx="247650" cy="10795"/>
            </a:xfrm>
            <a:custGeom>
              <a:avLst/>
              <a:gdLst/>
              <a:ahLst/>
              <a:cxnLst/>
              <a:rect l="l" t="t" r="r" b="b"/>
              <a:pathLst>
                <a:path w="247650" h="10794">
                  <a:moveTo>
                    <a:pt x="0" y="0"/>
                  </a:moveTo>
                  <a:lnTo>
                    <a:pt x="247637" y="0"/>
                  </a:lnTo>
                  <a:lnTo>
                    <a:pt x="246887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665" name="object 2665"/>
          <p:cNvGrpSpPr/>
          <p:nvPr/>
        </p:nvGrpSpPr>
        <p:grpSpPr>
          <a:xfrm>
            <a:off x="10971456" y="3413381"/>
            <a:ext cx="291321" cy="15560"/>
            <a:chOff x="6689090" y="2507360"/>
            <a:chExt cx="213995" cy="11430"/>
          </a:xfrm>
        </p:grpSpPr>
        <p:sp>
          <p:nvSpPr>
            <p:cNvPr id="2666" name="object 2666"/>
            <p:cNvSpPr/>
            <p:nvPr/>
          </p:nvSpPr>
          <p:spPr>
            <a:xfrm>
              <a:off x="6689471" y="2507741"/>
              <a:ext cx="212725" cy="10795"/>
            </a:xfrm>
            <a:custGeom>
              <a:avLst/>
              <a:gdLst/>
              <a:ahLst/>
              <a:cxnLst/>
              <a:rect l="l" t="t" r="r" b="b"/>
              <a:pathLst>
                <a:path w="212725" h="10794">
                  <a:moveTo>
                    <a:pt x="212610" y="10668"/>
                  </a:moveTo>
                  <a:lnTo>
                    <a:pt x="0" y="0"/>
                  </a:lnTo>
                  <a:lnTo>
                    <a:pt x="1536" y="10668"/>
                  </a:lnTo>
                  <a:lnTo>
                    <a:pt x="212610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67" name="object 2667"/>
            <p:cNvSpPr/>
            <p:nvPr/>
          </p:nvSpPr>
          <p:spPr>
            <a:xfrm>
              <a:off x="6689471" y="2507741"/>
              <a:ext cx="212725" cy="10795"/>
            </a:xfrm>
            <a:custGeom>
              <a:avLst/>
              <a:gdLst/>
              <a:ahLst/>
              <a:cxnLst/>
              <a:rect l="l" t="t" r="r" b="b"/>
              <a:pathLst>
                <a:path w="212725" h="10794">
                  <a:moveTo>
                    <a:pt x="0" y="0"/>
                  </a:moveTo>
                  <a:lnTo>
                    <a:pt x="1536" y="10668"/>
                  </a:lnTo>
                  <a:lnTo>
                    <a:pt x="212610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68" name="object 2668"/>
            <p:cNvSpPr/>
            <p:nvPr/>
          </p:nvSpPr>
          <p:spPr>
            <a:xfrm>
              <a:off x="6689471" y="2507741"/>
              <a:ext cx="212725" cy="10795"/>
            </a:xfrm>
            <a:custGeom>
              <a:avLst/>
              <a:gdLst/>
              <a:ahLst/>
              <a:cxnLst/>
              <a:rect l="l" t="t" r="r" b="b"/>
              <a:pathLst>
                <a:path w="212725" h="10794">
                  <a:moveTo>
                    <a:pt x="212610" y="10668"/>
                  </a:moveTo>
                  <a:lnTo>
                    <a:pt x="211848" y="0"/>
                  </a:lnTo>
                  <a:lnTo>
                    <a:pt x="0" y="0"/>
                  </a:lnTo>
                  <a:lnTo>
                    <a:pt x="212610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69" name="object 2669"/>
            <p:cNvSpPr/>
            <p:nvPr/>
          </p:nvSpPr>
          <p:spPr>
            <a:xfrm>
              <a:off x="6689471" y="2507741"/>
              <a:ext cx="212725" cy="10795"/>
            </a:xfrm>
            <a:custGeom>
              <a:avLst/>
              <a:gdLst/>
              <a:ahLst/>
              <a:cxnLst/>
              <a:rect l="l" t="t" r="r" b="b"/>
              <a:pathLst>
                <a:path w="212725" h="10794">
                  <a:moveTo>
                    <a:pt x="0" y="0"/>
                  </a:moveTo>
                  <a:lnTo>
                    <a:pt x="211848" y="0"/>
                  </a:lnTo>
                  <a:lnTo>
                    <a:pt x="212610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670" name="object 2670"/>
          <p:cNvGrpSpPr/>
          <p:nvPr/>
        </p:nvGrpSpPr>
        <p:grpSpPr>
          <a:xfrm>
            <a:off x="11471472" y="3413381"/>
            <a:ext cx="245505" cy="15560"/>
            <a:chOff x="7056386" y="2507360"/>
            <a:chExt cx="180340" cy="11430"/>
          </a:xfrm>
        </p:grpSpPr>
        <p:sp>
          <p:nvSpPr>
            <p:cNvPr id="2671" name="object 2671"/>
            <p:cNvSpPr/>
            <p:nvPr/>
          </p:nvSpPr>
          <p:spPr>
            <a:xfrm>
              <a:off x="7056767" y="2507741"/>
              <a:ext cx="177800" cy="10795"/>
            </a:xfrm>
            <a:custGeom>
              <a:avLst/>
              <a:gdLst/>
              <a:ahLst/>
              <a:cxnLst/>
              <a:rect l="l" t="t" r="r" b="b"/>
              <a:pathLst>
                <a:path w="177800" h="10794">
                  <a:moveTo>
                    <a:pt x="177533" y="10668"/>
                  </a:moveTo>
                  <a:lnTo>
                    <a:pt x="2286" y="0"/>
                  </a:lnTo>
                  <a:lnTo>
                    <a:pt x="0" y="10668"/>
                  </a:lnTo>
                  <a:lnTo>
                    <a:pt x="177533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72" name="object 2672"/>
            <p:cNvSpPr/>
            <p:nvPr/>
          </p:nvSpPr>
          <p:spPr>
            <a:xfrm>
              <a:off x="7056767" y="2507741"/>
              <a:ext cx="177800" cy="10795"/>
            </a:xfrm>
            <a:custGeom>
              <a:avLst/>
              <a:gdLst/>
              <a:ahLst/>
              <a:cxnLst/>
              <a:rect l="l" t="t" r="r" b="b"/>
              <a:pathLst>
                <a:path w="177800" h="10794">
                  <a:moveTo>
                    <a:pt x="2286" y="0"/>
                  </a:moveTo>
                  <a:lnTo>
                    <a:pt x="0" y="10668"/>
                  </a:lnTo>
                  <a:lnTo>
                    <a:pt x="177533" y="10668"/>
                  </a:lnTo>
                  <a:lnTo>
                    <a:pt x="2286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73" name="object 2673"/>
            <p:cNvSpPr/>
            <p:nvPr/>
          </p:nvSpPr>
          <p:spPr>
            <a:xfrm>
              <a:off x="7059053" y="2507741"/>
              <a:ext cx="177165" cy="10795"/>
            </a:xfrm>
            <a:custGeom>
              <a:avLst/>
              <a:gdLst/>
              <a:ahLst/>
              <a:cxnLst/>
              <a:rect l="l" t="t" r="r" b="b"/>
              <a:pathLst>
                <a:path w="177165" h="10794">
                  <a:moveTo>
                    <a:pt x="176771" y="0"/>
                  </a:moveTo>
                  <a:lnTo>
                    <a:pt x="0" y="0"/>
                  </a:lnTo>
                  <a:lnTo>
                    <a:pt x="175247" y="10668"/>
                  </a:lnTo>
                  <a:lnTo>
                    <a:pt x="17677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74" name="object 2674"/>
            <p:cNvSpPr/>
            <p:nvPr/>
          </p:nvSpPr>
          <p:spPr>
            <a:xfrm>
              <a:off x="7059053" y="2507741"/>
              <a:ext cx="177165" cy="10795"/>
            </a:xfrm>
            <a:custGeom>
              <a:avLst/>
              <a:gdLst/>
              <a:ahLst/>
              <a:cxnLst/>
              <a:rect l="l" t="t" r="r" b="b"/>
              <a:pathLst>
                <a:path w="177165" h="10794">
                  <a:moveTo>
                    <a:pt x="0" y="0"/>
                  </a:moveTo>
                  <a:lnTo>
                    <a:pt x="176771" y="0"/>
                  </a:lnTo>
                  <a:lnTo>
                    <a:pt x="175247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675" name="object 2675"/>
          <p:cNvGrpSpPr/>
          <p:nvPr/>
        </p:nvGrpSpPr>
        <p:grpSpPr>
          <a:xfrm>
            <a:off x="11821040" y="3413381"/>
            <a:ext cx="157331" cy="15560"/>
            <a:chOff x="7313168" y="2507360"/>
            <a:chExt cx="115570" cy="11430"/>
          </a:xfrm>
        </p:grpSpPr>
        <p:sp>
          <p:nvSpPr>
            <p:cNvPr id="2676" name="object 2676"/>
            <p:cNvSpPr/>
            <p:nvPr/>
          </p:nvSpPr>
          <p:spPr>
            <a:xfrm>
              <a:off x="7313549" y="2507741"/>
              <a:ext cx="95250" cy="10795"/>
            </a:xfrm>
            <a:custGeom>
              <a:avLst/>
              <a:gdLst/>
              <a:ahLst/>
              <a:cxnLst/>
              <a:rect l="l" t="t" r="r" b="b"/>
              <a:pathLst>
                <a:path w="95250" h="10794">
                  <a:moveTo>
                    <a:pt x="95250" y="10668"/>
                  </a:moveTo>
                  <a:lnTo>
                    <a:pt x="0" y="0"/>
                  </a:lnTo>
                  <a:lnTo>
                    <a:pt x="774" y="10668"/>
                  </a:lnTo>
                  <a:lnTo>
                    <a:pt x="95250" y="106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77" name="object 2677"/>
            <p:cNvSpPr/>
            <p:nvPr/>
          </p:nvSpPr>
          <p:spPr>
            <a:xfrm>
              <a:off x="7313549" y="2507741"/>
              <a:ext cx="95250" cy="10795"/>
            </a:xfrm>
            <a:custGeom>
              <a:avLst/>
              <a:gdLst/>
              <a:ahLst/>
              <a:cxnLst/>
              <a:rect l="l" t="t" r="r" b="b"/>
              <a:pathLst>
                <a:path w="95250" h="10794">
                  <a:moveTo>
                    <a:pt x="0" y="0"/>
                  </a:moveTo>
                  <a:lnTo>
                    <a:pt x="774" y="10668"/>
                  </a:lnTo>
                  <a:lnTo>
                    <a:pt x="95250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78" name="object 2678"/>
            <p:cNvSpPr/>
            <p:nvPr/>
          </p:nvSpPr>
          <p:spPr>
            <a:xfrm>
              <a:off x="7313549" y="2507741"/>
              <a:ext cx="114300" cy="10795"/>
            </a:xfrm>
            <a:custGeom>
              <a:avLst/>
              <a:gdLst/>
              <a:ahLst/>
              <a:cxnLst/>
              <a:rect l="l" t="t" r="r" b="b"/>
              <a:pathLst>
                <a:path w="114300" h="10794">
                  <a:moveTo>
                    <a:pt x="114300" y="0"/>
                  </a:moveTo>
                  <a:lnTo>
                    <a:pt x="0" y="0"/>
                  </a:lnTo>
                  <a:lnTo>
                    <a:pt x="95250" y="10668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79" name="object 2679"/>
            <p:cNvSpPr/>
            <p:nvPr/>
          </p:nvSpPr>
          <p:spPr>
            <a:xfrm>
              <a:off x="7313549" y="2507741"/>
              <a:ext cx="114300" cy="10795"/>
            </a:xfrm>
            <a:custGeom>
              <a:avLst/>
              <a:gdLst/>
              <a:ahLst/>
              <a:cxnLst/>
              <a:rect l="l" t="t" r="r" b="b"/>
              <a:pathLst>
                <a:path w="114300" h="10794">
                  <a:moveTo>
                    <a:pt x="0" y="0"/>
                  </a:moveTo>
                  <a:lnTo>
                    <a:pt x="114300" y="0"/>
                  </a:lnTo>
                  <a:lnTo>
                    <a:pt x="95250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680" name="object 2680"/>
          <p:cNvGrpSpPr/>
          <p:nvPr/>
        </p:nvGrpSpPr>
        <p:grpSpPr>
          <a:xfrm>
            <a:off x="9580393" y="3427905"/>
            <a:ext cx="164246" cy="20747"/>
            <a:chOff x="5667260" y="2518029"/>
            <a:chExt cx="120650" cy="15240"/>
          </a:xfrm>
        </p:grpSpPr>
        <p:sp>
          <p:nvSpPr>
            <p:cNvPr id="2681" name="object 2681"/>
            <p:cNvSpPr/>
            <p:nvPr/>
          </p:nvSpPr>
          <p:spPr>
            <a:xfrm>
              <a:off x="5667641" y="2518410"/>
              <a:ext cx="120014" cy="14604"/>
            </a:xfrm>
            <a:custGeom>
              <a:avLst/>
              <a:gdLst/>
              <a:ahLst/>
              <a:cxnLst/>
              <a:rect l="l" t="t" r="r" b="b"/>
              <a:pathLst>
                <a:path w="120014" h="14605">
                  <a:moveTo>
                    <a:pt x="119633" y="14478"/>
                  </a:moveTo>
                  <a:lnTo>
                    <a:pt x="0" y="0"/>
                  </a:lnTo>
                  <a:lnTo>
                    <a:pt x="14477" y="14478"/>
                  </a:lnTo>
                  <a:lnTo>
                    <a:pt x="119633" y="1447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82" name="object 2682"/>
            <p:cNvSpPr/>
            <p:nvPr/>
          </p:nvSpPr>
          <p:spPr>
            <a:xfrm>
              <a:off x="5667641" y="2518410"/>
              <a:ext cx="120014" cy="14604"/>
            </a:xfrm>
            <a:custGeom>
              <a:avLst/>
              <a:gdLst/>
              <a:ahLst/>
              <a:cxnLst/>
              <a:rect l="l" t="t" r="r" b="b"/>
              <a:pathLst>
                <a:path w="120014" h="14605">
                  <a:moveTo>
                    <a:pt x="0" y="0"/>
                  </a:moveTo>
                  <a:lnTo>
                    <a:pt x="14477" y="14478"/>
                  </a:lnTo>
                  <a:lnTo>
                    <a:pt x="119633" y="1447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83" name="object 2683"/>
            <p:cNvSpPr/>
            <p:nvPr/>
          </p:nvSpPr>
          <p:spPr>
            <a:xfrm>
              <a:off x="5667641" y="2518410"/>
              <a:ext cx="120014" cy="14604"/>
            </a:xfrm>
            <a:custGeom>
              <a:avLst/>
              <a:gdLst/>
              <a:ahLst/>
              <a:cxnLst/>
              <a:rect l="l" t="t" r="r" b="b"/>
              <a:pathLst>
                <a:path w="120014" h="14605">
                  <a:moveTo>
                    <a:pt x="119633" y="14478"/>
                  </a:moveTo>
                  <a:lnTo>
                    <a:pt x="89153" y="0"/>
                  </a:lnTo>
                  <a:lnTo>
                    <a:pt x="0" y="0"/>
                  </a:lnTo>
                  <a:lnTo>
                    <a:pt x="119633" y="1447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84" name="object 2684"/>
            <p:cNvSpPr/>
            <p:nvPr/>
          </p:nvSpPr>
          <p:spPr>
            <a:xfrm>
              <a:off x="5667641" y="2518410"/>
              <a:ext cx="120014" cy="14604"/>
            </a:xfrm>
            <a:custGeom>
              <a:avLst/>
              <a:gdLst/>
              <a:ahLst/>
              <a:cxnLst/>
              <a:rect l="l" t="t" r="r" b="b"/>
              <a:pathLst>
                <a:path w="120014" h="14605">
                  <a:moveTo>
                    <a:pt x="0" y="0"/>
                  </a:moveTo>
                  <a:lnTo>
                    <a:pt x="89153" y="0"/>
                  </a:lnTo>
                  <a:lnTo>
                    <a:pt x="119633" y="1447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685" name="object 2685"/>
          <p:cNvGrpSpPr/>
          <p:nvPr/>
        </p:nvGrpSpPr>
        <p:grpSpPr>
          <a:xfrm>
            <a:off x="10204874" y="3427905"/>
            <a:ext cx="313795" cy="20747"/>
            <a:chOff x="6125984" y="2518029"/>
            <a:chExt cx="230504" cy="15240"/>
          </a:xfrm>
        </p:grpSpPr>
        <p:sp>
          <p:nvSpPr>
            <p:cNvPr id="2686" name="object 2686"/>
            <p:cNvSpPr/>
            <p:nvPr/>
          </p:nvSpPr>
          <p:spPr>
            <a:xfrm>
              <a:off x="6126365" y="2518410"/>
              <a:ext cx="228600" cy="14604"/>
            </a:xfrm>
            <a:custGeom>
              <a:avLst/>
              <a:gdLst/>
              <a:ahLst/>
              <a:cxnLst/>
              <a:rect l="l" t="t" r="r" b="b"/>
              <a:pathLst>
                <a:path w="228600" h="14605">
                  <a:moveTo>
                    <a:pt x="228600" y="14478"/>
                  </a:moveTo>
                  <a:lnTo>
                    <a:pt x="0" y="0"/>
                  </a:lnTo>
                  <a:lnTo>
                    <a:pt x="20574" y="14478"/>
                  </a:lnTo>
                  <a:lnTo>
                    <a:pt x="228600" y="1447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87" name="object 2687"/>
            <p:cNvSpPr/>
            <p:nvPr/>
          </p:nvSpPr>
          <p:spPr>
            <a:xfrm>
              <a:off x="6126365" y="2518410"/>
              <a:ext cx="228600" cy="14604"/>
            </a:xfrm>
            <a:custGeom>
              <a:avLst/>
              <a:gdLst/>
              <a:ahLst/>
              <a:cxnLst/>
              <a:rect l="l" t="t" r="r" b="b"/>
              <a:pathLst>
                <a:path w="228600" h="14605">
                  <a:moveTo>
                    <a:pt x="0" y="0"/>
                  </a:moveTo>
                  <a:lnTo>
                    <a:pt x="20574" y="14478"/>
                  </a:lnTo>
                  <a:lnTo>
                    <a:pt x="228600" y="1447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88" name="object 2688"/>
            <p:cNvSpPr/>
            <p:nvPr/>
          </p:nvSpPr>
          <p:spPr>
            <a:xfrm>
              <a:off x="6126365" y="2518410"/>
              <a:ext cx="229870" cy="14604"/>
            </a:xfrm>
            <a:custGeom>
              <a:avLst/>
              <a:gdLst/>
              <a:ahLst/>
              <a:cxnLst/>
              <a:rect l="l" t="t" r="r" b="b"/>
              <a:pathLst>
                <a:path w="229870" h="14605">
                  <a:moveTo>
                    <a:pt x="229362" y="0"/>
                  </a:moveTo>
                  <a:lnTo>
                    <a:pt x="0" y="0"/>
                  </a:lnTo>
                  <a:lnTo>
                    <a:pt x="228600" y="14478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89" name="object 2689"/>
            <p:cNvSpPr/>
            <p:nvPr/>
          </p:nvSpPr>
          <p:spPr>
            <a:xfrm>
              <a:off x="6126365" y="2518410"/>
              <a:ext cx="229870" cy="14604"/>
            </a:xfrm>
            <a:custGeom>
              <a:avLst/>
              <a:gdLst/>
              <a:ahLst/>
              <a:cxnLst/>
              <a:rect l="l" t="t" r="r" b="b"/>
              <a:pathLst>
                <a:path w="229870" h="14605">
                  <a:moveTo>
                    <a:pt x="0" y="0"/>
                  </a:moveTo>
                  <a:lnTo>
                    <a:pt x="229362" y="0"/>
                  </a:lnTo>
                  <a:lnTo>
                    <a:pt x="228600" y="1447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690" name="object 2690"/>
          <p:cNvGrpSpPr/>
          <p:nvPr/>
        </p:nvGrpSpPr>
        <p:grpSpPr>
          <a:xfrm>
            <a:off x="10973547" y="3427905"/>
            <a:ext cx="289592" cy="20747"/>
            <a:chOff x="6690626" y="2518029"/>
            <a:chExt cx="212725" cy="15240"/>
          </a:xfrm>
        </p:grpSpPr>
        <p:sp>
          <p:nvSpPr>
            <p:cNvPr id="2691" name="object 2691"/>
            <p:cNvSpPr/>
            <p:nvPr/>
          </p:nvSpPr>
          <p:spPr>
            <a:xfrm>
              <a:off x="6691007" y="2518410"/>
              <a:ext cx="212090" cy="14604"/>
            </a:xfrm>
            <a:custGeom>
              <a:avLst/>
              <a:gdLst/>
              <a:ahLst/>
              <a:cxnLst/>
              <a:rect l="l" t="t" r="r" b="b"/>
              <a:pathLst>
                <a:path w="212090" h="14605">
                  <a:moveTo>
                    <a:pt x="211835" y="14478"/>
                  </a:moveTo>
                  <a:lnTo>
                    <a:pt x="0" y="0"/>
                  </a:lnTo>
                  <a:lnTo>
                    <a:pt x="761" y="14478"/>
                  </a:lnTo>
                  <a:lnTo>
                    <a:pt x="211835" y="1447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92" name="object 2692"/>
            <p:cNvSpPr/>
            <p:nvPr/>
          </p:nvSpPr>
          <p:spPr>
            <a:xfrm>
              <a:off x="6691007" y="2518410"/>
              <a:ext cx="212090" cy="14604"/>
            </a:xfrm>
            <a:custGeom>
              <a:avLst/>
              <a:gdLst/>
              <a:ahLst/>
              <a:cxnLst/>
              <a:rect l="l" t="t" r="r" b="b"/>
              <a:pathLst>
                <a:path w="212090" h="14605">
                  <a:moveTo>
                    <a:pt x="0" y="0"/>
                  </a:moveTo>
                  <a:lnTo>
                    <a:pt x="761" y="14478"/>
                  </a:lnTo>
                  <a:lnTo>
                    <a:pt x="211835" y="1447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93" name="object 2693"/>
            <p:cNvSpPr/>
            <p:nvPr/>
          </p:nvSpPr>
          <p:spPr>
            <a:xfrm>
              <a:off x="6691007" y="2518410"/>
              <a:ext cx="212090" cy="14604"/>
            </a:xfrm>
            <a:custGeom>
              <a:avLst/>
              <a:gdLst/>
              <a:ahLst/>
              <a:cxnLst/>
              <a:rect l="l" t="t" r="r" b="b"/>
              <a:pathLst>
                <a:path w="212090" h="14605">
                  <a:moveTo>
                    <a:pt x="211835" y="14478"/>
                  </a:moveTo>
                  <a:lnTo>
                    <a:pt x="211074" y="0"/>
                  </a:lnTo>
                  <a:lnTo>
                    <a:pt x="0" y="0"/>
                  </a:lnTo>
                  <a:lnTo>
                    <a:pt x="211835" y="1447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94" name="object 2694"/>
            <p:cNvSpPr/>
            <p:nvPr/>
          </p:nvSpPr>
          <p:spPr>
            <a:xfrm>
              <a:off x="6691007" y="2518410"/>
              <a:ext cx="212090" cy="14604"/>
            </a:xfrm>
            <a:custGeom>
              <a:avLst/>
              <a:gdLst/>
              <a:ahLst/>
              <a:cxnLst/>
              <a:rect l="l" t="t" r="r" b="b"/>
              <a:pathLst>
                <a:path w="212090" h="14605">
                  <a:moveTo>
                    <a:pt x="0" y="0"/>
                  </a:moveTo>
                  <a:lnTo>
                    <a:pt x="211074" y="0"/>
                  </a:lnTo>
                  <a:lnTo>
                    <a:pt x="211835" y="1447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695" name="object 2695"/>
          <p:cNvGrpSpPr/>
          <p:nvPr/>
        </p:nvGrpSpPr>
        <p:grpSpPr>
          <a:xfrm>
            <a:off x="11466286" y="3427905"/>
            <a:ext cx="248098" cy="20747"/>
            <a:chOff x="7052576" y="2518029"/>
            <a:chExt cx="182245" cy="15240"/>
          </a:xfrm>
        </p:grpSpPr>
        <p:sp>
          <p:nvSpPr>
            <p:cNvPr id="2696" name="object 2696"/>
            <p:cNvSpPr/>
            <p:nvPr/>
          </p:nvSpPr>
          <p:spPr>
            <a:xfrm>
              <a:off x="7052957" y="2518410"/>
              <a:ext cx="178435" cy="14604"/>
            </a:xfrm>
            <a:custGeom>
              <a:avLst/>
              <a:gdLst/>
              <a:ahLst/>
              <a:cxnLst/>
              <a:rect l="l" t="t" r="r" b="b"/>
              <a:pathLst>
                <a:path w="178434" h="14605">
                  <a:moveTo>
                    <a:pt x="178307" y="14478"/>
                  </a:moveTo>
                  <a:lnTo>
                    <a:pt x="3809" y="0"/>
                  </a:lnTo>
                  <a:lnTo>
                    <a:pt x="0" y="14478"/>
                  </a:lnTo>
                  <a:lnTo>
                    <a:pt x="178307" y="1447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97" name="object 2697"/>
            <p:cNvSpPr/>
            <p:nvPr/>
          </p:nvSpPr>
          <p:spPr>
            <a:xfrm>
              <a:off x="7052957" y="2518410"/>
              <a:ext cx="178435" cy="14604"/>
            </a:xfrm>
            <a:custGeom>
              <a:avLst/>
              <a:gdLst/>
              <a:ahLst/>
              <a:cxnLst/>
              <a:rect l="l" t="t" r="r" b="b"/>
              <a:pathLst>
                <a:path w="178434" h="14605">
                  <a:moveTo>
                    <a:pt x="3809" y="0"/>
                  </a:moveTo>
                  <a:lnTo>
                    <a:pt x="0" y="14478"/>
                  </a:lnTo>
                  <a:lnTo>
                    <a:pt x="178307" y="14478"/>
                  </a:lnTo>
                  <a:lnTo>
                    <a:pt x="3809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98" name="object 2698"/>
            <p:cNvSpPr/>
            <p:nvPr/>
          </p:nvSpPr>
          <p:spPr>
            <a:xfrm>
              <a:off x="7056767" y="2518410"/>
              <a:ext cx="177800" cy="14604"/>
            </a:xfrm>
            <a:custGeom>
              <a:avLst/>
              <a:gdLst/>
              <a:ahLst/>
              <a:cxnLst/>
              <a:rect l="l" t="t" r="r" b="b"/>
              <a:pathLst>
                <a:path w="177800" h="14605">
                  <a:moveTo>
                    <a:pt x="177533" y="0"/>
                  </a:moveTo>
                  <a:lnTo>
                    <a:pt x="0" y="0"/>
                  </a:lnTo>
                  <a:lnTo>
                    <a:pt x="174498" y="14478"/>
                  </a:lnTo>
                  <a:lnTo>
                    <a:pt x="17753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699" name="object 2699"/>
            <p:cNvSpPr/>
            <p:nvPr/>
          </p:nvSpPr>
          <p:spPr>
            <a:xfrm>
              <a:off x="7056767" y="2518410"/>
              <a:ext cx="177800" cy="14604"/>
            </a:xfrm>
            <a:custGeom>
              <a:avLst/>
              <a:gdLst/>
              <a:ahLst/>
              <a:cxnLst/>
              <a:rect l="l" t="t" r="r" b="b"/>
              <a:pathLst>
                <a:path w="177800" h="14605">
                  <a:moveTo>
                    <a:pt x="0" y="0"/>
                  </a:moveTo>
                  <a:lnTo>
                    <a:pt x="177533" y="0"/>
                  </a:lnTo>
                  <a:lnTo>
                    <a:pt x="174498" y="1447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700" name="object 2700"/>
          <p:cNvGrpSpPr/>
          <p:nvPr/>
        </p:nvGrpSpPr>
        <p:grpSpPr>
          <a:xfrm>
            <a:off x="11822094" y="3427905"/>
            <a:ext cx="129668" cy="20747"/>
            <a:chOff x="7313942" y="2518029"/>
            <a:chExt cx="95250" cy="15240"/>
          </a:xfrm>
        </p:grpSpPr>
        <p:sp>
          <p:nvSpPr>
            <p:cNvPr id="2701" name="object 2701"/>
            <p:cNvSpPr/>
            <p:nvPr/>
          </p:nvSpPr>
          <p:spPr>
            <a:xfrm>
              <a:off x="7314323" y="2518410"/>
              <a:ext cx="70485" cy="14604"/>
            </a:xfrm>
            <a:custGeom>
              <a:avLst/>
              <a:gdLst/>
              <a:ahLst/>
              <a:cxnLst/>
              <a:rect l="l" t="t" r="r" b="b"/>
              <a:pathLst>
                <a:path w="70484" h="14605">
                  <a:moveTo>
                    <a:pt x="70103" y="14478"/>
                  </a:moveTo>
                  <a:lnTo>
                    <a:pt x="0" y="0"/>
                  </a:lnTo>
                  <a:lnTo>
                    <a:pt x="749" y="14478"/>
                  </a:lnTo>
                  <a:lnTo>
                    <a:pt x="70103" y="1447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02" name="object 2702"/>
            <p:cNvSpPr/>
            <p:nvPr/>
          </p:nvSpPr>
          <p:spPr>
            <a:xfrm>
              <a:off x="7314323" y="2518410"/>
              <a:ext cx="70485" cy="14604"/>
            </a:xfrm>
            <a:custGeom>
              <a:avLst/>
              <a:gdLst/>
              <a:ahLst/>
              <a:cxnLst/>
              <a:rect l="l" t="t" r="r" b="b"/>
              <a:pathLst>
                <a:path w="70484" h="14605">
                  <a:moveTo>
                    <a:pt x="0" y="0"/>
                  </a:moveTo>
                  <a:lnTo>
                    <a:pt x="749" y="14478"/>
                  </a:lnTo>
                  <a:lnTo>
                    <a:pt x="70103" y="1447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03" name="object 2703"/>
            <p:cNvSpPr/>
            <p:nvPr/>
          </p:nvSpPr>
          <p:spPr>
            <a:xfrm>
              <a:off x="7314323" y="2518410"/>
              <a:ext cx="94615" cy="14604"/>
            </a:xfrm>
            <a:custGeom>
              <a:avLst/>
              <a:gdLst/>
              <a:ahLst/>
              <a:cxnLst/>
              <a:rect l="l" t="t" r="r" b="b"/>
              <a:pathLst>
                <a:path w="94615" h="14605">
                  <a:moveTo>
                    <a:pt x="94475" y="0"/>
                  </a:moveTo>
                  <a:lnTo>
                    <a:pt x="0" y="0"/>
                  </a:lnTo>
                  <a:lnTo>
                    <a:pt x="70103" y="14478"/>
                  </a:lnTo>
                  <a:lnTo>
                    <a:pt x="9447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04" name="object 2704"/>
            <p:cNvSpPr/>
            <p:nvPr/>
          </p:nvSpPr>
          <p:spPr>
            <a:xfrm>
              <a:off x="7314323" y="2518410"/>
              <a:ext cx="94615" cy="14604"/>
            </a:xfrm>
            <a:custGeom>
              <a:avLst/>
              <a:gdLst/>
              <a:ahLst/>
              <a:cxnLst/>
              <a:rect l="l" t="t" r="r" b="b"/>
              <a:pathLst>
                <a:path w="94615" h="14605">
                  <a:moveTo>
                    <a:pt x="0" y="0"/>
                  </a:moveTo>
                  <a:lnTo>
                    <a:pt x="94475" y="0"/>
                  </a:lnTo>
                  <a:lnTo>
                    <a:pt x="70103" y="1447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705" name="object 2705"/>
          <p:cNvGrpSpPr/>
          <p:nvPr/>
        </p:nvGrpSpPr>
        <p:grpSpPr>
          <a:xfrm>
            <a:off x="9600102" y="3447615"/>
            <a:ext cx="152144" cy="4322"/>
            <a:chOff x="5681738" y="2532507"/>
            <a:chExt cx="111760" cy="3175"/>
          </a:xfrm>
        </p:grpSpPr>
        <p:sp>
          <p:nvSpPr>
            <p:cNvPr id="2706" name="object 2706"/>
            <p:cNvSpPr/>
            <p:nvPr/>
          </p:nvSpPr>
          <p:spPr>
            <a:xfrm>
              <a:off x="5682119" y="2532888"/>
              <a:ext cx="110489" cy="2540"/>
            </a:xfrm>
            <a:custGeom>
              <a:avLst/>
              <a:gdLst/>
              <a:ahLst/>
              <a:cxnLst/>
              <a:rect l="l" t="t" r="r" b="b"/>
              <a:pathLst>
                <a:path w="110489" h="2539">
                  <a:moveTo>
                    <a:pt x="110489" y="2286"/>
                  </a:moveTo>
                  <a:lnTo>
                    <a:pt x="0" y="0"/>
                  </a:lnTo>
                  <a:lnTo>
                    <a:pt x="3048" y="2286"/>
                  </a:lnTo>
                  <a:lnTo>
                    <a:pt x="110489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07" name="object 2707"/>
            <p:cNvSpPr/>
            <p:nvPr/>
          </p:nvSpPr>
          <p:spPr>
            <a:xfrm>
              <a:off x="5682119" y="2532888"/>
              <a:ext cx="110489" cy="2540"/>
            </a:xfrm>
            <a:custGeom>
              <a:avLst/>
              <a:gdLst/>
              <a:ahLst/>
              <a:cxnLst/>
              <a:rect l="l" t="t" r="r" b="b"/>
              <a:pathLst>
                <a:path w="110489" h="2539">
                  <a:moveTo>
                    <a:pt x="0" y="0"/>
                  </a:moveTo>
                  <a:lnTo>
                    <a:pt x="3048" y="2286"/>
                  </a:lnTo>
                  <a:lnTo>
                    <a:pt x="110489" y="228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08" name="object 2708"/>
            <p:cNvSpPr/>
            <p:nvPr/>
          </p:nvSpPr>
          <p:spPr>
            <a:xfrm>
              <a:off x="5682119" y="2532888"/>
              <a:ext cx="110489" cy="2540"/>
            </a:xfrm>
            <a:custGeom>
              <a:avLst/>
              <a:gdLst/>
              <a:ahLst/>
              <a:cxnLst/>
              <a:rect l="l" t="t" r="r" b="b"/>
              <a:pathLst>
                <a:path w="110489" h="2539">
                  <a:moveTo>
                    <a:pt x="110489" y="2286"/>
                  </a:moveTo>
                  <a:lnTo>
                    <a:pt x="105155" y="0"/>
                  </a:lnTo>
                  <a:lnTo>
                    <a:pt x="0" y="0"/>
                  </a:lnTo>
                  <a:lnTo>
                    <a:pt x="110489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09" name="object 2709"/>
            <p:cNvSpPr/>
            <p:nvPr/>
          </p:nvSpPr>
          <p:spPr>
            <a:xfrm>
              <a:off x="5682119" y="2532888"/>
              <a:ext cx="110489" cy="2540"/>
            </a:xfrm>
            <a:custGeom>
              <a:avLst/>
              <a:gdLst/>
              <a:ahLst/>
              <a:cxnLst/>
              <a:rect l="l" t="t" r="r" b="b"/>
              <a:pathLst>
                <a:path w="110489" h="2539">
                  <a:moveTo>
                    <a:pt x="0" y="0"/>
                  </a:moveTo>
                  <a:lnTo>
                    <a:pt x="105155" y="0"/>
                  </a:lnTo>
                  <a:lnTo>
                    <a:pt x="110489" y="228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710" name="object 2710"/>
          <p:cNvGrpSpPr/>
          <p:nvPr/>
        </p:nvGrpSpPr>
        <p:grpSpPr>
          <a:xfrm>
            <a:off x="10232883" y="3447615"/>
            <a:ext cx="284405" cy="4322"/>
            <a:chOff x="6146558" y="2532507"/>
            <a:chExt cx="208915" cy="3175"/>
          </a:xfrm>
        </p:grpSpPr>
        <p:sp>
          <p:nvSpPr>
            <p:cNvPr id="2711" name="object 2711"/>
            <p:cNvSpPr/>
            <p:nvPr/>
          </p:nvSpPr>
          <p:spPr>
            <a:xfrm>
              <a:off x="6146939" y="2532888"/>
              <a:ext cx="208279" cy="2540"/>
            </a:xfrm>
            <a:custGeom>
              <a:avLst/>
              <a:gdLst/>
              <a:ahLst/>
              <a:cxnLst/>
              <a:rect l="l" t="t" r="r" b="b"/>
              <a:pathLst>
                <a:path w="208279" h="2539">
                  <a:moveTo>
                    <a:pt x="208025" y="2286"/>
                  </a:moveTo>
                  <a:lnTo>
                    <a:pt x="0" y="0"/>
                  </a:lnTo>
                  <a:lnTo>
                    <a:pt x="3809" y="2286"/>
                  </a:lnTo>
                  <a:lnTo>
                    <a:pt x="208025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12" name="object 2712"/>
            <p:cNvSpPr/>
            <p:nvPr/>
          </p:nvSpPr>
          <p:spPr>
            <a:xfrm>
              <a:off x="6146939" y="2532888"/>
              <a:ext cx="208279" cy="2540"/>
            </a:xfrm>
            <a:custGeom>
              <a:avLst/>
              <a:gdLst/>
              <a:ahLst/>
              <a:cxnLst/>
              <a:rect l="l" t="t" r="r" b="b"/>
              <a:pathLst>
                <a:path w="208279" h="2539">
                  <a:moveTo>
                    <a:pt x="0" y="0"/>
                  </a:moveTo>
                  <a:lnTo>
                    <a:pt x="3809" y="2286"/>
                  </a:lnTo>
                  <a:lnTo>
                    <a:pt x="208025" y="228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13" name="object 2713"/>
            <p:cNvSpPr/>
            <p:nvPr/>
          </p:nvSpPr>
          <p:spPr>
            <a:xfrm>
              <a:off x="6146939" y="2532888"/>
              <a:ext cx="208279" cy="2540"/>
            </a:xfrm>
            <a:custGeom>
              <a:avLst/>
              <a:gdLst/>
              <a:ahLst/>
              <a:cxnLst/>
              <a:rect l="l" t="t" r="r" b="b"/>
              <a:pathLst>
                <a:path w="208279" h="2539">
                  <a:moveTo>
                    <a:pt x="208025" y="2286"/>
                  </a:moveTo>
                  <a:lnTo>
                    <a:pt x="208025" y="0"/>
                  </a:lnTo>
                  <a:lnTo>
                    <a:pt x="0" y="0"/>
                  </a:lnTo>
                  <a:lnTo>
                    <a:pt x="208025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14" name="object 2714"/>
            <p:cNvSpPr/>
            <p:nvPr/>
          </p:nvSpPr>
          <p:spPr>
            <a:xfrm>
              <a:off x="6146939" y="2532888"/>
              <a:ext cx="208279" cy="2540"/>
            </a:xfrm>
            <a:custGeom>
              <a:avLst/>
              <a:gdLst/>
              <a:ahLst/>
              <a:cxnLst/>
              <a:rect l="l" t="t" r="r" b="b"/>
              <a:pathLst>
                <a:path w="208279" h="2539">
                  <a:moveTo>
                    <a:pt x="0" y="0"/>
                  </a:moveTo>
                  <a:lnTo>
                    <a:pt x="208025" y="0"/>
                  </a:lnTo>
                  <a:lnTo>
                    <a:pt x="208025" y="228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715" name="object 2715"/>
          <p:cNvGrpSpPr/>
          <p:nvPr/>
        </p:nvGrpSpPr>
        <p:grpSpPr>
          <a:xfrm>
            <a:off x="10974584" y="3447615"/>
            <a:ext cx="289592" cy="4322"/>
            <a:chOff x="6691388" y="2532507"/>
            <a:chExt cx="212725" cy="3175"/>
          </a:xfrm>
        </p:grpSpPr>
        <p:sp>
          <p:nvSpPr>
            <p:cNvPr id="2716" name="object 2716"/>
            <p:cNvSpPr/>
            <p:nvPr/>
          </p:nvSpPr>
          <p:spPr>
            <a:xfrm>
              <a:off x="6691769" y="2532888"/>
              <a:ext cx="212090" cy="2540"/>
            </a:xfrm>
            <a:custGeom>
              <a:avLst/>
              <a:gdLst/>
              <a:ahLst/>
              <a:cxnLst/>
              <a:rect l="l" t="t" r="r" b="b"/>
              <a:pathLst>
                <a:path w="212090" h="2539">
                  <a:moveTo>
                    <a:pt x="211836" y="2286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211836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17" name="object 2717"/>
            <p:cNvSpPr/>
            <p:nvPr/>
          </p:nvSpPr>
          <p:spPr>
            <a:xfrm>
              <a:off x="6691769" y="2532888"/>
              <a:ext cx="212090" cy="2540"/>
            </a:xfrm>
            <a:custGeom>
              <a:avLst/>
              <a:gdLst/>
              <a:ahLst/>
              <a:cxnLst/>
              <a:rect l="l" t="t" r="r" b="b"/>
              <a:pathLst>
                <a:path w="212090" h="2539">
                  <a:moveTo>
                    <a:pt x="0" y="0"/>
                  </a:moveTo>
                  <a:lnTo>
                    <a:pt x="0" y="2286"/>
                  </a:lnTo>
                  <a:lnTo>
                    <a:pt x="211836" y="228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18" name="object 2718"/>
            <p:cNvSpPr/>
            <p:nvPr/>
          </p:nvSpPr>
          <p:spPr>
            <a:xfrm>
              <a:off x="6691769" y="2532888"/>
              <a:ext cx="212090" cy="2540"/>
            </a:xfrm>
            <a:custGeom>
              <a:avLst/>
              <a:gdLst/>
              <a:ahLst/>
              <a:cxnLst/>
              <a:rect l="l" t="t" r="r" b="b"/>
              <a:pathLst>
                <a:path w="212090" h="2539">
                  <a:moveTo>
                    <a:pt x="211836" y="2286"/>
                  </a:moveTo>
                  <a:lnTo>
                    <a:pt x="211074" y="0"/>
                  </a:lnTo>
                  <a:lnTo>
                    <a:pt x="0" y="0"/>
                  </a:lnTo>
                  <a:lnTo>
                    <a:pt x="211836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19" name="object 2719"/>
            <p:cNvSpPr/>
            <p:nvPr/>
          </p:nvSpPr>
          <p:spPr>
            <a:xfrm>
              <a:off x="6691769" y="2532888"/>
              <a:ext cx="212090" cy="2540"/>
            </a:xfrm>
            <a:custGeom>
              <a:avLst/>
              <a:gdLst/>
              <a:ahLst/>
              <a:cxnLst/>
              <a:rect l="l" t="t" r="r" b="b"/>
              <a:pathLst>
                <a:path w="212090" h="2539">
                  <a:moveTo>
                    <a:pt x="0" y="0"/>
                  </a:moveTo>
                  <a:lnTo>
                    <a:pt x="211074" y="0"/>
                  </a:lnTo>
                  <a:lnTo>
                    <a:pt x="211836" y="228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720" name="object 2720"/>
          <p:cNvGrpSpPr/>
          <p:nvPr/>
        </p:nvGrpSpPr>
        <p:grpSpPr>
          <a:xfrm>
            <a:off x="11464195" y="3447615"/>
            <a:ext cx="246369" cy="4322"/>
            <a:chOff x="7051040" y="2532507"/>
            <a:chExt cx="180975" cy="3175"/>
          </a:xfrm>
        </p:grpSpPr>
        <p:sp>
          <p:nvSpPr>
            <p:cNvPr id="2721" name="object 2721"/>
            <p:cNvSpPr/>
            <p:nvPr/>
          </p:nvSpPr>
          <p:spPr>
            <a:xfrm>
              <a:off x="7051421" y="2532888"/>
              <a:ext cx="179705" cy="2540"/>
            </a:xfrm>
            <a:custGeom>
              <a:avLst/>
              <a:gdLst/>
              <a:ahLst/>
              <a:cxnLst/>
              <a:rect l="l" t="t" r="r" b="b"/>
              <a:pathLst>
                <a:path w="179704" h="2539">
                  <a:moveTo>
                    <a:pt x="179082" y="2286"/>
                  </a:moveTo>
                  <a:lnTo>
                    <a:pt x="1536" y="0"/>
                  </a:lnTo>
                  <a:lnTo>
                    <a:pt x="0" y="2286"/>
                  </a:lnTo>
                  <a:lnTo>
                    <a:pt x="179082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22" name="object 2722"/>
            <p:cNvSpPr/>
            <p:nvPr/>
          </p:nvSpPr>
          <p:spPr>
            <a:xfrm>
              <a:off x="7051421" y="2532888"/>
              <a:ext cx="179705" cy="2540"/>
            </a:xfrm>
            <a:custGeom>
              <a:avLst/>
              <a:gdLst/>
              <a:ahLst/>
              <a:cxnLst/>
              <a:rect l="l" t="t" r="r" b="b"/>
              <a:pathLst>
                <a:path w="179704" h="2539">
                  <a:moveTo>
                    <a:pt x="1536" y="0"/>
                  </a:moveTo>
                  <a:lnTo>
                    <a:pt x="0" y="2286"/>
                  </a:lnTo>
                  <a:lnTo>
                    <a:pt x="179082" y="2286"/>
                  </a:lnTo>
                  <a:lnTo>
                    <a:pt x="1536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23" name="object 2723"/>
            <p:cNvSpPr/>
            <p:nvPr/>
          </p:nvSpPr>
          <p:spPr>
            <a:xfrm>
              <a:off x="7052957" y="2532888"/>
              <a:ext cx="178435" cy="2540"/>
            </a:xfrm>
            <a:custGeom>
              <a:avLst/>
              <a:gdLst/>
              <a:ahLst/>
              <a:cxnLst/>
              <a:rect l="l" t="t" r="r" b="b"/>
              <a:pathLst>
                <a:path w="178434" h="2539">
                  <a:moveTo>
                    <a:pt x="178307" y="0"/>
                  </a:moveTo>
                  <a:lnTo>
                    <a:pt x="0" y="0"/>
                  </a:lnTo>
                  <a:lnTo>
                    <a:pt x="177546" y="2286"/>
                  </a:lnTo>
                  <a:lnTo>
                    <a:pt x="17830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24" name="object 2724"/>
            <p:cNvSpPr/>
            <p:nvPr/>
          </p:nvSpPr>
          <p:spPr>
            <a:xfrm>
              <a:off x="7052957" y="2532888"/>
              <a:ext cx="178435" cy="2540"/>
            </a:xfrm>
            <a:custGeom>
              <a:avLst/>
              <a:gdLst/>
              <a:ahLst/>
              <a:cxnLst/>
              <a:rect l="l" t="t" r="r" b="b"/>
              <a:pathLst>
                <a:path w="178434" h="2539">
                  <a:moveTo>
                    <a:pt x="0" y="0"/>
                  </a:moveTo>
                  <a:lnTo>
                    <a:pt x="178307" y="0"/>
                  </a:lnTo>
                  <a:lnTo>
                    <a:pt x="177546" y="228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725" name="object 2725"/>
          <p:cNvGrpSpPr/>
          <p:nvPr/>
        </p:nvGrpSpPr>
        <p:grpSpPr>
          <a:xfrm>
            <a:off x="11823116" y="3447615"/>
            <a:ext cx="95954" cy="4322"/>
            <a:chOff x="7314692" y="2532507"/>
            <a:chExt cx="70485" cy="3175"/>
          </a:xfrm>
        </p:grpSpPr>
        <p:sp>
          <p:nvSpPr>
            <p:cNvPr id="2726" name="object 2726"/>
            <p:cNvSpPr/>
            <p:nvPr/>
          </p:nvSpPr>
          <p:spPr>
            <a:xfrm>
              <a:off x="7315073" y="2532888"/>
              <a:ext cx="65405" cy="2540"/>
            </a:xfrm>
            <a:custGeom>
              <a:avLst/>
              <a:gdLst/>
              <a:ahLst/>
              <a:cxnLst/>
              <a:rect l="l" t="t" r="r" b="b"/>
              <a:pathLst>
                <a:path w="65404" h="2539">
                  <a:moveTo>
                    <a:pt x="64782" y="2286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64782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27" name="object 2727"/>
            <p:cNvSpPr/>
            <p:nvPr/>
          </p:nvSpPr>
          <p:spPr>
            <a:xfrm>
              <a:off x="7315073" y="2532888"/>
              <a:ext cx="65405" cy="2540"/>
            </a:xfrm>
            <a:custGeom>
              <a:avLst/>
              <a:gdLst/>
              <a:ahLst/>
              <a:cxnLst/>
              <a:rect l="l" t="t" r="r" b="b"/>
              <a:pathLst>
                <a:path w="65404" h="2539">
                  <a:moveTo>
                    <a:pt x="0" y="0"/>
                  </a:moveTo>
                  <a:lnTo>
                    <a:pt x="0" y="2286"/>
                  </a:lnTo>
                  <a:lnTo>
                    <a:pt x="64782" y="228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28" name="object 2728"/>
            <p:cNvSpPr/>
            <p:nvPr/>
          </p:nvSpPr>
          <p:spPr>
            <a:xfrm>
              <a:off x="7315073" y="2532888"/>
              <a:ext cx="69850" cy="2540"/>
            </a:xfrm>
            <a:custGeom>
              <a:avLst/>
              <a:gdLst/>
              <a:ahLst/>
              <a:cxnLst/>
              <a:rect l="l" t="t" r="r" b="b"/>
              <a:pathLst>
                <a:path w="69850" h="2539">
                  <a:moveTo>
                    <a:pt x="69354" y="0"/>
                  </a:moveTo>
                  <a:lnTo>
                    <a:pt x="0" y="0"/>
                  </a:lnTo>
                  <a:lnTo>
                    <a:pt x="64782" y="2286"/>
                  </a:lnTo>
                  <a:lnTo>
                    <a:pt x="6935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29" name="object 2729"/>
            <p:cNvSpPr/>
            <p:nvPr/>
          </p:nvSpPr>
          <p:spPr>
            <a:xfrm>
              <a:off x="7315073" y="2532888"/>
              <a:ext cx="69850" cy="2540"/>
            </a:xfrm>
            <a:custGeom>
              <a:avLst/>
              <a:gdLst/>
              <a:ahLst/>
              <a:cxnLst/>
              <a:rect l="l" t="t" r="r" b="b"/>
              <a:pathLst>
                <a:path w="69850" h="2539">
                  <a:moveTo>
                    <a:pt x="0" y="0"/>
                  </a:moveTo>
                  <a:lnTo>
                    <a:pt x="69354" y="0"/>
                  </a:lnTo>
                  <a:lnTo>
                    <a:pt x="64782" y="228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730" name="object 2730"/>
          <p:cNvGrpSpPr/>
          <p:nvPr/>
        </p:nvGrpSpPr>
        <p:grpSpPr>
          <a:xfrm>
            <a:off x="9592841" y="3450725"/>
            <a:ext cx="175484" cy="8645"/>
            <a:chOff x="5676404" y="2534792"/>
            <a:chExt cx="128905" cy="6350"/>
          </a:xfrm>
        </p:grpSpPr>
        <p:sp>
          <p:nvSpPr>
            <p:cNvPr id="2731" name="object 2731"/>
            <p:cNvSpPr/>
            <p:nvPr/>
          </p:nvSpPr>
          <p:spPr>
            <a:xfrm>
              <a:off x="5676785" y="2535173"/>
              <a:ext cx="128270" cy="5715"/>
            </a:xfrm>
            <a:custGeom>
              <a:avLst/>
              <a:gdLst/>
              <a:ahLst/>
              <a:cxnLst/>
              <a:rect l="l" t="t" r="r" b="b"/>
              <a:pathLst>
                <a:path w="128270" h="5714">
                  <a:moveTo>
                    <a:pt x="128016" y="5333"/>
                  </a:moveTo>
                  <a:lnTo>
                    <a:pt x="8382" y="0"/>
                  </a:lnTo>
                  <a:lnTo>
                    <a:pt x="0" y="5333"/>
                  </a:lnTo>
                  <a:lnTo>
                    <a:pt x="128016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32" name="object 2732"/>
            <p:cNvSpPr/>
            <p:nvPr/>
          </p:nvSpPr>
          <p:spPr>
            <a:xfrm>
              <a:off x="5676785" y="2535173"/>
              <a:ext cx="128270" cy="5715"/>
            </a:xfrm>
            <a:custGeom>
              <a:avLst/>
              <a:gdLst/>
              <a:ahLst/>
              <a:cxnLst/>
              <a:rect l="l" t="t" r="r" b="b"/>
              <a:pathLst>
                <a:path w="128270" h="5714">
                  <a:moveTo>
                    <a:pt x="8382" y="0"/>
                  </a:moveTo>
                  <a:lnTo>
                    <a:pt x="0" y="5333"/>
                  </a:lnTo>
                  <a:lnTo>
                    <a:pt x="128016" y="5333"/>
                  </a:lnTo>
                  <a:lnTo>
                    <a:pt x="838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33" name="object 2733"/>
            <p:cNvSpPr/>
            <p:nvPr/>
          </p:nvSpPr>
          <p:spPr>
            <a:xfrm>
              <a:off x="5685167" y="2535173"/>
              <a:ext cx="120014" cy="5715"/>
            </a:xfrm>
            <a:custGeom>
              <a:avLst/>
              <a:gdLst/>
              <a:ahLst/>
              <a:cxnLst/>
              <a:rect l="l" t="t" r="r" b="b"/>
              <a:pathLst>
                <a:path w="120014" h="5714">
                  <a:moveTo>
                    <a:pt x="119634" y="5333"/>
                  </a:moveTo>
                  <a:lnTo>
                    <a:pt x="107441" y="0"/>
                  </a:lnTo>
                  <a:lnTo>
                    <a:pt x="0" y="0"/>
                  </a:lnTo>
                  <a:lnTo>
                    <a:pt x="119634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34" name="object 2734"/>
            <p:cNvSpPr/>
            <p:nvPr/>
          </p:nvSpPr>
          <p:spPr>
            <a:xfrm>
              <a:off x="5685167" y="2535173"/>
              <a:ext cx="120014" cy="5715"/>
            </a:xfrm>
            <a:custGeom>
              <a:avLst/>
              <a:gdLst/>
              <a:ahLst/>
              <a:cxnLst/>
              <a:rect l="l" t="t" r="r" b="b"/>
              <a:pathLst>
                <a:path w="120014" h="5714">
                  <a:moveTo>
                    <a:pt x="0" y="0"/>
                  </a:moveTo>
                  <a:lnTo>
                    <a:pt x="107441" y="0"/>
                  </a:lnTo>
                  <a:lnTo>
                    <a:pt x="119634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735" name="object 2735"/>
          <p:cNvGrpSpPr/>
          <p:nvPr/>
        </p:nvGrpSpPr>
        <p:grpSpPr>
          <a:xfrm>
            <a:off x="10238069" y="3450725"/>
            <a:ext cx="279217" cy="8645"/>
            <a:chOff x="6150368" y="2534792"/>
            <a:chExt cx="205104" cy="6350"/>
          </a:xfrm>
        </p:grpSpPr>
        <p:sp>
          <p:nvSpPr>
            <p:cNvPr id="2736" name="object 2736"/>
            <p:cNvSpPr/>
            <p:nvPr/>
          </p:nvSpPr>
          <p:spPr>
            <a:xfrm>
              <a:off x="6150749" y="2535173"/>
              <a:ext cx="204470" cy="5715"/>
            </a:xfrm>
            <a:custGeom>
              <a:avLst/>
              <a:gdLst/>
              <a:ahLst/>
              <a:cxnLst/>
              <a:rect l="l" t="t" r="r" b="b"/>
              <a:pathLst>
                <a:path w="204470" h="5714">
                  <a:moveTo>
                    <a:pt x="204216" y="5333"/>
                  </a:moveTo>
                  <a:lnTo>
                    <a:pt x="0" y="0"/>
                  </a:lnTo>
                  <a:lnTo>
                    <a:pt x="8382" y="5333"/>
                  </a:lnTo>
                  <a:lnTo>
                    <a:pt x="204216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37" name="object 2737"/>
            <p:cNvSpPr/>
            <p:nvPr/>
          </p:nvSpPr>
          <p:spPr>
            <a:xfrm>
              <a:off x="6150749" y="2535173"/>
              <a:ext cx="204470" cy="5715"/>
            </a:xfrm>
            <a:custGeom>
              <a:avLst/>
              <a:gdLst/>
              <a:ahLst/>
              <a:cxnLst/>
              <a:rect l="l" t="t" r="r" b="b"/>
              <a:pathLst>
                <a:path w="204470" h="5714">
                  <a:moveTo>
                    <a:pt x="0" y="0"/>
                  </a:moveTo>
                  <a:lnTo>
                    <a:pt x="8382" y="5333"/>
                  </a:lnTo>
                  <a:lnTo>
                    <a:pt x="204216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38" name="object 2738"/>
            <p:cNvSpPr/>
            <p:nvPr/>
          </p:nvSpPr>
          <p:spPr>
            <a:xfrm>
              <a:off x="6150749" y="2535173"/>
              <a:ext cx="204470" cy="5715"/>
            </a:xfrm>
            <a:custGeom>
              <a:avLst/>
              <a:gdLst/>
              <a:ahLst/>
              <a:cxnLst/>
              <a:rect l="l" t="t" r="r" b="b"/>
              <a:pathLst>
                <a:path w="204470" h="5714">
                  <a:moveTo>
                    <a:pt x="204216" y="5333"/>
                  </a:moveTo>
                  <a:lnTo>
                    <a:pt x="204216" y="0"/>
                  </a:lnTo>
                  <a:lnTo>
                    <a:pt x="0" y="0"/>
                  </a:lnTo>
                  <a:lnTo>
                    <a:pt x="204216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39" name="object 2739"/>
            <p:cNvSpPr/>
            <p:nvPr/>
          </p:nvSpPr>
          <p:spPr>
            <a:xfrm>
              <a:off x="6150749" y="2535173"/>
              <a:ext cx="204470" cy="5715"/>
            </a:xfrm>
            <a:custGeom>
              <a:avLst/>
              <a:gdLst/>
              <a:ahLst/>
              <a:cxnLst/>
              <a:rect l="l" t="t" r="r" b="b"/>
              <a:pathLst>
                <a:path w="204470" h="5714">
                  <a:moveTo>
                    <a:pt x="0" y="0"/>
                  </a:moveTo>
                  <a:lnTo>
                    <a:pt x="204216" y="0"/>
                  </a:lnTo>
                  <a:lnTo>
                    <a:pt x="204216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740" name="object 2740"/>
          <p:cNvGrpSpPr/>
          <p:nvPr/>
        </p:nvGrpSpPr>
        <p:grpSpPr>
          <a:xfrm>
            <a:off x="10974584" y="3450725"/>
            <a:ext cx="289592" cy="8645"/>
            <a:chOff x="6691388" y="2534792"/>
            <a:chExt cx="212725" cy="6350"/>
          </a:xfrm>
        </p:grpSpPr>
        <p:sp>
          <p:nvSpPr>
            <p:cNvPr id="2741" name="object 2741"/>
            <p:cNvSpPr/>
            <p:nvPr/>
          </p:nvSpPr>
          <p:spPr>
            <a:xfrm>
              <a:off x="6691769" y="2535173"/>
              <a:ext cx="212090" cy="5715"/>
            </a:xfrm>
            <a:custGeom>
              <a:avLst/>
              <a:gdLst/>
              <a:ahLst/>
              <a:cxnLst/>
              <a:rect l="l" t="t" r="r" b="b"/>
              <a:pathLst>
                <a:path w="212090" h="5714">
                  <a:moveTo>
                    <a:pt x="211836" y="5333"/>
                  </a:moveTo>
                  <a:lnTo>
                    <a:pt x="0" y="0"/>
                  </a:lnTo>
                  <a:lnTo>
                    <a:pt x="762" y="5333"/>
                  </a:lnTo>
                  <a:lnTo>
                    <a:pt x="211836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42" name="object 2742"/>
            <p:cNvSpPr/>
            <p:nvPr/>
          </p:nvSpPr>
          <p:spPr>
            <a:xfrm>
              <a:off x="6691769" y="2535173"/>
              <a:ext cx="212090" cy="5715"/>
            </a:xfrm>
            <a:custGeom>
              <a:avLst/>
              <a:gdLst/>
              <a:ahLst/>
              <a:cxnLst/>
              <a:rect l="l" t="t" r="r" b="b"/>
              <a:pathLst>
                <a:path w="212090" h="5714">
                  <a:moveTo>
                    <a:pt x="0" y="0"/>
                  </a:moveTo>
                  <a:lnTo>
                    <a:pt x="762" y="5333"/>
                  </a:lnTo>
                  <a:lnTo>
                    <a:pt x="211836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43" name="object 2743"/>
            <p:cNvSpPr/>
            <p:nvPr/>
          </p:nvSpPr>
          <p:spPr>
            <a:xfrm>
              <a:off x="6691769" y="2535173"/>
              <a:ext cx="212090" cy="5715"/>
            </a:xfrm>
            <a:custGeom>
              <a:avLst/>
              <a:gdLst/>
              <a:ahLst/>
              <a:cxnLst/>
              <a:rect l="l" t="t" r="r" b="b"/>
              <a:pathLst>
                <a:path w="212090" h="5714">
                  <a:moveTo>
                    <a:pt x="211836" y="5333"/>
                  </a:moveTo>
                  <a:lnTo>
                    <a:pt x="211836" y="0"/>
                  </a:lnTo>
                  <a:lnTo>
                    <a:pt x="0" y="0"/>
                  </a:lnTo>
                  <a:lnTo>
                    <a:pt x="211836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44" name="object 2744"/>
            <p:cNvSpPr/>
            <p:nvPr/>
          </p:nvSpPr>
          <p:spPr>
            <a:xfrm>
              <a:off x="6691769" y="2535173"/>
              <a:ext cx="212090" cy="5715"/>
            </a:xfrm>
            <a:custGeom>
              <a:avLst/>
              <a:gdLst/>
              <a:ahLst/>
              <a:cxnLst/>
              <a:rect l="l" t="t" r="r" b="b"/>
              <a:pathLst>
                <a:path w="212090" h="5714">
                  <a:moveTo>
                    <a:pt x="0" y="0"/>
                  </a:moveTo>
                  <a:lnTo>
                    <a:pt x="211836" y="0"/>
                  </a:lnTo>
                  <a:lnTo>
                    <a:pt x="211836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745" name="object 2745"/>
          <p:cNvGrpSpPr/>
          <p:nvPr/>
        </p:nvGrpSpPr>
        <p:grpSpPr>
          <a:xfrm>
            <a:off x="11460045" y="3450725"/>
            <a:ext cx="249827" cy="8645"/>
            <a:chOff x="7047992" y="2534792"/>
            <a:chExt cx="183515" cy="6350"/>
          </a:xfrm>
        </p:grpSpPr>
        <p:sp>
          <p:nvSpPr>
            <p:cNvPr id="2746" name="object 2746"/>
            <p:cNvSpPr/>
            <p:nvPr/>
          </p:nvSpPr>
          <p:spPr>
            <a:xfrm>
              <a:off x="7048373" y="2535173"/>
              <a:ext cx="180975" cy="5715"/>
            </a:xfrm>
            <a:custGeom>
              <a:avLst/>
              <a:gdLst/>
              <a:ahLst/>
              <a:cxnLst/>
              <a:rect l="l" t="t" r="r" b="b"/>
              <a:pathLst>
                <a:path w="180975" h="5714">
                  <a:moveTo>
                    <a:pt x="180606" y="5333"/>
                  </a:moveTo>
                  <a:lnTo>
                    <a:pt x="3048" y="0"/>
                  </a:lnTo>
                  <a:lnTo>
                    <a:pt x="0" y="5333"/>
                  </a:lnTo>
                  <a:lnTo>
                    <a:pt x="180606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47" name="object 2747"/>
            <p:cNvSpPr/>
            <p:nvPr/>
          </p:nvSpPr>
          <p:spPr>
            <a:xfrm>
              <a:off x="7048373" y="2535173"/>
              <a:ext cx="180975" cy="5715"/>
            </a:xfrm>
            <a:custGeom>
              <a:avLst/>
              <a:gdLst/>
              <a:ahLst/>
              <a:cxnLst/>
              <a:rect l="l" t="t" r="r" b="b"/>
              <a:pathLst>
                <a:path w="180975" h="5714">
                  <a:moveTo>
                    <a:pt x="3048" y="0"/>
                  </a:moveTo>
                  <a:lnTo>
                    <a:pt x="0" y="5333"/>
                  </a:lnTo>
                  <a:lnTo>
                    <a:pt x="180606" y="5333"/>
                  </a:lnTo>
                  <a:lnTo>
                    <a:pt x="304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48" name="object 2748"/>
            <p:cNvSpPr/>
            <p:nvPr/>
          </p:nvSpPr>
          <p:spPr>
            <a:xfrm>
              <a:off x="7051421" y="2535173"/>
              <a:ext cx="179705" cy="5715"/>
            </a:xfrm>
            <a:custGeom>
              <a:avLst/>
              <a:gdLst/>
              <a:ahLst/>
              <a:cxnLst/>
              <a:rect l="l" t="t" r="r" b="b"/>
              <a:pathLst>
                <a:path w="179704" h="5714">
                  <a:moveTo>
                    <a:pt x="179082" y="0"/>
                  </a:moveTo>
                  <a:lnTo>
                    <a:pt x="0" y="0"/>
                  </a:lnTo>
                  <a:lnTo>
                    <a:pt x="177558" y="5333"/>
                  </a:lnTo>
                  <a:lnTo>
                    <a:pt x="17908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49" name="object 2749"/>
            <p:cNvSpPr/>
            <p:nvPr/>
          </p:nvSpPr>
          <p:spPr>
            <a:xfrm>
              <a:off x="7051421" y="2535173"/>
              <a:ext cx="179705" cy="5715"/>
            </a:xfrm>
            <a:custGeom>
              <a:avLst/>
              <a:gdLst/>
              <a:ahLst/>
              <a:cxnLst/>
              <a:rect l="l" t="t" r="r" b="b"/>
              <a:pathLst>
                <a:path w="179704" h="5714">
                  <a:moveTo>
                    <a:pt x="0" y="0"/>
                  </a:moveTo>
                  <a:lnTo>
                    <a:pt x="179082" y="0"/>
                  </a:lnTo>
                  <a:lnTo>
                    <a:pt x="177558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750" name="object 2750"/>
          <p:cNvGrpSpPr/>
          <p:nvPr/>
        </p:nvGrpSpPr>
        <p:grpSpPr>
          <a:xfrm>
            <a:off x="11823115" y="3450725"/>
            <a:ext cx="89903" cy="8645"/>
            <a:chOff x="7314692" y="2534792"/>
            <a:chExt cx="66040" cy="6350"/>
          </a:xfrm>
        </p:grpSpPr>
        <p:sp>
          <p:nvSpPr>
            <p:cNvPr id="2751" name="object 2751"/>
            <p:cNvSpPr/>
            <p:nvPr/>
          </p:nvSpPr>
          <p:spPr>
            <a:xfrm>
              <a:off x="7315073" y="2535173"/>
              <a:ext cx="55880" cy="5715"/>
            </a:xfrm>
            <a:custGeom>
              <a:avLst/>
              <a:gdLst/>
              <a:ahLst/>
              <a:cxnLst/>
              <a:rect l="l" t="t" r="r" b="b"/>
              <a:pathLst>
                <a:path w="55879" h="5714">
                  <a:moveTo>
                    <a:pt x="55625" y="5333"/>
                  </a:moveTo>
                  <a:lnTo>
                    <a:pt x="0" y="0"/>
                  </a:lnTo>
                  <a:lnTo>
                    <a:pt x="774" y="5333"/>
                  </a:lnTo>
                  <a:lnTo>
                    <a:pt x="55625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52" name="object 2752"/>
            <p:cNvSpPr/>
            <p:nvPr/>
          </p:nvSpPr>
          <p:spPr>
            <a:xfrm>
              <a:off x="7315073" y="2535173"/>
              <a:ext cx="55880" cy="5715"/>
            </a:xfrm>
            <a:custGeom>
              <a:avLst/>
              <a:gdLst/>
              <a:ahLst/>
              <a:cxnLst/>
              <a:rect l="l" t="t" r="r" b="b"/>
              <a:pathLst>
                <a:path w="55879" h="5714">
                  <a:moveTo>
                    <a:pt x="0" y="0"/>
                  </a:moveTo>
                  <a:lnTo>
                    <a:pt x="774" y="5333"/>
                  </a:lnTo>
                  <a:lnTo>
                    <a:pt x="55625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53" name="object 2753"/>
            <p:cNvSpPr/>
            <p:nvPr/>
          </p:nvSpPr>
          <p:spPr>
            <a:xfrm>
              <a:off x="7315073" y="2535173"/>
              <a:ext cx="65405" cy="5715"/>
            </a:xfrm>
            <a:custGeom>
              <a:avLst/>
              <a:gdLst/>
              <a:ahLst/>
              <a:cxnLst/>
              <a:rect l="l" t="t" r="r" b="b"/>
              <a:pathLst>
                <a:path w="65404" h="5714">
                  <a:moveTo>
                    <a:pt x="64782" y="0"/>
                  </a:moveTo>
                  <a:lnTo>
                    <a:pt x="0" y="0"/>
                  </a:lnTo>
                  <a:lnTo>
                    <a:pt x="55625" y="5333"/>
                  </a:lnTo>
                  <a:lnTo>
                    <a:pt x="6478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54" name="object 2754"/>
            <p:cNvSpPr/>
            <p:nvPr/>
          </p:nvSpPr>
          <p:spPr>
            <a:xfrm>
              <a:off x="7315073" y="2535173"/>
              <a:ext cx="65405" cy="5715"/>
            </a:xfrm>
            <a:custGeom>
              <a:avLst/>
              <a:gdLst/>
              <a:ahLst/>
              <a:cxnLst/>
              <a:rect l="l" t="t" r="r" b="b"/>
              <a:pathLst>
                <a:path w="65404" h="5714">
                  <a:moveTo>
                    <a:pt x="0" y="0"/>
                  </a:moveTo>
                  <a:lnTo>
                    <a:pt x="64782" y="0"/>
                  </a:lnTo>
                  <a:lnTo>
                    <a:pt x="55625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755" name="object 2755"/>
          <p:cNvGrpSpPr/>
          <p:nvPr/>
        </p:nvGrpSpPr>
        <p:grpSpPr>
          <a:xfrm>
            <a:off x="9566908" y="3457987"/>
            <a:ext cx="237725" cy="19018"/>
            <a:chOff x="5657354" y="2540126"/>
            <a:chExt cx="174625" cy="13970"/>
          </a:xfrm>
        </p:grpSpPr>
        <p:sp>
          <p:nvSpPr>
            <p:cNvPr id="2756" name="object 2756"/>
            <p:cNvSpPr/>
            <p:nvPr/>
          </p:nvSpPr>
          <p:spPr>
            <a:xfrm>
              <a:off x="5657735" y="2540507"/>
              <a:ext cx="173990" cy="13335"/>
            </a:xfrm>
            <a:custGeom>
              <a:avLst/>
              <a:gdLst/>
              <a:ahLst/>
              <a:cxnLst/>
              <a:rect l="l" t="t" r="r" b="b"/>
              <a:pathLst>
                <a:path w="173989" h="13335">
                  <a:moveTo>
                    <a:pt x="173736" y="12954"/>
                  </a:moveTo>
                  <a:lnTo>
                    <a:pt x="19050" y="0"/>
                  </a:lnTo>
                  <a:lnTo>
                    <a:pt x="0" y="12954"/>
                  </a:lnTo>
                  <a:lnTo>
                    <a:pt x="173736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57" name="object 2757"/>
            <p:cNvSpPr/>
            <p:nvPr/>
          </p:nvSpPr>
          <p:spPr>
            <a:xfrm>
              <a:off x="5657735" y="2540507"/>
              <a:ext cx="173990" cy="13335"/>
            </a:xfrm>
            <a:custGeom>
              <a:avLst/>
              <a:gdLst/>
              <a:ahLst/>
              <a:cxnLst/>
              <a:rect l="l" t="t" r="r" b="b"/>
              <a:pathLst>
                <a:path w="173989" h="13335">
                  <a:moveTo>
                    <a:pt x="19050" y="0"/>
                  </a:moveTo>
                  <a:lnTo>
                    <a:pt x="0" y="12954"/>
                  </a:lnTo>
                  <a:lnTo>
                    <a:pt x="173736" y="12954"/>
                  </a:lnTo>
                  <a:lnTo>
                    <a:pt x="1905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58" name="object 2758"/>
            <p:cNvSpPr/>
            <p:nvPr/>
          </p:nvSpPr>
          <p:spPr>
            <a:xfrm>
              <a:off x="5676785" y="2540507"/>
              <a:ext cx="154940" cy="13335"/>
            </a:xfrm>
            <a:custGeom>
              <a:avLst/>
              <a:gdLst/>
              <a:ahLst/>
              <a:cxnLst/>
              <a:rect l="l" t="t" r="r" b="b"/>
              <a:pathLst>
                <a:path w="154939" h="13335">
                  <a:moveTo>
                    <a:pt x="154686" y="12954"/>
                  </a:moveTo>
                  <a:lnTo>
                    <a:pt x="128016" y="0"/>
                  </a:lnTo>
                  <a:lnTo>
                    <a:pt x="0" y="0"/>
                  </a:lnTo>
                  <a:lnTo>
                    <a:pt x="154686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59" name="object 2759"/>
            <p:cNvSpPr/>
            <p:nvPr/>
          </p:nvSpPr>
          <p:spPr>
            <a:xfrm>
              <a:off x="5676785" y="2540507"/>
              <a:ext cx="154940" cy="13335"/>
            </a:xfrm>
            <a:custGeom>
              <a:avLst/>
              <a:gdLst/>
              <a:ahLst/>
              <a:cxnLst/>
              <a:rect l="l" t="t" r="r" b="b"/>
              <a:pathLst>
                <a:path w="154939" h="13335">
                  <a:moveTo>
                    <a:pt x="0" y="0"/>
                  </a:moveTo>
                  <a:lnTo>
                    <a:pt x="128016" y="0"/>
                  </a:lnTo>
                  <a:lnTo>
                    <a:pt x="154686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760" name="object 2760"/>
          <p:cNvGrpSpPr/>
          <p:nvPr/>
        </p:nvGrpSpPr>
        <p:grpSpPr>
          <a:xfrm>
            <a:off x="10174791" y="3457987"/>
            <a:ext cx="342324" cy="19018"/>
            <a:chOff x="6103886" y="2540126"/>
            <a:chExt cx="251460" cy="13970"/>
          </a:xfrm>
        </p:grpSpPr>
        <p:sp>
          <p:nvSpPr>
            <p:cNvPr id="2761" name="object 2761"/>
            <p:cNvSpPr/>
            <p:nvPr/>
          </p:nvSpPr>
          <p:spPr>
            <a:xfrm>
              <a:off x="6104267" y="2540507"/>
              <a:ext cx="250190" cy="13335"/>
            </a:xfrm>
            <a:custGeom>
              <a:avLst/>
              <a:gdLst/>
              <a:ahLst/>
              <a:cxnLst/>
              <a:rect l="l" t="t" r="r" b="b"/>
              <a:pathLst>
                <a:path w="250189" h="13335">
                  <a:moveTo>
                    <a:pt x="249936" y="12954"/>
                  </a:moveTo>
                  <a:lnTo>
                    <a:pt x="54863" y="0"/>
                  </a:lnTo>
                  <a:lnTo>
                    <a:pt x="0" y="12954"/>
                  </a:lnTo>
                  <a:lnTo>
                    <a:pt x="249936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62" name="object 2762"/>
            <p:cNvSpPr/>
            <p:nvPr/>
          </p:nvSpPr>
          <p:spPr>
            <a:xfrm>
              <a:off x="6104267" y="2540507"/>
              <a:ext cx="250190" cy="13335"/>
            </a:xfrm>
            <a:custGeom>
              <a:avLst/>
              <a:gdLst/>
              <a:ahLst/>
              <a:cxnLst/>
              <a:rect l="l" t="t" r="r" b="b"/>
              <a:pathLst>
                <a:path w="250189" h="13335">
                  <a:moveTo>
                    <a:pt x="54863" y="0"/>
                  </a:moveTo>
                  <a:lnTo>
                    <a:pt x="0" y="12954"/>
                  </a:lnTo>
                  <a:lnTo>
                    <a:pt x="249936" y="12954"/>
                  </a:lnTo>
                  <a:lnTo>
                    <a:pt x="54863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63" name="object 2763"/>
            <p:cNvSpPr/>
            <p:nvPr/>
          </p:nvSpPr>
          <p:spPr>
            <a:xfrm>
              <a:off x="6159131" y="2540507"/>
              <a:ext cx="196215" cy="13335"/>
            </a:xfrm>
            <a:custGeom>
              <a:avLst/>
              <a:gdLst/>
              <a:ahLst/>
              <a:cxnLst/>
              <a:rect l="l" t="t" r="r" b="b"/>
              <a:pathLst>
                <a:path w="196214" h="13335">
                  <a:moveTo>
                    <a:pt x="195834" y="0"/>
                  </a:moveTo>
                  <a:lnTo>
                    <a:pt x="0" y="0"/>
                  </a:lnTo>
                  <a:lnTo>
                    <a:pt x="195072" y="12954"/>
                  </a:lnTo>
                  <a:lnTo>
                    <a:pt x="19583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64" name="object 2764"/>
            <p:cNvSpPr/>
            <p:nvPr/>
          </p:nvSpPr>
          <p:spPr>
            <a:xfrm>
              <a:off x="6159131" y="2540507"/>
              <a:ext cx="196215" cy="13335"/>
            </a:xfrm>
            <a:custGeom>
              <a:avLst/>
              <a:gdLst/>
              <a:ahLst/>
              <a:cxnLst/>
              <a:rect l="l" t="t" r="r" b="b"/>
              <a:pathLst>
                <a:path w="196214" h="13335">
                  <a:moveTo>
                    <a:pt x="0" y="0"/>
                  </a:moveTo>
                  <a:lnTo>
                    <a:pt x="195834" y="0"/>
                  </a:lnTo>
                  <a:lnTo>
                    <a:pt x="195072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765" name="object 2765"/>
          <p:cNvGrpSpPr/>
          <p:nvPr/>
        </p:nvGrpSpPr>
        <p:grpSpPr>
          <a:xfrm>
            <a:off x="10975621" y="3457987"/>
            <a:ext cx="290456" cy="19018"/>
            <a:chOff x="6692150" y="2540126"/>
            <a:chExt cx="213360" cy="13970"/>
          </a:xfrm>
        </p:grpSpPr>
        <p:sp>
          <p:nvSpPr>
            <p:cNvPr id="2766" name="object 2766"/>
            <p:cNvSpPr/>
            <p:nvPr/>
          </p:nvSpPr>
          <p:spPr>
            <a:xfrm>
              <a:off x="6692531" y="2540507"/>
              <a:ext cx="212725" cy="13335"/>
            </a:xfrm>
            <a:custGeom>
              <a:avLst/>
              <a:gdLst/>
              <a:ahLst/>
              <a:cxnLst/>
              <a:rect l="l" t="t" r="r" b="b"/>
              <a:pathLst>
                <a:path w="212725" h="13335">
                  <a:moveTo>
                    <a:pt x="212598" y="12954"/>
                  </a:moveTo>
                  <a:lnTo>
                    <a:pt x="0" y="0"/>
                  </a:lnTo>
                  <a:lnTo>
                    <a:pt x="761" y="12954"/>
                  </a:lnTo>
                  <a:lnTo>
                    <a:pt x="212598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67" name="object 2767"/>
            <p:cNvSpPr/>
            <p:nvPr/>
          </p:nvSpPr>
          <p:spPr>
            <a:xfrm>
              <a:off x="6692531" y="2540507"/>
              <a:ext cx="212725" cy="13335"/>
            </a:xfrm>
            <a:custGeom>
              <a:avLst/>
              <a:gdLst/>
              <a:ahLst/>
              <a:cxnLst/>
              <a:rect l="l" t="t" r="r" b="b"/>
              <a:pathLst>
                <a:path w="212725" h="13335">
                  <a:moveTo>
                    <a:pt x="0" y="0"/>
                  </a:moveTo>
                  <a:lnTo>
                    <a:pt x="761" y="12954"/>
                  </a:lnTo>
                  <a:lnTo>
                    <a:pt x="212598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68" name="object 2768"/>
            <p:cNvSpPr/>
            <p:nvPr/>
          </p:nvSpPr>
          <p:spPr>
            <a:xfrm>
              <a:off x="6692531" y="2540507"/>
              <a:ext cx="212725" cy="13335"/>
            </a:xfrm>
            <a:custGeom>
              <a:avLst/>
              <a:gdLst/>
              <a:ahLst/>
              <a:cxnLst/>
              <a:rect l="l" t="t" r="r" b="b"/>
              <a:pathLst>
                <a:path w="212725" h="13335">
                  <a:moveTo>
                    <a:pt x="212598" y="12954"/>
                  </a:moveTo>
                  <a:lnTo>
                    <a:pt x="211074" y="0"/>
                  </a:lnTo>
                  <a:lnTo>
                    <a:pt x="0" y="0"/>
                  </a:lnTo>
                  <a:lnTo>
                    <a:pt x="212598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69" name="object 2769"/>
            <p:cNvSpPr/>
            <p:nvPr/>
          </p:nvSpPr>
          <p:spPr>
            <a:xfrm>
              <a:off x="6692531" y="2540507"/>
              <a:ext cx="212725" cy="13335"/>
            </a:xfrm>
            <a:custGeom>
              <a:avLst/>
              <a:gdLst/>
              <a:ahLst/>
              <a:cxnLst/>
              <a:rect l="l" t="t" r="r" b="b"/>
              <a:pathLst>
                <a:path w="212725" h="13335">
                  <a:moveTo>
                    <a:pt x="0" y="0"/>
                  </a:moveTo>
                  <a:lnTo>
                    <a:pt x="211074" y="0"/>
                  </a:lnTo>
                  <a:lnTo>
                    <a:pt x="212598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770" name="object 2770"/>
          <p:cNvGrpSpPr/>
          <p:nvPr/>
        </p:nvGrpSpPr>
        <p:grpSpPr>
          <a:xfrm>
            <a:off x="11448652" y="3457987"/>
            <a:ext cx="258472" cy="19018"/>
            <a:chOff x="7039623" y="2540126"/>
            <a:chExt cx="189865" cy="13970"/>
          </a:xfrm>
        </p:grpSpPr>
        <p:sp>
          <p:nvSpPr>
            <p:cNvPr id="2771" name="object 2771"/>
            <p:cNvSpPr/>
            <p:nvPr/>
          </p:nvSpPr>
          <p:spPr>
            <a:xfrm>
              <a:off x="7040004" y="2540507"/>
              <a:ext cx="186055" cy="13335"/>
            </a:xfrm>
            <a:custGeom>
              <a:avLst/>
              <a:gdLst/>
              <a:ahLst/>
              <a:cxnLst/>
              <a:rect l="l" t="t" r="r" b="b"/>
              <a:pathLst>
                <a:path w="186054" h="13335">
                  <a:moveTo>
                    <a:pt x="185927" y="12954"/>
                  </a:moveTo>
                  <a:lnTo>
                    <a:pt x="8369" y="0"/>
                  </a:lnTo>
                  <a:lnTo>
                    <a:pt x="0" y="12954"/>
                  </a:lnTo>
                  <a:lnTo>
                    <a:pt x="185927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72" name="object 2772"/>
            <p:cNvSpPr/>
            <p:nvPr/>
          </p:nvSpPr>
          <p:spPr>
            <a:xfrm>
              <a:off x="7040004" y="2540507"/>
              <a:ext cx="186055" cy="13335"/>
            </a:xfrm>
            <a:custGeom>
              <a:avLst/>
              <a:gdLst/>
              <a:ahLst/>
              <a:cxnLst/>
              <a:rect l="l" t="t" r="r" b="b"/>
              <a:pathLst>
                <a:path w="186054" h="13335">
                  <a:moveTo>
                    <a:pt x="8369" y="0"/>
                  </a:moveTo>
                  <a:lnTo>
                    <a:pt x="0" y="12954"/>
                  </a:lnTo>
                  <a:lnTo>
                    <a:pt x="185927" y="12954"/>
                  </a:lnTo>
                  <a:lnTo>
                    <a:pt x="8369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73" name="object 2773"/>
            <p:cNvSpPr/>
            <p:nvPr/>
          </p:nvSpPr>
          <p:spPr>
            <a:xfrm>
              <a:off x="7048373" y="2540507"/>
              <a:ext cx="180975" cy="13335"/>
            </a:xfrm>
            <a:custGeom>
              <a:avLst/>
              <a:gdLst/>
              <a:ahLst/>
              <a:cxnLst/>
              <a:rect l="l" t="t" r="r" b="b"/>
              <a:pathLst>
                <a:path w="180975" h="13335">
                  <a:moveTo>
                    <a:pt x="180606" y="0"/>
                  </a:moveTo>
                  <a:lnTo>
                    <a:pt x="0" y="0"/>
                  </a:lnTo>
                  <a:lnTo>
                    <a:pt x="177558" y="12954"/>
                  </a:lnTo>
                  <a:lnTo>
                    <a:pt x="18060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74" name="object 2774"/>
            <p:cNvSpPr/>
            <p:nvPr/>
          </p:nvSpPr>
          <p:spPr>
            <a:xfrm>
              <a:off x="7048373" y="2540507"/>
              <a:ext cx="180975" cy="13335"/>
            </a:xfrm>
            <a:custGeom>
              <a:avLst/>
              <a:gdLst/>
              <a:ahLst/>
              <a:cxnLst/>
              <a:rect l="l" t="t" r="r" b="b"/>
              <a:pathLst>
                <a:path w="180975" h="13335">
                  <a:moveTo>
                    <a:pt x="0" y="0"/>
                  </a:moveTo>
                  <a:lnTo>
                    <a:pt x="180606" y="0"/>
                  </a:lnTo>
                  <a:lnTo>
                    <a:pt x="177558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775" name="object 2775"/>
          <p:cNvGrpSpPr/>
          <p:nvPr/>
        </p:nvGrpSpPr>
        <p:grpSpPr>
          <a:xfrm>
            <a:off x="11824169" y="3457987"/>
            <a:ext cx="76072" cy="19018"/>
            <a:chOff x="7315466" y="2540126"/>
            <a:chExt cx="55880" cy="13970"/>
          </a:xfrm>
        </p:grpSpPr>
        <p:sp>
          <p:nvSpPr>
            <p:cNvPr id="2776" name="object 2776"/>
            <p:cNvSpPr/>
            <p:nvPr/>
          </p:nvSpPr>
          <p:spPr>
            <a:xfrm>
              <a:off x="7315847" y="2540507"/>
              <a:ext cx="33655" cy="13335"/>
            </a:xfrm>
            <a:custGeom>
              <a:avLst/>
              <a:gdLst/>
              <a:ahLst/>
              <a:cxnLst/>
              <a:rect l="l" t="t" r="r" b="b"/>
              <a:pathLst>
                <a:path w="33654" h="13335">
                  <a:moveTo>
                    <a:pt x="33515" y="12954"/>
                  </a:moveTo>
                  <a:lnTo>
                    <a:pt x="0" y="0"/>
                  </a:lnTo>
                  <a:lnTo>
                    <a:pt x="749" y="12954"/>
                  </a:lnTo>
                  <a:lnTo>
                    <a:pt x="33515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77" name="object 2777"/>
            <p:cNvSpPr/>
            <p:nvPr/>
          </p:nvSpPr>
          <p:spPr>
            <a:xfrm>
              <a:off x="7315847" y="2540507"/>
              <a:ext cx="33655" cy="13335"/>
            </a:xfrm>
            <a:custGeom>
              <a:avLst/>
              <a:gdLst/>
              <a:ahLst/>
              <a:cxnLst/>
              <a:rect l="l" t="t" r="r" b="b"/>
              <a:pathLst>
                <a:path w="33654" h="13335">
                  <a:moveTo>
                    <a:pt x="0" y="0"/>
                  </a:moveTo>
                  <a:lnTo>
                    <a:pt x="749" y="12954"/>
                  </a:lnTo>
                  <a:lnTo>
                    <a:pt x="33515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78" name="object 2778"/>
            <p:cNvSpPr/>
            <p:nvPr/>
          </p:nvSpPr>
          <p:spPr>
            <a:xfrm>
              <a:off x="7315847" y="2540507"/>
              <a:ext cx="55244" cy="13335"/>
            </a:xfrm>
            <a:custGeom>
              <a:avLst/>
              <a:gdLst/>
              <a:ahLst/>
              <a:cxnLst/>
              <a:rect l="l" t="t" r="r" b="b"/>
              <a:pathLst>
                <a:path w="55245" h="13335">
                  <a:moveTo>
                    <a:pt x="54851" y="0"/>
                  </a:moveTo>
                  <a:lnTo>
                    <a:pt x="0" y="0"/>
                  </a:lnTo>
                  <a:lnTo>
                    <a:pt x="33515" y="12954"/>
                  </a:lnTo>
                  <a:lnTo>
                    <a:pt x="5485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79" name="object 2779"/>
            <p:cNvSpPr/>
            <p:nvPr/>
          </p:nvSpPr>
          <p:spPr>
            <a:xfrm>
              <a:off x="7315847" y="2540507"/>
              <a:ext cx="55244" cy="13335"/>
            </a:xfrm>
            <a:custGeom>
              <a:avLst/>
              <a:gdLst/>
              <a:ahLst/>
              <a:cxnLst/>
              <a:rect l="l" t="t" r="r" b="b"/>
              <a:pathLst>
                <a:path w="55245" h="13335">
                  <a:moveTo>
                    <a:pt x="0" y="0"/>
                  </a:moveTo>
                  <a:lnTo>
                    <a:pt x="54851" y="0"/>
                  </a:lnTo>
                  <a:lnTo>
                    <a:pt x="33515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780" name="object 2780"/>
          <p:cNvGrpSpPr/>
          <p:nvPr/>
        </p:nvGrpSpPr>
        <p:grpSpPr>
          <a:xfrm>
            <a:off x="9566907" y="3475622"/>
            <a:ext cx="240318" cy="2593"/>
            <a:chOff x="5657354" y="2553080"/>
            <a:chExt cx="176530" cy="1905"/>
          </a:xfrm>
        </p:grpSpPr>
        <p:sp>
          <p:nvSpPr>
            <p:cNvPr id="2781" name="object 2781"/>
            <p:cNvSpPr/>
            <p:nvPr/>
          </p:nvSpPr>
          <p:spPr>
            <a:xfrm>
              <a:off x="5657735" y="2553461"/>
              <a:ext cx="175260" cy="1270"/>
            </a:xfrm>
            <a:custGeom>
              <a:avLst/>
              <a:gdLst/>
              <a:ahLst/>
              <a:cxnLst/>
              <a:rect l="l" t="t" r="r" b="b"/>
              <a:pathLst>
                <a:path w="175260" h="1269">
                  <a:moveTo>
                    <a:pt x="175260" y="762"/>
                  </a:moveTo>
                  <a:lnTo>
                    <a:pt x="0" y="0"/>
                  </a:lnTo>
                  <a:lnTo>
                    <a:pt x="2286" y="762"/>
                  </a:lnTo>
                  <a:lnTo>
                    <a:pt x="175260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82" name="object 2782"/>
            <p:cNvSpPr/>
            <p:nvPr/>
          </p:nvSpPr>
          <p:spPr>
            <a:xfrm>
              <a:off x="5657735" y="2553461"/>
              <a:ext cx="175260" cy="1270"/>
            </a:xfrm>
            <a:custGeom>
              <a:avLst/>
              <a:gdLst/>
              <a:ahLst/>
              <a:cxnLst/>
              <a:rect l="l" t="t" r="r" b="b"/>
              <a:pathLst>
                <a:path w="175260" h="1269">
                  <a:moveTo>
                    <a:pt x="-380" y="381"/>
                  </a:moveTo>
                  <a:lnTo>
                    <a:pt x="175640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83" name="object 2783"/>
            <p:cNvSpPr/>
            <p:nvPr/>
          </p:nvSpPr>
          <p:spPr>
            <a:xfrm>
              <a:off x="5657735" y="2553461"/>
              <a:ext cx="175260" cy="1270"/>
            </a:xfrm>
            <a:custGeom>
              <a:avLst/>
              <a:gdLst/>
              <a:ahLst/>
              <a:cxnLst/>
              <a:rect l="l" t="t" r="r" b="b"/>
              <a:pathLst>
                <a:path w="175260" h="1269">
                  <a:moveTo>
                    <a:pt x="175260" y="762"/>
                  </a:moveTo>
                  <a:lnTo>
                    <a:pt x="173736" y="0"/>
                  </a:lnTo>
                  <a:lnTo>
                    <a:pt x="0" y="0"/>
                  </a:lnTo>
                  <a:lnTo>
                    <a:pt x="175260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84" name="object 2784"/>
            <p:cNvSpPr/>
            <p:nvPr/>
          </p:nvSpPr>
          <p:spPr>
            <a:xfrm>
              <a:off x="5657735" y="2553461"/>
              <a:ext cx="175260" cy="1270"/>
            </a:xfrm>
            <a:custGeom>
              <a:avLst/>
              <a:gdLst/>
              <a:ahLst/>
              <a:cxnLst/>
              <a:rect l="l" t="t" r="r" b="b"/>
              <a:pathLst>
                <a:path w="175260" h="1269">
                  <a:moveTo>
                    <a:pt x="-380" y="381"/>
                  </a:moveTo>
                  <a:lnTo>
                    <a:pt x="175640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785" name="object 2785"/>
          <p:cNvGrpSpPr/>
          <p:nvPr/>
        </p:nvGrpSpPr>
        <p:grpSpPr>
          <a:xfrm>
            <a:off x="10169605" y="3475622"/>
            <a:ext cx="346646" cy="2593"/>
            <a:chOff x="6100076" y="2553080"/>
            <a:chExt cx="254635" cy="1905"/>
          </a:xfrm>
        </p:grpSpPr>
        <p:sp>
          <p:nvSpPr>
            <p:cNvPr id="2786" name="object 2786"/>
            <p:cNvSpPr/>
            <p:nvPr/>
          </p:nvSpPr>
          <p:spPr>
            <a:xfrm>
              <a:off x="6100457" y="2553461"/>
              <a:ext cx="254000" cy="1270"/>
            </a:xfrm>
            <a:custGeom>
              <a:avLst/>
              <a:gdLst/>
              <a:ahLst/>
              <a:cxnLst/>
              <a:rect l="l" t="t" r="r" b="b"/>
              <a:pathLst>
                <a:path w="254000" h="1269">
                  <a:moveTo>
                    <a:pt x="253746" y="762"/>
                  </a:moveTo>
                  <a:lnTo>
                    <a:pt x="3810" y="0"/>
                  </a:lnTo>
                  <a:lnTo>
                    <a:pt x="0" y="762"/>
                  </a:lnTo>
                  <a:lnTo>
                    <a:pt x="253746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87" name="object 2787"/>
            <p:cNvSpPr/>
            <p:nvPr/>
          </p:nvSpPr>
          <p:spPr>
            <a:xfrm>
              <a:off x="6100457" y="2553461"/>
              <a:ext cx="254000" cy="1270"/>
            </a:xfrm>
            <a:custGeom>
              <a:avLst/>
              <a:gdLst/>
              <a:ahLst/>
              <a:cxnLst/>
              <a:rect l="l" t="t" r="r" b="b"/>
              <a:pathLst>
                <a:path w="254000" h="1269">
                  <a:moveTo>
                    <a:pt x="-380" y="381"/>
                  </a:moveTo>
                  <a:lnTo>
                    <a:pt x="254126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88" name="object 2788"/>
            <p:cNvSpPr/>
            <p:nvPr/>
          </p:nvSpPr>
          <p:spPr>
            <a:xfrm>
              <a:off x="6104267" y="2553461"/>
              <a:ext cx="250190" cy="1270"/>
            </a:xfrm>
            <a:custGeom>
              <a:avLst/>
              <a:gdLst/>
              <a:ahLst/>
              <a:cxnLst/>
              <a:rect l="l" t="t" r="r" b="b"/>
              <a:pathLst>
                <a:path w="250189" h="1269">
                  <a:moveTo>
                    <a:pt x="249936" y="762"/>
                  </a:moveTo>
                  <a:lnTo>
                    <a:pt x="249936" y="0"/>
                  </a:lnTo>
                  <a:lnTo>
                    <a:pt x="0" y="0"/>
                  </a:lnTo>
                  <a:lnTo>
                    <a:pt x="249936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89" name="object 2789"/>
            <p:cNvSpPr/>
            <p:nvPr/>
          </p:nvSpPr>
          <p:spPr>
            <a:xfrm>
              <a:off x="6104267" y="2553461"/>
              <a:ext cx="250190" cy="1270"/>
            </a:xfrm>
            <a:custGeom>
              <a:avLst/>
              <a:gdLst/>
              <a:ahLst/>
              <a:cxnLst/>
              <a:rect l="l" t="t" r="r" b="b"/>
              <a:pathLst>
                <a:path w="250189" h="1269">
                  <a:moveTo>
                    <a:pt x="-381" y="381"/>
                  </a:moveTo>
                  <a:lnTo>
                    <a:pt x="250316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790" name="object 2790"/>
          <p:cNvGrpSpPr/>
          <p:nvPr/>
        </p:nvGrpSpPr>
        <p:grpSpPr>
          <a:xfrm>
            <a:off x="10976659" y="3475622"/>
            <a:ext cx="289592" cy="2593"/>
            <a:chOff x="6692912" y="2553080"/>
            <a:chExt cx="212725" cy="1905"/>
          </a:xfrm>
        </p:grpSpPr>
        <p:sp>
          <p:nvSpPr>
            <p:cNvPr id="2791" name="object 2791"/>
            <p:cNvSpPr/>
            <p:nvPr/>
          </p:nvSpPr>
          <p:spPr>
            <a:xfrm>
              <a:off x="6693293" y="2553461"/>
              <a:ext cx="212090" cy="1270"/>
            </a:xfrm>
            <a:custGeom>
              <a:avLst/>
              <a:gdLst/>
              <a:ahLst/>
              <a:cxnLst/>
              <a:rect l="l" t="t" r="r" b="b"/>
              <a:pathLst>
                <a:path w="212090" h="1269">
                  <a:moveTo>
                    <a:pt x="211836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211836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92" name="object 2792"/>
            <p:cNvSpPr/>
            <p:nvPr/>
          </p:nvSpPr>
          <p:spPr>
            <a:xfrm>
              <a:off x="6693293" y="2553461"/>
              <a:ext cx="212090" cy="1270"/>
            </a:xfrm>
            <a:custGeom>
              <a:avLst/>
              <a:gdLst/>
              <a:ahLst/>
              <a:cxnLst/>
              <a:rect l="l" t="t" r="r" b="b"/>
              <a:pathLst>
                <a:path w="212090" h="1269">
                  <a:moveTo>
                    <a:pt x="-380" y="381"/>
                  </a:moveTo>
                  <a:lnTo>
                    <a:pt x="212217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93" name="object 2793"/>
            <p:cNvSpPr/>
            <p:nvPr/>
          </p:nvSpPr>
          <p:spPr>
            <a:xfrm>
              <a:off x="6693293" y="2553461"/>
              <a:ext cx="212090" cy="1270"/>
            </a:xfrm>
            <a:custGeom>
              <a:avLst/>
              <a:gdLst/>
              <a:ahLst/>
              <a:cxnLst/>
              <a:rect l="l" t="t" r="r" b="b"/>
              <a:pathLst>
                <a:path w="212090" h="1269">
                  <a:moveTo>
                    <a:pt x="211836" y="762"/>
                  </a:moveTo>
                  <a:lnTo>
                    <a:pt x="211836" y="0"/>
                  </a:lnTo>
                  <a:lnTo>
                    <a:pt x="0" y="0"/>
                  </a:lnTo>
                  <a:lnTo>
                    <a:pt x="211836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94" name="object 2794"/>
            <p:cNvSpPr/>
            <p:nvPr/>
          </p:nvSpPr>
          <p:spPr>
            <a:xfrm>
              <a:off x="6693293" y="2553461"/>
              <a:ext cx="212090" cy="1270"/>
            </a:xfrm>
            <a:custGeom>
              <a:avLst/>
              <a:gdLst/>
              <a:ahLst/>
              <a:cxnLst/>
              <a:rect l="l" t="t" r="r" b="b"/>
              <a:pathLst>
                <a:path w="212090" h="1269">
                  <a:moveTo>
                    <a:pt x="-380" y="381"/>
                  </a:moveTo>
                  <a:lnTo>
                    <a:pt x="212217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795" name="object 2795"/>
          <p:cNvGrpSpPr/>
          <p:nvPr/>
        </p:nvGrpSpPr>
        <p:grpSpPr>
          <a:xfrm>
            <a:off x="11447614" y="3475622"/>
            <a:ext cx="255878" cy="2593"/>
            <a:chOff x="7038861" y="2553080"/>
            <a:chExt cx="187960" cy="1905"/>
          </a:xfrm>
        </p:grpSpPr>
        <p:sp>
          <p:nvSpPr>
            <p:cNvPr id="2796" name="object 2796"/>
            <p:cNvSpPr/>
            <p:nvPr/>
          </p:nvSpPr>
          <p:spPr>
            <a:xfrm>
              <a:off x="7039242" y="2553461"/>
              <a:ext cx="186690" cy="1270"/>
            </a:xfrm>
            <a:custGeom>
              <a:avLst/>
              <a:gdLst/>
              <a:ahLst/>
              <a:cxnLst/>
              <a:rect l="l" t="t" r="r" b="b"/>
              <a:pathLst>
                <a:path w="186690" h="1269">
                  <a:moveTo>
                    <a:pt x="186690" y="762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186690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97" name="object 2797"/>
            <p:cNvSpPr/>
            <p:nvPr/>
          </p:nvSpPr>
          <p:spPr>
            <a:xfrm>
              <a:off x="7039242" y="2553461"/>
              <a:ext cx="186690" cy="1270"/>
            </a:xfrm>
            <a:custGeom>
              <a:avLst/>
              <a:gdLst/>
              <a:ahLst/>
              <a:cxnLst/>
              <a:rect l="l" t="t" r="r" b="b"/>
              <a:pathLst>
                <a:path w="186690" h="1269">
                  <a:moveTo>
                    <a:pt x="-380" y="381"/>
                  </a:moveTo>
                  <a:lnTo>
                    <a:pt x="187071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98" name="object 2798"/>
            <p:cNvSpPr/>
            <p:nvPr/>
          </p:nvSpPr>
          <p:spPr>
            <a:xfrm>
              <a:off x="7040004" y="2553461"/>
              <a:ext cx="186055" cy="1270"/>
            </a:xfrm>
            <a:custGeom>
              <a:avLst/>
              <a:gdLst/>
              <a:ahLst/>
              <a:cxnLst/>
              <a:rect l="l" t="t" r="r" b="b"/>
              <a:pathLst>
                <a:path w="186054" h="1269">
                  <a:moveTo>
                    <a:pt x="185927" y="762"/>
                  </a:moveTo>
                  <a:lnTo>
                    <a:pt x="185927" y="0"/>
                  </a:lnTo>
                  <a:lnTo>
                    <a:pt x="0" y="0"/>
                  </a:lnTo>
                  <a:lnTo>
                    <a:pt x="185927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799" name="object 2799"/>
            <p:cNvSpPr/>
            <p:nvPr/>
          </p:nvSpPr>
          <p:spPr>
            <a:xfrm>
              <a:off x="7040004" y="2553461"/>
              <a:ext cx="186055" cy="1270"/>
            </a:xfrm>
            <a:custGeom>
              <a:avLst/>
              <a:gdLst/>
              <a:ahLst/>
              <a:cxnLst/>
              <a:rect l="l" t="t" r="r" b="b"/>
              <a:pathLst>
                <a:path w="186054" h="1269">
                  <a:moveTo>
                    <a:pt x="-380" y="381"/>
                  </a:moveTo>
                  <a:lnTo>
                    <a:pt x="186308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800" name="object 2800"/>
          <p:cNvGrpSpPr/>
          <p:nvPr/>
        </p:nvGrpSpPr>
        <p:grpSpPr>
          <a:xfrm>
            <a:off x="11825191" y="3475622"/>
            <a:ext cx="45816" cy="2593"/>
            <a:chOff x="7316216" y="2553080"/>
            <a:chExt cx="33655" cy="1905"/>
          </a:xfrm>
        </p:grpSpPr>
        <p:sp>
          <p:nvSpPr>
            <p:cNvPr id="2801" name="object 2801"/>
            <p:cNvSpPr/>
            <p:nvPr/>
          </p:nvSpPr>
          <p:spPr>
            <a:xfrm>
              <a:off x="7316597" y="2553461"/>
              <a:ext cx="31750" cy="1270"/>
            </a:xfrm>
            <a:custGeom>
              <a:avLst/>
              <a:gdLst/>
              <a:ahLst/>
              <a:cxnLst/>
              <a:rect l="l" t="t" r="r" b="b"/>
              <a:pathLst>
                <a:path w="31750" h="1269">
                  <a:moveTo>
                    <a:pt x="3124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31242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02" name="object 2802"/>
            <p:cNvSpPr/>
            <p:nvPr/>
          </p:nvSpPr>
          <p:spPr>
            <a:xfrm>
              <a:off x="7316597" y="2553461"/>
              <a:ext cx="31750" cy="1270"/>
            </a:xfrm>
            <a:custGeom>
              <a:avLst/>
              <a:gdLst/>
              <a:ahLst/>
              <a:cxnLst/>
              <a:rect l="l" t="t" r="r" b="b"/>
              <a:pathLst>
                <a:path w="31750" h="1269">
                  <a:moveTo>
                    <a:pt x="0" y="0"/>
                  </a:moveTo>
                  <a:lnTo>
                    <a:pt x="0" y="762"/>
                  </a:lnTo>
                  <a:lnTo>
                    <a:pt x="31242" y="76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03" name="object 2803"/>
            <p:cNvSpPr/>
            <p:nvPr/>
          </p:nvSpPr>
          <p:spPr>
            <a:xfrm>
              <a:off x="7316597" y="2553461"/>
              <a:ext cx="33020" cy="1270"/>
            </a:xfrm>
            <a:custGeom>
              <a:avLst/>
              <a:gdLst/>
              <a:ahLst/>
              <a:cxnLst/>
              <a:rect l="l" t="t" r="r" b="b"/>
              <a:pathLst>
                <a:path w="33020" h="1269">
                  <a:moveTo>
                    <a:pt x="32766" y="0"/>
                  </a:moveTo>
                  <a:lnTo>
                    <a:pt x="0" y="0"/>
                  </a:lnTo>
                  <a:lnTo>
                    <a:pt x="31242" y="762"/>
                  </a:lnTo>
                  <a:lnTo>
                    <a:pt x="3276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04" name="object 2804"/>
            <p:cNvSpPr/>
            <p:nvPr/>
          </p:nvSpPr>
          <p:spPr>
            <a:xfrm>
              <a:off x="7316597" y="2553461"/>
              <a:ext cx="33020" cy="1270"/>
            </a:xfrm>
            <a:custGeom>
              <a:avLst/>
              <a:gdLst/>
              <a:ahLst/>
              <a:cxnLst/>
              <a:rect l="l" t="t" r="r" b="b"/>
              <a:pathLst>
                <a:path w="33020" h="1269">
                  <a:moveTo>
                    <a:pt x="0" y="0"/>
                  </a:moveTo>
                  <a:lnTo>
                    <a:pt x="32766" y="0"/>
                  </a:lnTo>
                  <a:lnTo>
                    <a:pt x="31242" y="76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805" name="object 2805"/>
          <p:cNvGrpSpPr/>
          <p:nvPr/>
        </p:nvGrpSpPr>
        <p:grpSpPr>
          <a:xfrm>
            <a:off x="9570019" y="3476659"/>
            <a:ext cx="250692" cy="6916"/>
            <a:chOff x="5659640" y="2553842"/>
            <a:chExt cx="184150" cy="5080"/>
          </a:xfrm>
        </p:grpSpPr>
        <p:sp>
          <p:nvSpPr>
            <p:cNvPr id="2806" name="object 2806"/>
            <p:cNvSpPr/>
            <p:nvPr/>
          </p:nvSpPr>
          <p:spPr>
            <a:xfrm>
              <a:off x="5660021" y="2554223"/>
              <a:ext cx="182880" cy="3810"/>
            </a:xfrm>
            <a:custGeom>
              <a:avLst/>
              <a:gdLst/>
              <a:ahLst/>
              <a:cxnLst/>
              <a:rect l="l" t="t" r="r" b="b"/>
              <a:pathLst>
                <a:path w="182879" h="3810">
                  <a:moveTo>
                    <a:pt x="182880" y="3809"/>
                  </a:moveTo>
                  <a:lnTo>
                    <a:pt x="0" y="0"/>
                  </a:lnTo>
                  <a:lnTo>
                    <a:pt x="17525" y="3809"/>
                  </a:lnTo>
                  <a:lnTo>
                    <a:pt x="182880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07" name="object 2807"/>
            <p:cNvSpPr/>
            <p:nvPr/>
          </p:nvSpPr>
          <p:spPr>
            <a:xfrm>
              <a:off x="5660021" y="2554223"/>
              <a:ext cx="182880" cy="3810"/>
            </a:xfrm>
            <a:custGeom>
              <a:avLst/>
              <a:gdLst/>
              <a:ahLst/>
              <a:cxnLst/>
              <a:rect l="l" t="t" r="r" b="b"/>
              <a:pathLst>
                <a:path w="182879" h="3810">
                  <a:moveTo>
                    <a:pt x="0" y="0"/>
                  </a:moveTo>
                  <a:lnTo>
                    <a:pt x="17525" y="3809"/>
                  </a:lnTo>
                  <a:lnTo>
                    <a:pt x="182880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08" name="object 2808"/>
            <p:cNvSpPr/>
            <p:nvPr/>
          </p:nvSpPr>
          <p:spPr>
            <a:xfrm>
              <a:off x="5660021" y="2554223"/>
              <a:ext cx="182880" cy="3810"/>
            </a:xfrm>
            <a:custGeom>
              <a:avLst/>
              <a:gdLst/>
              <a:ahLst/>
              <a:cxnLst/>
              <a:rect l="l" t="t" r="r" b="b"/>
              <a:pathLst>
                <a:path w="182879" h="3810">
                  <a:moveTo>
                    <a:pt x="182880" y="3809"/>
                  </a:moveTo>
                  <a:lnTo>
                    <a:pt x="172974" y="0"/>
                  </a:lnTo>
                  <a:lnTo>
                    <a:pt x="0" y="0"/>
                  </a:lnTo>
                  <a:lnTo>
                    <a:pt x="182880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09" name="object 2809"/>
            <p:cNvSpPr/>
            <p:nvPr/>
          </p:nvSpPr>
          <p:spPr>
            <a:xfrm>
              <a:off x="5660021" y="2554223"/>
              <a:ext cx="182880" cy="3810"/>
            </a:xfrm>
            <a:custGeom>
              <a:avLst/>
              <a:gdLst/>
              <a:ahLst/>
              <a:cxnLst/>
              <a:rect l="l" t="t" r="r" b="b"/>
              <a:pathLst>
                <a:path w="182879" h="3810">
                  <a:moveTo>
                    <a:pt x="0" y="0"/>
                  </a:moveTo>
                  <a:lnTo>
                    <a:pt x="172974" y="0"/>
                  </a:lnTo>
                  <a:lnTo>
                    <a:pt x="182880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810" name="object 2810"/>
          <p:cNvGrpSpPr/>
          <p:nvPr/>
        </p:nvGrpSpPr>
        <p:grpSpPr>
          <a:xfrm>
            <a:off x="10169605" y="3476659"/>
            <a:ext cx="346646" cy="6916"/>
            <a:chOff x="6100076" y="2553842"/>
            <a:chExt cx="254635" cy="5080"/>
          </a:xfrm>
        </p:grpSpPr>
        <p:sp>
          <p:nvSpPr>
            <p:cNvPr id="2811" name="object 2811"/>
            <p:cNvSpPr/>
            <p:nvPr/>
          </p:nvSpPr>
          <p:spPr>
            <a:xfrm>
              <a:off x="6100457" y="2554223"/>
              <a:ext cx="253365" cy="3810"/>
            </a:xfrm>
            <a:custGeom>
              <a:avLst/>
              <a:gdLst/>
              <a:ahLst/>
              <a:cxnLst/>
              <a:rect l="l" t="t" r="r" b="b"/>
              <a:pathLst>
                <a:path w="253364" h="3810">
                  <a:moveTo>
                    <a:pt x="252984" y="3809"/>
                  </a:moveTo>
                  <a:lnTo>
                    <a:pt x="0" y="0"/>
                  </a:lnTo>
                  <a:lnTo>
                    <a:pt x="6096" y="3809"/>
                  </a:lnTo>
                  <a:lnTo>
                    <a:pt x="252984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12" name="object 2812"/>
            <p:cNvSpPr/>
            <p:nvPr/>
          </p:nvSpPr>
          <p:spPr>
            <a:xfrm>
              <a:off x="6100457" y="2554223"/>
              <a:ext cx="253365" cy="3810"/>
            </a:xfrm>
            <a:custGeom>
              <a:avLst/>
              <a:gdLst/>
              <a:ahLst/>
              <a:cxnLst/>
              <a:rect l="l" t="t" r="r" b="b"/>
              <a:pathLst>
                <a:path w="253364" h="3810">
                  <a:moveTo>
                    <a:pt x="0" y="0"/>
                  </a:moveTo>
                  <a:lnTo>
                    <a:pt x="6096" y="3809"/>
                  </a:lnTo>
                  <a:lnTo>
                    <a:pt x="252984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13" name="object 2813"/>
            <p:cNvSpPr/>
            <p:nvPr/>
          </p:nvSpPr>
          <p:spPr>
            <a:xfrm>
              <a:off x="6100457" y="2554223"/>
              <a:ext cx="254000" cy="3810"/>
            </a:xfrm>
            <a:custGeom>
              <a:avLst/>
              <a:gdLst/>
              <a:ahLst/>
              <a:cxnLst/>
              <a:rect l="l" t="t" r="r" b="b"/>
              <a:pathLst>
                <a:path w="254000" h="3810">
                  <a:moveTo>
                    <a:pt x="253746" y="0"/>
                  </a:moveTo>
                  <a:lnTo>
                    <a:pt x="0" y="0"/>
                  </a:lnTo>
                  <a:lnTo>
                    <a:pt x="252984" y="3809"/>
                  </a:lnTo>
                  <a:lnTo>
                    <a:pt x="25374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14" name="object 2814"/>
            <p:cNvSpPr/>
            <p:nvPr/>
          </p:nvSpPr>
          <p:spPr>
            <a:xfrm>
              <a:off x="6100457" y="2554223"/>
              <a:ext cx="254000" cy="3810"/>
            </a:xfrm>
            <a:custGeom>
              <a:avLst/>
              <a:gdLst/>
              <a:ahLst/>
              <a:cxnLst/>
              <a:rect l="l" t="t" r="r" b="b"/>
              <a:pathLst>
                <a:path w="254000" h="3810">
                  <a:moveTo>
                    <a:pt x="0" y="0"/>
                  </a:moveTo>
                  <a:lnTo>
                    <a:pt x="253746" y="0"/>
                  </a:lnTo>
                  <a:lnTo>
                    <a:pt x="252984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815" name="object 2815"/>
          <p:cNvGrpSpPr/>
          <p:nvPr/>
        </p:nvGrpSpPr>
        <p:grpSpPr>
          <a:xfrm>
            <a:off x="10976659" y="3476659"/>
            <a:ext cx="289592" cy="6916"/>
            <a:chOff x="6692912" y="2553842"/>
            <a:chExt cx="212725" cy="5080"/>
          </a:xfrm>
        </p:grpSpPr>
        <p:sp>
          <p:nvSpPr>
            <p:cNvPr id="2816" name="object 2816"/>
            <p:cNvSpPr/>
            <p:nvPr/>
          </p:nvSpPr>
          <p:spPr>
            <a:xfrm>
              <a:off x="6693293" y="2554223"/>
              <a:ext cx="212090" cy="3810"/>
            </a:xfrm>
            <a:custGeom>
              <a:avLst/>
              <a:gdLst/>
              <a:ahLst/>
              <a:cxnLst/>
              <a:rect l="l" t="t" r="r" b="b"/>
              <a:pathLst>
                <a:path w="212090" h="3810">
                  <a:moveTo>
                    <a:pt x="211836" y="3809"/>
                  </a:moveTo>
                  <a:lnTo>
                    <a:pt x="0" y="0"/>
                  </a:lnTo>
                  <a:lnTo>
                    <a:pt x="762" y="3809"/>
                  </a:lnTo>
                  <a:lnTo>
                    <a:pt x="211836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17" name="object 2817"/>
            <p:cNvSpPr/>
            <p:nvPr/>
          </p:nvSpPr>
          <p:spPr>
            <a:xfrm>
              <a:off x="6693293" y="2554223"/>
              <a:ext cx="212090" cy="3810"/>
            </a:xfrm>
            <a:custGeom>
              <a:avLst/>
              <a:gdLst/>
              <a:ahLst/>
              <a:cxnLst/>
              <a:rect l="l" t="t" r="r" b="b"/>
              <a:pathLst>
                <a:path w="212090" h="3810">
                  <a:moveTo>
                    <a:pt x="0" y="0"/>
                  </a:moveTo>
                  <a:lnTo>
                    <a:pt x="762" y="3809"/>
                  </a:lnTo>
                  <a:lnTo>
                    <a:pt x="211836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18" name="object 2818"/>
            <p:cNvSpPr/>
            <p:nvPr/>
          </p:nvSpPr>
          <p:spPr>
            <a:xfrm>
              <a:off x="6693293" y="2554223"/>
              <a:ext cx="212090" cy="3810"/>
            </a:xfrm>
            <a:custGeom>
              <a:avLst/>
              <a:gdLst/>
              <a:ahLst/>
              <a:cxnLst/>
              <a:rect l="l" t="t" r="r" b="b"/>
              <a:pathLst>
                <a:path w="212090" h="3810">
                  <a:moveTo>
                    <a:pt x="211836" y="3809"/>
                  </a:moveTo>
                  <a:lnTo>
                    <a:pt x="211836" y="0"/>
                  </a:lnTo>
                  <a:lnTo>
                    <a:pt x="0" y="0"/>
                  </a:lnTo>
                  <a:lnTo>
                    <a:pt x="211836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19" name="object 2819"/>
            <p:cNvSpPr/>
            <p:nvPr/>
          </p:nvSpPr>
          <p:spPr>
            <a:xfrm>
              <a:off x="6693293" y="2554223"/>
              <a:ext cx="212090" cy="3810"/>
            </a:xfrm>
            <a:custGeom>
              <a:avLst/>
              <a:gdLst/>
              <a:ahLst/>
              <a:cxnLst/>
              <a:rect l="l" t="t" r="r" b="b"/>
              <a:pathLst>
                <a:path w="212090" h="3810">
                  <a:moveTo>
                    <a:pt x="0" y="0"/>
                  </a:moveTo>
                  <a:lnTo>
                    <a:pt x="211836" y="0"/>
                  </a:lnTo>
                  <a:lnTo>
                    <a:pt x="211836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820" name="object 2820"/>
          <p:cNvGrpSpPr/>
          <p:nvPr/>
        </p:nvGrpSpPr>
        <p:grpSpPr>
          <a:xfrm>
            <a:off x="11443463" y="3476659"/>
            <a:ext cx="259336" cy="6916"/>
            <a:chOff x="7035812" y="2553842"/>
            <a:chExt cx="190500" cy="5080"/>
          </a:xfrm>
        </p:grpSpPr>
        <p:sp>
          <p:nvSpPr>
            <p:cNvPr id="2821" name="object 2821"/>
            <p:cNvSpPr/>
            <p:nvPr/>
          </p:nvSpPr>
          <p:spPr>
            <a:xfrm>
              <a:off x="7036193" y="2554223"/>
              <a:ext cx="188595" cy="3810"/>
            </a:xfrm>
            <a:custGeom>
              <a:avLst/>
              <a:gdLst/>
              <a:ahLst/>
              <a:cxnLst/>
              <a:rect l="l" t="t" r="r" b="b"/>
              <a:pathLst>
                <a:path w="188595" h="3810">
                  <a:moveTo>
                    <a:pt x="188214" y="3809"/>
                  </a:moveTo>
                  <a:lnTo>
                    <a:pt x="3048" y="0"/>
                  </a:lnTo>
                  <a:lnTo>
                    <a:pt x="0" y="3809"/>
                  </a:lnTo>
                  <a:lnTo>
                    <a:pt x="188214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22" name="object 2822"/>
            <p:cNvSpPr/>
            <p:nvPr/>
          </p:nvSpPr>
          <p:spPr>
            <a:xfrm>
              <a:off x="7036193" y="2554223"/>
              <a:ext cx="188595" cy="3810"/>
            </a:xfrm>
            <a:custGeom>
              <a:avLst/>
              <a:gdLst/>
              <a:ahLst/>
              <a:cxnLst/>
              <a:rect l="l" t="t" r="r" b="b"/>
              <a:pathLst>
                <a:path w="188595" h="3810">
                  <a:moveTo>
                    <a:pt x="3048" y="0"/>
                  </a:moveTo>
                  <a:lnTo>
                    <a:pt x="0" y="3809"/>
                  </a:lnTo>
                  <a:lnTo>
                    <a:pt x="188214" y="3809"/>
                  </a:lnTo>
                  <a:lnTo>
                    <a:pt x="304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23" name="object 2823"/>
            <p:cNvSpPr/>
            <p:nvPr/>
          </p:nvSpPr>
          <p:spPr>
            <a:xfrm>
              <a:off x="7039241" y="2554223"/>
              <a:ext cx="186690" cy="3810"/>
            </a:xfrm>
            <a:custGeom>
              <a:avLst/>
              <a:gdLst/>
              <a:ahLst/>
              <a:cxnLst/>
              <a:rect l="l" t="t" r="r" b="b"/>
              <a:pathLst>
                <a:path w="186690" h="3810">
                  <a:moveTo>
                    <a:pt x="186690" y="0"/>
                  </a:moveTo>
                  <a:lnTo>
                    <a:pt x="0" y="0"/>
                  </a:lnTo>
                  <a:lnTo>
                    <a:pt x="185166" y="3809"/>
                  </a:lnTo>
                  <a:lnTo>
                    <a:pt x="18669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24" name="object 2824"/>
            <p:cNvSpPr/>
            <p:nvPr/>
          </p:nvSpPr>
          <p:spPr>
            <a:xfrm>
              <a:off x="7039241" y="2554223"/>
              <a:ext cx="186690" cy="3810"/>
            </a:xfrm>
            <a:custGeom>
              <a:avLst/>
              <a:gdLst/>
              <a:ahLst/>
              <a:cxnLst/>
              <a:rect l="l" t="t" r="r" b="b"/>
              <a:pathLst>
                <a:path w="186690" h="3810">
                  <a:moveTo>
                    <a:pt x="0" y="0"/>
                  </a:moveTo>
                  <a:lnTo>
                    <a:pt x="186690" y="0"/>
                  </a:lnTo>
                  <a:lnTo>
                    <a:pt x="185166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825" name="object 2825"/>
          <p:cNvGrpSpPr/>
          <p:nvPr/>
        </p:nvGrpSpPr>
        <p:grpSpPr>
          <a:xfrm>
            <a:off x="11825190" y="3476659"/>
            <a:ext cx="44086" cy="6916"/>
            <a:chOff x="7316216" y="2553842"/>
            <a:chExt cx="32384" cy="5080"/>
          </a:xfrm>
        </p:grpSpPr>
        <p:sp>
          <p:nvSpPr>
            <p:cNvPr id="2826" name="object 2826"/>
            <p:cNvSpPr/>
            <p:nvPr/>
          </p:nvSpPr>
          <p:spPr>
            <a:xfrm>
              <a:off x="7316597" y="2554223"/>
              <a:ext cx="24130" cy="3810"/>
            </a:xfrm>
            <a:custGeom>
              <a:avLst/>
              <a:gdLst/>
              <a:ahLst/>
              <a:cxnLst/>
              <a:rect l="l" t="t" r="r" b="b"/>
              <a:pathLst>
                <a:path w="24129" h="3810">
                  <a:moveTo>
                    <a:pt x="23634" y="3809"/>
                  </a:moveTo>
                  <a:lnTo>
                    <a:pt x="0" y="0"/>
                  </a:lnTo>
                  <a:lnTo>
                    <a:pt x="774" y="3809"/>
                  </a:lnTo>
                  <a:lnTo>
                    <a:pt x="23634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27" name="object 2827"/>
            <p:cNvSpPr/>
            <p:nvPr/>
          </p:nvSpPr>
          <p:spPr>
            <a:xfrm>
              <a:off x="7316597" y="2554223"/>
              <a:ext cx="24130" cy="3810"/>
            </a:xfrm>
            <a:custGeom>
              <a:avLst/>
              <a:gdLst/>
              <a:ahLst/>
              <a:cxnLst/>
              <a:rect l="l" t="t" r="r" b="b"/>
              <a:pathLst>
                <a:path w="24129" h="3810">
                  <a:moveTo>
                    <a:pt x="0" y="0"/>
                  </a:moveTo>
                  <a:lnTo>
                    <a:pt x="774" y="3809"/>
                  </a:lnTo>
                  <a:lnTo>
                    <a:pt x="23634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28" name="object 2828"/>
            <p:cNvSpPr/>
            <p:nvPr/>
          </p:nvSpPr>
          <p:spPr>
            <a:xfrm>
              <a:off x="7316597" y="2554223"/>
              <a:ext cx="31750" cy="3810"/>
            </a:xfrm>
            <a:custGeom>
              <a:avLst/>
              <a:gdLst/>
              <a:ahLst/>
              <a:cxnLst/>
              <a:rect l="l" t="t" r="r" b="b"/>
              <a:pathLst>
                <a:path w="31750" h="3810">
                  <a:moveTo>
                    <a:pt x="31242" y="0"/>
                  </a:moveTo>
                  <a:lnTo>
                    <a:pt x="0" y="0"/>
                  </a:lnTo>
                  <a:lnTo>
                    <a:pt x="23634" y="3809"/>
                  </a:lnTo>
                  <a:lnTo>
                    <a:pt x="3124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29" name="object 2829"/>
            <p:cNvSpPr/>
            <p:nvPr/>
          </p:nvSpPr>
          <p:spPr>
            <a:xfrm>
              <a:off x="7316597" y="2554223"/>
              <a:ext cx="31750" cy="3810"/>
            </a:xfrm>
            <a:custGeom>
              <a:avLst/>
              <a:gdLst/>
              <a:ahLst/>
              <a:cxnLst/>
              <a:rect l="l" t="t" r="r" b="b"/>
              <a:pathLst>
                <a:path w="31750" h="3810">
                  <a:moveTo>
                    <a:pt x="0" y="0"/>
                  </a:moveTo>
                  <a:lnTo>
                    <a:pt x="31242" y="0"/>
                  </a:lnTo>
                  <a:lnTo>
                    <a:pt x="23634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830" name="object 2830"/>
          <p:cNvGrpSpPr/>
          <p:nvPr/>
        </p:nvGrpSpPr>
        <p:grpSpPr>
          <a:xfrm>
            <a:off x="9594398" y="3481846"/>
            <a:ext cx="225622" cy="1729"/>
            <a:chOff x="5677547" y="2557652"/>
            <a:chExt cx="165735" cy="1270"/>
          </a:xfrm>
        </p:grpSpPr>
        <p:sp>
          <p:nvSpPr>
            <p:cNvPr id="2831" name="object 2831"/>
            <p:cNvSpPr/>
            <p:nvPr/>
          </p:nvSpPr>
          <p:spPr>
            <a:xfrm>
              <a:off x="5677547" y="2558033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5">
                  <a:moveTo>
                    <a:pt x="165354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32" name="object 2832"/>
            <p:cNvSpPr/>
            <p:nvPr/>
          </p:nvSpPr>
          <p:spPr>
            <a:xfrm>
              <a:off x="5677547" y="2558033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5">
                  <a:moveTo>
                    <a:pt x="0" y="0"/>
                  </a:moveTo>
                  <a:lnTo>
                    <a:pt x="165354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33" name="object 2833"/>
            <p:cNvSpPr/>
            <p:nvPr/>
          </p:nvSpPr>
          <p:spPr>
            <a:xfrm>
              <a:off x="5677547" y="2558033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5">
                  <a:moveTo>
                    <a:pt x="165354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34" name="object 2834"/>
            <p:cNvSpPr/>
            <p:nvPr/>
          </p:nvSpPr>
          <p:spPr>
            <a:xfrm>
              <a:off x="5677547" y="2558033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5">
                  <a:moveTo>
                    <a:pt x="0" y="0"/>
                  </a:moveTo>
                  <a:lnTo>
                    <a:pt x="165354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835" name="object 2835"/>
          <p:cNvGrpSpPr/>
          <p:nvPr/>
        </p:nvGrpSpPr>
        <p:grpSpPr>
          <a:xfrm>
            <a:off x="10178422" y="3481846"/>
            <a:ext cx="336273" cy="1729"/>
            <a:chOff x="6106553" y="2557652"/>
            <a:chExt cx="247015" cy="1270"/>
          </a:xfrm>
        </p:grpSpPr>
        <p:sp>
          <p:nvSpPr>
            <p:cNvPr id="2836" name="object 2836"/>
            <p:cNvSpPr/>
            <p:nvPr/>
          </p:nvSpPr>
          <p:spPr>
            <a:xfrm>
              <a:off x="6106553" y="2558033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4">
                  <a:moveTo>
                    <a:pt x="246887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37" name="object 2837"/>
            <p:cNvSpPr/>
            <p:nvPr/>
          </p:nvSpPr>
          <p:spPr>
            <a:xfrm>
              <a:off x="6106553" y="2558033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4">
                  <a:moveTo>
                    <a:pt x="0" y="0"/>
                  </a:moveTo>
                  <a:lnTo>
                    <a:pt x="246888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38" name="object 2838"/>
            <p:cNvSpPr/>
            <p:nvPr/>
          </p:nvSpPr>
          <p:spPr>
            <a:xfrm>
              <a:off x="6106553" y="2558033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4">
                  <a:moveTo>
                    <a:pt x="246887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39" name="object 2839"/>
            <p:cNvSpPr/>
            <p:nvPr/>
          </p:nvSpPr>
          <p:spPr>
            <a:xfrm>
              <a:off x="6106553" y="2558033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4">
                  <a:moveTo>
                    <a:pt x="0" y="0"/>
                  </a:moveTo>
                  <a:lnTo>
                    <a:pt x="246888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840" name="object 2840"/>
          <p:cNvGrpSpPr/>
          <p:nvPr/>
        </p:nvGrpSpPr>
        <p:grpSpPr>
          <a:xfrm>
            <a:off x="10978214" y="3481846"/>
            <a:ext cx="287862" cy="1729"/>
            <a:chOff x="6694055" y="2557652"/>
            <a:chExt cx="211454" cy="1270"/>
          </a:xfrm>
        </p:grpSpPr>
        <p:sp>
          <p:nvSpPr>
            <p:cNvPr id="2841" name="object 2841"/>
            <p:cNvSpPr/>
            <p:nvPr/>
          </p:nvSpPr>
          <p:spPr>
            <a:xfrm>
              <a:off x="6694055" y="2558033"/>
              <a:ext cx="211454" cy="0"/>
            </a:xfrm>
            <a:custGeom>
              <a:avLst/>
              <a:gdLst/>
              <a:ahLst/>
              <a:cxnLst/>
              <a:rect l="l" t="t" r="r" b="b"/>
              <a:pathLst>
                <a:path w="211454">
                  <a:moveTo>
                    <a:pt x="211074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42" name="object 2842"/>
            <p:cNvSpPr/>
            <p:nvPr/>
          </p:nvSpPr>
          <p:spPr>
            <a:xfrm>
              <a:off x="6694055" y="2558033"/>
              <a:ext cx="211454" cy="0"/>
            </a:xfrm>
            <a:custGeom>
              <a:avLst/>
              <a:gdLst/>
              <a:ahLst/>
              <a:cxnLst/>
              <a:rect l="l" t="t" r="r" b="b"/>
              <a:pathLst>
                <a:path w="211454">
                  <a:moveTo>
                    <a:pt x="0" y="0"/>
                  </a:moveTo>
                  <a:lnTo>
                    <a:pt x="211074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43" name="object 2843"/>
            <p:cNvSpPr/>
            <p:nvPr/>
          </p:nvSpPr>
          <p:spPr>
            <a:xfrm>
              <a:off x="6694055" y="2558033"/>
              <a:ext cx="211454" cy="0"/>
            </a:xfrm>
            <a:custGeom>
              <a:avLst/>
              <a:gdLst/>
              <a:ahLst/>
              <a:cxnLst/>
              <a:rect l="l" t="t" r="r" b="b"/>
              <a:pathLst>
                <a:path w="211454">
                  <a:moveTo>
                    <a:pt x="211074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44" name="object 2844"/>
            <p:cNvSpPr/>
            <p:nvPr/>
          </p:nvSpPr>
          <p:spPr>
            <a:xfrm>
              <a:off x="6694055" y="2558033"/>
              <a:ext cx="211454" cy="0"/>
            </a:xfrm>
            <a:custGeom>
              <a:avLst/>
              <a:gdLst/>
              <a:ahLst/>
              <a:cxnLst/>
              <a:rect l="l" t="t" r="r" b="b"/>
              <a:pathLst>
                <a:path w="211454">
                  <a:moveTo>
                    <a:pt x="0" y="0"/>
                  </a:moveTo>
                  <a:lnTo>
                    <a:pt x="211074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845" name="object 2845"/>
          <p:cNvGrpSpPr/>
          <p:nvPr/>
        </p:nvGrpSpPr>
        <p:grpSpPr>
          <a:xfrm>
            <a:off x="11443983" y="3481846"/>
            <a:ext cx="256743" cy="1729"/>
            <a:chOff x="7036193" y="2557652"/>
            <a:chExt cx="188595" cy="1270"/>
          </a:xfrm>
        </p:grpSpPr>
        <p:sp>
          <p:nvSpPr>
            <p:cNvPr id="2846" name="object 2846"/>
            <p:cNvSpPr/>
            <p:nvPr/>
          </p:nvSpPr>
          <p:spPr>
            <a:xfrm>
              <a:off x="7036193" y="2558033"/>
              <a:ext cx="188595" cy="0"/>
            </a:xfrm>
            <a:custGeom>
              <a:avLst/>
              <a:gdLst/>
              <a:ahLst/>
              <a:cxnLst/>
              <a:rect l="l" t="t" r="r" b="b"/>
              <a:pathLst>
                <a:path w="188595">
                  <a:moveTo>
                    <a:pt x="188214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47" name="object 2847"/>
            <p:cNvSpPr/>
            <p:nvPr/>
          </p:nvSpPr>
          <p:spPr>
            <a:xfrm>
              <a:off x="7036193" y="2558033"/>
              <a:ext cx="188595" cy="0"/>
            </a:xfrm>
            <a:custGeom>
              <a:avLst/>
              <a:gdLst/>
              <a:ahLst/>
              <a:cxnLst/>
              <a:rect l="l" t="t" r="r" b="b"/>
              <a:pathLst>
                <a:path w="188595">
                  <a:moveTo>
                    <a:pt x="0" y="0"/>
                  </a:moveTo>
                  <a:lnTo>
                    <a:pt x="188214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48" name="object 2848"/>
            <p:cNvSpPr/>
            <p:nvPr/>
          </p:nvSpPr>
          <p:spPr>
            <a:xfrm>
              <a:off x="7036193" y="2558033"/>
              <a:ext cx="188595" cy="0"/>
            </a:xfrm>
            <a:custGeom>
              <a:avLst/>
              <a:gdLst/>
              <a:ahLst/>
              <a:cxnLst/>
              <a:rect l="l" t="t" r="r" b="b"/>
              <a:pathLst>
                <a:path w="188595">
                  <a:moveTo>
                    <a:pt x="188214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49" name="object 2849"/>
            <p:cNvSpPr/>
            <p:nvPr/>
          </p:nvSpPr>
          <p:spPr>
            <a:xfrm>
              <a:off x="7036193" y="2558033"/>
              <a:ext cx="188595" cy="0"/>
            </a:xfrm>
            <a:custGeom>
              <a:avLst/>
              <a:gdLst/>
              <a:ahLst/>
              <a:cxnLst/>
              <a:rect l="l" t="t" r="r" b="b"/>
              <a:pathLst>
                <a:path w="188595">
                  <a:moveTo>
                    <a:pt x="0" y="0"/>
                  </a:moveTo>
                  <a:lnTo>
                    <a:pt x="188214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850" name="object 2850"/>
          <p:cNvGrpSpPr/>
          <p:nvPr/>
        </p:nvGrpSpPr>
        <p:grpSpPr>
          <a:xfrm>
            <a:off x="11826762" y="3481846"/>
            <a:ext cx="31120" cy="1729"/>
            <a:chOff x="7317371" y="2557652"/>
            <a:chExt cx="22860" cy="1270"/>
          </a:xfrm>
        </p:grpSpPr>
        <p:sp>
          <p:nvSpPr>
            <p:cNvPr id="2851" name="object 2851"/>
            <p:cNvSpPr/>
            <p:nvPr/>
          </p:nvSpPr>
          <p:spPr>
            <a:xfrm>
              <a:off x="7317371" y="255803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52" name="object 2852"/>
            <p:cNvSpPr/>
            <p:nvPr/>
          </p:nvSpPr>
          <p:spPr>
            <a:xfrm>
              <a:off x="7317371" y="255803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53" name="object 2853"/>
            <p:cNvSpPr/>
            <p:nvPr/>
          </p:nvSpPr>
          <p:spPr>
            <a:xfrm>
              <a:off x="7317371" y="255803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54" name="object 2854"/>
            <p:cNvSpPr/>
            <p:nvPr/>
          </p:nvSpPr>
          <p:spPr>
            <a:xfrm>
              <a:off x="7317371" y="255803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855" name="object 2855"/>
          <p:cNvGrpSpPr/>
          <p:nvPr/>
        </p:nvGrpSpPr>
        <p:grpSpPr>
          <a:xfrm>
            <a:off x="9593879" y="3481846"/>
            <a:ext cx="256743" cy="14696"/>
            <a:chOff x="5677166" y="2557652"/>
            <a:chExt cx="188595" cy="10795"/>
          </a:xfrm>
        </p:grpSpPr>
        <p:sp>
          <p:nvSpPr>
            <p:cNvPr id="2856" name="object 2856"/>
            <p:cNvSpPr/>
            <p:nvPr/>
          </p:nvSpPr>
          <p:spPr>
            <a:xfrm>
              <a:off x="5677547" y="2558033"/>
              <a:ext cx="187960" cy="10160"/>
            </a:xfrm>
            <a:custGeom>
              <a:avLst/>
              <a:gdLst/>
              <a:ahLst/>
              <a:cxnLst/>
              <a:rect l="l" t="t" r="r" b="b"/>
              <a:pathLst>
                <a:path w="187960" h="10160">
                  <a:moveTo>
                    <a:pt x="187451" y="9906"/>
                  </a:moveTo>
                  <a:lnTo>
                    <a:pt x="0" y="0"/>
                  </a:lnTo>
                  <a:lnTo>
                    <a:pt x="38100" y="9906"/>
                  </a:lnTo>
                  <a:lnTo>
                    <a:pt x="187451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57" name="object 2857"/>
            <p:cNvSpPr/>
            <p:nvPr/>
          </p:nvSpPr>
          <p:spPr>
            <a:xfrm>
              <a:off x="5677547" y="2558033"/>
              <a:ext cx="187960" cy="10160"/>
            </a:xfrm>
            <a:custGeom>
              <a:avLst/>
              <a:gdLst/>
              <a:ahLst/>
              <a:cxnLst/>
              <a:rect l="l" t="t" r="r" b="b"/>
              <a:pathLst>
                <a:path w="187960" h="10160">
                  <a:moveTo>
                    <a:pt x="0" y="0"/>
                  </a:moveTo>
                  <a:lnTo>
                    <a:pt x="38100" y="9906"/>
                  </a:lnTo>
                  <a:lnTo>
                    <a:pt x="187451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58" name="object 2858"/>
            <p:cNvSpPr/>
            <p:nvPr/>
          </p:nvSpPr>
          <p:spPr>
            <a:xfrm>
              <a:off x="5677547" y="2558033"/>
              <a:ext cx="187960" cy="10160"/>
            </a:xfrm>
            <a:custGeom>
              <a:avLst/>
              <a:gdLst/>
              <a:ahLst/>
              <a:cxnLst/>
              <a:rect l="l" t="t" r="r" b="b"/>
              <a:pathLst>
                <a:path w="187960" h="10160">
                  <a:moveTo>
                    <a:pt x="187451" y="9906"/>
                  </a:moveTo>
                  <a:lnTo>
                    <a:pt x="165354" y="0"/>
                  </a:lnTo>
                  <a:lnTo>
                    <a:pt x="0" y="0"/>
                  </a:lnTo>
                  <a:lnTo>
                    <a:pt x="187451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59" name="object 2859"/>
            <p:cNvSpPr/>
            <p:nvPr/>
          </p:nvSpPr>
          <p:spPr>
            <a:xfrm>
              <a:off x="5677547" y="2558033"/>
              <a:ext cx="187960" cy="10160"/>
            </a:xfrm>
            <a:custGeom>
              <a:avLst/>
              <a:gdLst/>
              <a:ahLst/>
              <a:cxnLst/>
              <a:rect l="l" t="t" r="r" b="b"/>
              <a:pathLst>
                <a:path w="187960" h="10160">
                  <a:moveTo>
                    <a:pt x="0" y="0"/>
                  </a:moveTo>
                  <a:lnTo>
                    <a:pt x="165354" y="0"/>
                  </a:lnTo>
                  <a:lnTo>
                    <a:pt x="187451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860" name="object 2860"/>
          <p:cNvGrpSpPr/>
          <p:nvPr/>
        </p:nvGrpSpPr>
        <p:grpSpPr>
          <a:xfrm>
            <a:off x="10177903" y="3481846"/>
            <a:ext cx="337137" cy="14696"/>
            <a:chOff x="6106172" y="2557652"/>
            <a:chExt cx="247650" cy="10795"/>
          </a:xfrm>
        </p:grpSpPr>
        <p:sp>
          <p:nvSpPr>
            <p:cNvPr id="2861" name="object 2861"/>
            <p:cNvSpPr/>
            <p:nvPr/>
          </p:nvSpPr>
          <p:spPr>
            <a:xfrm>
              <a:off x="6106553" y="2558033"/>
              <a:ext cx="247015" cy="10160"/>
            </a:xfrm>
            <a:custGeom>
              <a:avLst/>
              <a:gdLst/>
              <a:ahLst/>
              <a:cxnLst/>
              <a:rect l="l" t="t" r="r" b="b"/>
              <a:pathLst>
                <a:path w="247014" h="10160">
                  <a:moveTo>
                    <a:pt x="246887" y="9906"/>
                  </a:moveTo>
                  <a:lnTo>
                    <a:pt x="0" y="0"/>
                  </a:lnTo>
                  <a:lnTo>
                    <a:pt x="14477" y="9906"/>
                  </a:lnTo>
                  <a:lnTo>
                    <a:pt x="246887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62" name="object 2862"/>
            <p:cNvSpPr/>
            <p:nvPr/>
          </p:nvSpPr>
          <p:spPr>
            <a:xfrm>
              <a:off x="6106553" y="2558033"/>
              <a:ext cx="247015" cy="10160"/>
            </a:xfrm>
            <a:custGeom>
              <a:avLst/>
              <a:gdLst/>
              <a:ahLst/>
              <a:cxnLst/>
              <a:rect l="l" t="t" r="r" b="b"/>
              <a:pathLst>
                <a:path w="247014" h="10160">
                  <a:moveTo>
                    <a:pt x="0" y="0"/>
                  </a:moveTo>
                  <a:lnTo>
                    <a:pt x="14477" y="9906"/>
                  </a:lnTo>
                  <a:lnTo>
                    <a:pt x="246887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63" name="object 2863"/>
            <p:cNvSpPr/>
            <p:nvPr/>
          </p:nvSpPr>
          <p:spPr>
            <a:xfrm>
              <a:off x="6106553" y="2558033"/>
              <a:ext cx="247015" cy="10160"/>
            </a:xfrm>
            <a:custGeom>
              <a:avLst/>
              <a:gdLst/>
              <a:ahLst/>
              <a:cxnLst/>
              <a:rect l="l" t="t" r="r" b="b"/>
              <a:pathLst>
                <a:path w="247014" h="10160">
                  <a:moveTo>
                    <a:pt x="246887" y="9906"/>
                  </a:moveTo>
                  <a:lnTo>
                    <a:pt x="246887" y="0"/>
                  </a:lnTo>
                  <a:lnTo>
                    <a:pt x="0" y="0"/>
                  </a:lnTo>
                  <a:lnTo>
                    <a:pt x="246887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64" name="object 2864"/>
            <p:cNvSpPr/>
            <p:nvPr/>
          </p:nvSpPr>
          <p:spPr>
            <a:xfrm>
              <a:off x="6106553" y="2558033"/>
              <a:ext cx="247015" cy="10160"/>
            </a:xfrm>
            <a:custGeom>
              <a:avLst/>
              <a:gdLst/>
              <a:ahLst/>
              <a:cxnLst/>
              <a:rect l="l" t="t" r="r" b="b"/>
              <a:pathLst>
                <a:path w="247014" h="10160">
                  <a:moveTo>
                    <a:pt x="0" y="0"/>
                  </a:moveTo>
                  <a:lnTo>
                    <a:pt x="246887" y="0"/>
                  </a:lnTo>
                  <a:lnTo>
                    <a:pt x="246887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865" name="object 2865"/>
          <p:cNvGrpSpPr/>
          <p:nvPr/>
        </p:nvGrpSpPr>
        <p:grpSpPr>
          <a:xfrm>
            <a:off x="10977696" y="3481846"/>
            <a:ext cx="290456" cy="14696"/>
            <a:chOff x="6693674" y="2557652"/>
            <a:chExt cx="213360" cy="10795"/>
          </a:xfrm>
        </p:grpSpPr>
        <p:sp>
          <p:nvSpPr>
            <p:cNvPr id="2866" name="object 2866"/>
            <p:cNvSpPr/>
            <p:nvPr/>
          </p:nvSpPr>
          <p:spPr>
            <a:xfrm>
              <a:off x="6694055" y="2558033"/>
              <a:ext cx="212725" cy="10160"/>
            </a:xfrm>
            <a:custGeom>
              <a:avLst/>
              <a:gdLst/>
              <a:ahLst/>
              <a:cxnLst/>
              <a:rect l="l" t="t" r="r" b="b"/>
              <a:pathLst>
                <a:path w="212725" h="10160">
                  <a:moveTo>
                    <a:pt x="212598" y="9906"/>
                  </a:moveTo>
                  <a:lnTo>
                    <a:pt x="0" y="0"/>
                  </a:lnTo>
                  <a:lnTo>
                    <a:pt x="761" y="9906"/>
                  </a:lnTo>
                  <a:lnTo>
                    <a:pt x="212598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67" name="object 2867"/>
            <p:cNvSpPr/>
            <p:nvPr/>
          </p:nvSpPr>
          <p:spPr>
            <a:xfrm>
              <a:off x="6694055" y="2558033"/>
              <a:ext cx="212725" cy="10160"/>
            </a:xfrm>
            <a:custGeom>
              <a:avLst/>
              <a:gdLst/>
              <a:ahLst/>
              <a:cxnLst/>
              <a:rect l="l" t="t" r="r" b="b"/>
              <a:pathLst>
                <a:path w="212725" h="10160">
                  <a:moveTo>
                    <a:pt x="0" y="0"/>
                  </a:moveTo>
                  <a:lnTo>
                    <a:pt x="761" y="9906"/>
                  </a:lnTo>
                  <a:lnTo>
                    <a:pt x="212598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68" name="object 2868"/>
            <p:cNvSpPr/>
            <p:nvPr/>
          </p:nvSpPr>
          <p:spPr>
            <a:xfrm>
              <a:off x="6694055" y="2558033"/>
              <a:ext cx="212725" cy="10160"/>
            </a:xfrm>
            <a:custGeom>
              <a:avLst/>
              <a:gdLst/>
              <a:ahLst/>
              <a:cxnLst/>
              <a:rect l="l" t="t" r="r" b="b"/>
              <a:pathLst>
                <a:path w="212725" h="10160">
                  <a:moveTo>
                    <a:pt x="212598" y="9906"/>
                  </a:moveTo>
                  <a:lnTo>
                    <a:pt x="211074" y="0"/>
                  </a:lnTo>
                  <a:lnTo>
                    <a:pt x="0" y="0"/>
                  </a:lnTo>
                  <a:lnTo>
                    <a:pt x="212598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69" name="object 2869"/>
            <p:cNvSpPr/>
            <p:nvPr/>
          </p:nvSpPr>
          <p:spPr>
            <a:xfrm>
              <a:off x="6694055" y="2558033"/>
              <a:ext cx="212725" cy="10160"/>
            </a:xfrm>
            <a:custGeom>
              <a:avLst/>
              <a:gdLst/>
              <a:ahLst/>
              <a:cxnLst/>
              <a:rect l="l" t="t" r="r" b="b"/>
              <a:pathLst>
                <a:path w="212725" h="10160">
                  <a:moveTo>
                    <a:pt x="0" y="0"/>
                  </a:moveTo>
                  <a:lnTo>
                    <a:pt x="211074" y="0"/>
                  </a:lnTo>
                  <a:lnTo>
                    <a:pt x="212598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870" name="object 2870"/>
          <p:cNvGrpSpPr/>
          <p:nvPr/>
        </p:nvGrpSpPr>
        <p:grpSpPr>
          <a:xfrm>
            <a:off x="11425811" y="3481846"/>
            <a:ext cx="275761" cy="14696"/>
            <a:chOff x="7022845" y="2557652"/>
            <a:chExt cx="202565" cy="10795"/>
          </a:xfrm>
        </p:grpSpPr>
        <p:sp>
          <p:nvSpPr>
            <p:cNvPr id="2871" name="object 2871"/>
            <p:cNvSpPr/>
            <p:nvPr/>
          </p:nvSpPr>
          <p:spPr>
            <a:xfrm>
              <a:off x="7023226" y="2558033"/>
              <a:ext cx="196850" cy="10160"/>
            </a:xfrm>
            <a:custGeom>
              <a:avLst/>
              <a:gdLst/>
              <a:ahLst/>
              <a:cxnLst/>
              <a:rect l="l" t="t" r="r" b="b"/>
              <a:pathLst>
                <a:path w="196850" h="10160">
                  <a:moveTo>
                    <a:pt x="196596" y="9906"/>
                  </a:moveTo>
                  <a:lnTo>
                    <a:pt x="12966" y="0"/>
                  </a:lnTo>
                  <a:lnTo>
                    <a:pt x="0" y="9906"/>
                  </a:lnTo>
                  <a:lnTo>
                    <a:pt x="196596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72" name="object 2872"/>
            <p:cNvSpPr/>
            <p:nvPr/>
          </p:nvSpPr>
          <p:spPr>
            <a:xfrm>
              <a:off x="7023226" y="2558033"/>
              <a:ext cx="196850" cy="10160"/>
            </a:xfrm>
            <a:custGeom>
              <a:avLst/>
              <a:gdLst/>
              <a:ahLst/>
              <a:cxnLst/>
              <a:rect l="l" t="t" r="r" b="b"/>
              <a:pathLst>
                <a:path w="196850" h="10160">
                  <a:moveTo>
                    <a:pt x="12966" y="0"/>
                  </a:moveTo>
                  <a:lnTo>
                    <a:pt x="0" y="9906"/>
                  </a:lnTo>
                  <a:lnTo>
                    <a:pt x="196596" y="9906"/>
                  </a:lnTo>
                  <a:lnTo>
                    <a:pt x="12966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73" name="object 2873"/>
            <p:cNvSpPr/>
            <p:nvPr/>
          </p:nvSpPr>
          <p:spPr>
            <a:xfrm>
              <a:off x="7036193" y="2558033"/>
              <a:ext cx="188595" cy="10160"/>
            </a:xfrm>
            <a:custGeom>
              <a:avLst/>
              <a:gdLst/>
              <a:ahLst/>
              <a:cxnLst/>
              <a:rect l="l" t="t" r="r" b="b"/>
              <a:pathLst>
                <a:path w="188595" h="10160">
                  <a:moveTo>
                    <a:pt x="188214" y="0"/>
                  </a:moveTo>
                  <a:lnTo>
                    <a:pt x="0" y="0"/>
                  </a:lnTo>
                  <a:lnTo>
                    <a:pt x="183629" y="9906"/>
                  </a:lnTo>
                  <a:lnTo>
                    <a:pt x="18821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74" name="object 2874"/>
            <p:cNvSpPr/>
            <p:nvPr/>
          </p:nvSpPr>
          <p:spPr>
            <a:xfrm>
              <a:off x="7036193" y="2558033"/>
              <a:ext cx="188595" cy="10160"/>
            </a:xfrm>
            <a:custGeom>
              <a:avLst/>
              <a:gdLst/>
              <a:ahLst/>
              <a:cxnLst/>
              <a:rect l="l" t="t" r="r" b="b"/>
              <a:pathLst>
                <a:path w="188595" h="10160">
                  <a:moveTo>
                    <a:pt x="0" y="0"/>
                  </a:moveTo>
                  <a:lnTo>
                    <a:pt x="188214" y="0"/>
                  </a:lnTo>
                  <a:lnTo>
                    <a:pt x="183629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875" name="object 2875"/>
          <p:cNvGrpSpPr/>
          <p:nvPr/>
        </p:nvGrpSpPr>
        <p:grpSpPr>
          <a:xfrm>
            <a:off x="11826244" y="3481846"/>
            <a:ext cx="32849" cy="14696"/>
            <a:chOff x="7316990" y="2557652"/>
            <a:chExt cx="24130" cy="10795"/>
          </a:xfrm>
        </p:grpSpPr>
        <p:sp>
          <p:nvSpPr>
            <p:cNvPr id="2876" name="object 2876"/>
            <p:cNvSpPr/>
            <p:nvPr/>
          </p:nvSpPr>
          <p:spPr>
            <a:xfrm>
              <a:off x="7317371" y="2558033"/>
              <a:ext cx="5715" cy="10160"/>
            </a:xfrm>
            <a:custGeom>
              <a:avLst/>
              <a:gdLst/>
              <a:ahLst/>
              <a:cxnLst/>
              <a:rect l="l" t="t" r="r" b="b"/>
              <a:pathLst>
                <a:path w="5715" h="10160">
                  <a:moveTo>
                    <a:pt x="5333" y="9906"/>
                  </a:moveTo>
                  <a:lnTo>
                    <a:pt x="0" y="0"/>
                  </a:lnTo>
                  <a:lnTo>
                    <a:pt x="749" y="9906"/>
                  </a:lnTo>
                  <a:lnTo>
                    <a:pt x="5333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77" name="object 2877"/>
            <p:cNvSpPr/>
            <p:nvPr/>
          </p:nvSpPr>
          <p:spPr>
            <a:xfrm>
              <a:off x="7317371" y="2558033"/>
              <a:ext cx="5715" cy="10160"/>
            </a:xfrm>
            <a:custGeom>
              <a:avLst/>
              <a:gdLst/>
              <a:ahLst/>
              <a:cxnLst/>
              <a:rect l="l" t="t" r="r" b="b"/>
              <a:pathLst>
                <a:path w="5715" h="10160">
                  <a:moveTo>
                    <a:pt x="0" y="0"/>
                  </a:moveTo>
                  <a:lnTo>
                    <a:pt x="749" y="9906"/>
                  </a:lnTo>
                  <a:lnTo>
                    <a:pt x="5333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78" name="object 2878"/>
            <p:cNvSpPr/>
            <p:nvPr/>
          </p:nvSpPr>
          <p:spPr>
            <a:xfrm>
              <a:off x="7317371" y="2558033"/>
              <a:ext cx="22860" cy="10160"/>
            </a:xfrm>
            <a:custGeom>
              <a:avLst/>
              <a:gdLst/>
              <a:ahLst/>
              <a:cxnLst/>
              <a:rect l="l" t="t" r="r" b="b"/>
              <a:pathLst>
                <a:path w="22859" h="10160">
                  <a:moveTo>
                    <a:pt x="22859" y="0"/>
                  </a:moveTo>
                  <a:lnTo>
                    <a:pt x="0" y="0"/>
                  </a:lnTo>
                  <a:lnTo>
                    <a:pt x="5333" y="9906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79" name="object 2879"/>
            <p:cNvSpPr/>
            <p:nvPr/>
          </p:nvSpPr>
          <p:spPr>
            <a:xfrm>
              <a:off x="7317371" y="2558033"/>
              <a:ext cx="22860" cy="10160"/>
            </a:xfrm>
            <a:custGeom>
              <a:avLst/>
              <a:gdLst/>
              <a:ahLst/>
              <a:cxnLst/>
              <a:rect l="l" t="t" r="r" b="b"/>
              <a:pathLst>
                <a:path w="22859" h="10160">
                  <a:moveTo>
                    <a:pt x="0" y="0"/>
                  </a:moveTo>
                  <a:lnTo>
                    <a:pt x="22859" y="0"/>
                  </a:lnTo>
                  <a:lnTo>
                    <a:pt x="5333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880" name="object 2880"/>
          <p:cNvGrpSpPr/>
          <p:nvPr/>
        </p:nvGrpSpPr>
        <p:grpSpPr>
          <a:xfrm>
            <a:off x="9640559" y="3495332"/>
            <a:ext cx="215249" cy="4322"/>
            <a:chOff x="5711456" y="2567558"/>
            <a:chExt cx="158115" cy="3175"/>
          </a:xfrm>
        </p:grpSpPr>
        <p:sp>
          <p:nvSpPr>
            <p:cNvPr id="2881" name="object 2881"/>
            <p:cNvSpPr/>
            <p:nvPr/>
          </p:nvSpPr>
          <p:spPr>
            <a:xfrm>
              <a:off x="5711837" y="2567939"/>
              <a:ext cx="157480" cy="2540"/>
            </a:xfrm>
            <a:custGeom>
              <a:avLst/>
              <a:gdLst/>
              <a:ahLst/>
              <a:cxnLst/>
              <a:rect l="l" t="t" r="r" b="b"/>
              <a:pathLst>
                <a:path w="157479" h="2539">
                  <a:moveTo>
                    <a:pt x="156972" y="2286"/>
                  </a:moveTo>
                  <a:lnTo>
                    <a:pt x="3810" y="0"/>
                  </a:lnTo>
                  <a:lnTo>
                    <a:pt x="0" y="2286"/>
                  </a:lnTo>
                  <a:lnTo>
                    <a:pt x="156972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82" name="object 2882"/>
            <p:cNvSpPr/>
            <p:nvPr/>
          </p:nvSpPr>
          <p:spPr>
            <a:xfrm>
              <a:off x="5711837" y="2567939"/>
              <a:ext cx="157480" cy="2540"/>
            </a:xfrm>
            <a:custGeom>
              <a:avLst/>
              <a:gdLst/>
              <a:ahLst/>
              <a:cxnLst/>
              <a:rect l="l" t="t" r="r" b="b"/>
              <a:pathLst>
                <a:path w="157479" h="2539">
                  <a:moveTo>
                    <a:pt x="3810" y="0"/>
                  </a:moveTo>
                  <a:lnTo>
                    <a:pt x="0" y="2286"/>
                  </a:lnTo>
                  <a:lnTo>
                    <a:pt x="156972" y="2286"/>
                  </a:lnTo>
                  <a:lnTo>
                    <a:pt x="381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83" name="object 2883"/>
            <p:cNvSpPr/>
            <p:nvPr/>
          </p:nvSpPr>
          <p:spPr>
            <a:xfrm>
              <a:off x="5715647" y="2567939"/>
              <a:ext cx="153670" cy="2540"/>
            </a:xfrm>
            <a:custGeom>
              <a:avLst/>
              <a:gdLst/>
              <a:ahLst/>
              <a:cxnLst/>
              <a:rect l="l" t="t" r="r" b="b"/>
              <a:pathLst>
                <a:path w="153670" h="2539">
                  <a:moveTo>
                    <a:pt x="153162" y="2286"/>
                  </a:moveTo>
                  <a:lnTo>
                    <a:pt x="149351" y="0"/>
                  </a:lnTo>
                  <a:lnTo>
                    <a:pt x="0" y="0"/>
                  </a:lnTo>
                  <a:lnTo>
                    <a:pt x="153162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84" name="object 2884"/>
            <p:cNvSpPr/>
            <p:nvPr/>
          </p:nvSpPr>
          <p:spPr>
            <a:xfrm>
              <a:off x="5715647" y="2567939"/>
              <a:ext cx="153670" cy="2540"/>
            </a:xfrm>
            <a:custGeom>
              <a:avLst/>
              <a:gdLst/>
              <a:ahLst/>
              <a:cxnLst/>
              <a:rect l="l" t="t" r="r" b="b"/>
              <a:pathLst>
                <a:path w="153670" h="2539">
                  <a:moveTo>
                    <a:pt x="0" y="0"/>
                  </a:moveTo>
                  <a:lnTo>
                    <a:pt x="149351" y="0"/>
                  </a:lnTo>
                  <a:lnTo>
                    <a:pt x="153162" y="228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885" name="object 2885"/>
          <p:cNvGrpSpPr/>
          <p:nvPr/>
        </p:nvGrpSpPr>
        <p:grpSpPr>
          <a:xfrm>
            <a:off x="10197613" y="3495332"/>
            <a:ext cx="318118" cy="4322"/>
            <a:chOff x="6120650" y="2567558"/>
            <a:chExt cx="233679" cy="3175"/>
          </a:xfrm>
        </p:grpSpPr>
        <p:sp>
          <p:nvSpPr>
            <p:cNvPr id="2886" name="object 2886"/>
            <p:cNvSpPr/>
            <p:nvPr/>
          </p:nvSpPr>
          <p:spPr>
            <a:xfrm>
              <a:off x="6121031" y="2567939"/>
              <a:ext cx="231775" cy="2540"/>
            </a:xfrm>
            <a:custGeom>
              <a:avLst/>
              <a:gdLst/>
              <a:ahLst/>
              <a:cxnLst/>
              <a:rect l="l" t="t" r="r" b="b"/>
              <a:pathLst>
                <a:path w="231775" h="2539">
                  <a:moveTo>
                    <a:pt x="231648" y="2286"/>
                  </a:moveTo>
                  <a:lnTo>
                    <a:pt x="0" y="0"/>
                  </a:lnTo>
                  <a:lnTo>
                    <a:pt x="2286" y="2286"/>
                  </a:lnTo>
                  <a:lnTo>
                    <a:pt x="231648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87" name="object 2887"/>
            <p:cNvSpPr/>
            <p:nvPr/>
          </p:nvSpPr>
          <p:spPr>
            <a:xfrm>
              <a:off x="6121031" y="2567939"/>
              <a:ext cx="231775" cy="2540"/>
            </a:xfrm>
            <a:custGeom>
              <a:avLst/>
              <a:gdLst/>
              <a:ahLst/>
              <a:cxnLst/>
              <a:rect l="l" t="t" r="r" b="b"/>
              <a:pathLst>
                <a:path w="231775" h="2539">
                  <a:moveTo>
                    <a:pt x="-380" y="1143"/>
                  </a:moveTo>
                  <a:lnTo>
                    <a:pt x="232028" y="1143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88" name="object 2888"/>
            <p:cNvSpPr/>
            <p:nvPr/>
          </p:nvSpPr>
          <p:spPr>
            <a:xfrm>
              <a:off x="6121031" y="2567939"/>
              <a:ext cx="232410" cy="2540"/>
            </a:xfrm>
            <a:custGeom>
              <a:avLst/>
              <a:gdLst/>
              <a:ahLst/>
              <a:cxnLst/>
              <a:rect l="l" t="t" r="r" b="b"/>
              <a:pathLst>
                <a:path w="232410" h="2539">
                  <a:moveTo>
                    <a:pt x="232410" y="0"/>
                  </a:moveTo>
                  <a:lnTo>
                    <a:pt x="0" y="0"/>
                  </a:lnTo>
                  <a:lnTo>
                    <a:pt x="231648" y="2286"/>
                  </a:lnTo>
                  <a:lnTo>
                    <a:pt x="23241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89" name="object 2889"/>
            <p:cNvSpPr/>
            <p:nvPr/>
          </p:nvSpPr>
          <p:spPr>
            <a:xfrm>
              <a:off x="6121031" y="2567939"/>
              <a:ext cx="232410" cy="2540"/>
            </a:xfrm>
            <a:custGeom>
              <a:avLst/>
              <a:gdLst/>
              <a:ahLst/>
              <a:cxnLst/>
              <a:rect l="l" t="t" r="r" b="b"/>
              <a:pathLst>
                <a:path w="232410" h="2539">
                  <a:moveTo>
                    <a:pt x="-380" y="1143"/>
                  </a:moveTo>
                  <a:lnTo>
                    <a:pt x="232790" y="1143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890" name="object 2890"/>
          <p:cNvGrpSpPr/>
          <p:nvPr/>
        </p:nvGrpSpPr>
        <p:grpSpPr>
          <a:xfrm>
            <a:off x="10978734" y="3495332"/>
            <a:ext cx="289592" cy="4322"/>
            <a:chOff x="6694436" y="2567558"/>
            <a:chExt cx="212725" cy="3175"/>
          </a:xfrm>
        </p:grpSpPr>
        <p:sp>
          <p:nvSpPr>
            <p:cNvPr id="2891" name="object 2891"/>
            <p:cNvSpPr/>
            <p:nvPr/>
          </p:nvSpPr>
          <p:spPr>
            <a:xfrm>
              <a:off x="6694817" y="2567939"/>
              <a:ext cx="212090" cy="2540"/>
            </a:xfrm>
            <a:custGeom>
              <a:avLst/>
              <a:gdLst/>
              <a:ahLst/>
              <a:cxnLst/>
              <a:rect l="l" t="t" r="r" b="b"/>
              <a:pathLst>
                <a:path w="212090" h="2539">
                  <a:moveTo>
                    <a:pt x="211836" y="2286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211836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92" name="object 2892"/>
            <p:cNvSpPr/>
            <p:nvPr/>
          </p:nvSpPr>
          <p:spPr>
            <a:xfrm>
              <a:off x="6694817" y="2567939"/>
              <a:ext cx="212090" cy="2540"/>
            </a:xfrm>
            <a:custGeom>
              <a:avLst/>
              <a:gdLst/>
              <a:ahLst/>
              <a:cxnLst/>
              <a:rect l="l" t="t" r="r" b="b"/>
              <a:pathLst>
                <a:path w="212090" h="2539">
                  <a:moveTo>
                    <a:pt x="0" y="0"/>
                  </a:moveTo>
                  <a:lnTo>
                    <a:pt x="0" y="2286"/>
                  </a:lnTo>
                  <a:lnTo>
                    <a:pt x="211836" y="228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93" name="object 2893"/>
            <p:cNvSpPr/>
            <p:nvPr/>
          </p:nvSpPr>
          <p:spPr>
            <a:xfrm>
              <a:off x="6694817" y="2567939"/>
              <a:ext cx="212090" cy="2540"/>
            </a:xfrm>
            <a:custGeom>
              <a:avLst/>
              <a:gdLst/>
              <a:ahLst/>
              <a:cxnLst/>
              <a:rect l="l" t="t" r="r" b="b"/>
              <a:pathLst>
                <a:path w="212090" h="2539">
                  <a:moveTo>
                    <a:pt x="211836" y="2286"/>
                  </a:moveTo>
                  <a:lnTo>
                    <a:pt x="211836" y="0"/>
                  </a:lnTo>
                  <a:lnTo>
                    <a:pt x="0" y="0"/>
                  </a:lnTo>
                  <a:lnTo>
                    <a:pt x="211836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94" name="object 2894"/>
            <p:cNvSpPr/>
            <p:nvPr/>
          </p:nvSpPr>
          <p:spPr>
            <a:xfrm>
              <a:off x="6694817" y="2567939"/>
              <a:ext cx="212090" cy="2540"/>
            </a:xfrm>
            <a:custGeom>
              <a:avLst/>
              <a:gdLst/>
              <a:ahLst/>
              <a:cxnLst/>
              <a:rect l="l" t="t" r="r" b="b"/>
              <a:pathLst>
                <a:path w="212090" h="2539">
                  <a:moveTo>
                    <a:pt x="0" y="0"/>
                  </a:moveTo>
                  <a:lnTo>
                    <a:pt x="211836" y="0"/>
                  </a:lnTo>
                  <a:lnTo>
                    <a:pt x="211836" y="228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895" name="object 2895"/>
          <p:cNvGrpSpPr/>
          <p:nvPr/>
        </p:nvGrpSpPr>
        <p:grpSpPr>
          <a:xfrm>
            <a:off x="11422719" y="3495332"/>
            <a:ext cx="272303" cy="4322"/>
            <a:chOff x="7020573" y="2567558"/>
            <a:chExt cx="200025" cy="3175"/>
          </a:xfrm>
        </p:grpSpPr>
        <p:sp>
          <p:nvSpPr>
            <p:cNvPr id="2896" name="object 2896"/>
            <p:cNvSpPr/>
            <p:nvPr/>
          </p:nvSpPr>
          <p:spPr>
            <a:xfrm>
              <a:off x="7020954" y="2567939"/>
              <a:ext cx="197485" cy="2540"/>
            </a:xfrm>
            <a:custGeom>
              <a:avLst/>
              <a:gdLst/>
              <a:ahLst/>
              <a:cxnLst/>
              <a:rect l="l" t="t" r="r" b="b"/>
              <a:pathLst>
                <a:path w="197484" h="2539">
                  <a:moveTo>
                    <a:pt x="197345" y="2286"/>
                  </a:moveTo>
                  <a:lnTo>
                    <a:pt x="2273" y="0"/>
                  </a:lnTo>
                  <a:lnTo>
                    <a:pt x="0" y="2286"/>
                  </a:lnTo>
                  <a:lnTo>
                    <a:pt x="197345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97" name="object 2897"/>
            <p:cNvSpPr/>
            <p:nvPr/>
          </p:nvSpPr>
          <p:spPr>
            <a:xfrm>
              <a:off x="7020954" y="2567939"/>
              <a:ext cx="197485" cy="2540"/>
            </a:xfrm>
            <a:custGeom>
              <a:avLst/>
              <a:gdLst/>
              <a:ahLst/>
              <a:cxnLst/>
              <a:rect l="l" t="t" r="r" b="b"/>
              <a:pathLst>
                <a:path w="197484" h="2539">
                  <a:moveTo>
                    <a:pt x="2273" y="0"/>
                  </a:moveTo>
                  <a:lnTo>
                    <a:pt x="0" y="2286"/>
                  </a:lnTo>
                  <a:lnTo>
                    <a:pt x="197345" y="2286"/>
                  </a:lnTo>
                  <a:lnTo>
                    <a:pt x="2273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98" name="object 2898"/>
            <p:cNvSpPr/>
            <p:nvPr/>
          </p:nvSpPr>
          <p:spPr>
            <a:xfrm>
              <a:off x="7023227" y="2567939"/>
              <a:ext cx="196850" cy="2540"/>
            </a:xfrm>
            <a:custGeom>
              <a:avLst/>
              <a:gdLst/>
              <a:ahLst/>
              <a:cxnLst/>
              <a:rect l="l" t="t" r="r" b="b"/>
              <a:pathLst>
                <a:path w="196850" h="2539">
                  <a:moveTo>
                    <a:pt x="196596" y="0"/>
                  </a:moveTo>
                  <a:lnTo>
                    <a:pt x="0" y="0"/>
                  </a:lnTo>
                  <a:lnTo>
                    <a:pt x="195072" y="2286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899" name="object 2899"/>
            <p:cNvSpPr/>
            <p:nvPr/>
          </p:nvSpPr>
          <p:spPr>
            <a:xfrm>
              <a:off x="7023227" y="2567939"/>
              <a:ext cx="196850" cy="2540"/>
            </a:xfrm>
            <a:custGeom>
              <a:avLst/>
              <a:gdLst/>
              <a:ahLst/>
              <a:cxnLst/>
              <a:rect l="l" t="t" r="r" b="b"/>
              <a:pathLst>
                <a:path w="196850" h="2539">
                  <a:moveTo>
                    <a:pt x="0" y="0"/>
                  </a:moveTo>
                  <a:lnTo>
                    <a:pt x="196596" y="0"/>
                  </a:lnTo>
                  <a:lnTo>
                    <a:pt x="195072" y="228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900" name="object 2900"/>
          <p:cNvGrpSpPr/>
          <p:nvPr/>
        </p:nvGrpSpPr>
        <p:grpSpPr>
          <a:xfrm>
            <a:off x="11827265" y="3495332"/>
            <a:ext cx="7780" cy="4322"/>
            <a:chOff x="7317740" y="2567558"/>
            <a:chExt cx="5715" cy="3175"/>
          </a:xfrm>
        </p:grpSpPr>
        <p:sp>
          <p:nvSpPr>
            <p:cNvPr id="2901" name="object 2901"/>
            <p:cNvSpPr/>
            <p:nvPr/>
          </p:nvSpPr>
          <p:spPr>
            <a:xfrm>
              <a:off x="7318121" y="2567939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2298" y="2286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2298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02" name="object 2902"/>
            <p:cNvSpPr/>
            <p:nvPr/>
          </p:nvSpPr>
          <p:spPr>
            <a:xfrm>
              <a:off x="7318121" y="2567939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0" y="0"/>
                  </a:moveTo>
                  <a:lnTo>
                    <a:pt x="0" y="2286"/>
                  </a:lnTo>
                  <a:lnTo>
                    <a:pt x="2298" y="228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03" name="object 2903"/>
            <p:cNvSpPr/>
            <p:nvPr/>
          </p:nvSpPr>
          <p:spPr>
            <a:xfrm>
              <a:off x="7318121" y="2567939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4584" y="0"/>
                  </a:moveTo>
                  <a:lnTo>
                    <a:pt x="0" y="0"/>
                  </a:lnTo>
                  <a:lnTo>
                    <a:pt x="2298" y="2286"/>
                  </a:lnTo>
                  <a:lnTo>
                    <a:pt x="458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04" name="object 2904"/>
            <p:cNvSpPr/>
            <p:nvPr/>
          </p:nvSpPr>
          <p:spPr>
            <a:xfrm>
              <a:off x="7318121" y="2567939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0" y="0"/>
                  </a:moveTo>
                  <a:lnTo>
                    <a:pt x="4584" y="0"/>
                  </a:lnTo>
                  <a:lnTo>
                    <a:pt x="2298" y="228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905" name="object 2905"/>
          <p:cNvGrpSpPr/>
          <p:nvPr/>
        </p:nvGrpSpPr>
        <p:grpSpPr>
          <a:xfrm>
            <a:off x="9637447" y="3498445"/>
            <a:ext cx="221300" cy="2593"/>
            <a:chOff x="5709170" y="2569845"/>
            <a:chExt cx="162560" cy="1905"/>
          </a:xfrm>
        </p:grpSpPr>
        <p:sp>
          <p:nvSpPr>
            <p:cNvPr id="2906" name="object 2906"/>
            <p:cNvSpPr/>
            <p:nvPr/>
          </p:nvSpPr>
          <p:spPr>
            <a:xfrm>
              <a:off x="5709551" y="2570226"/>
              <a:ext cx="161925" cy="1270"/>
            </a:xfrm>
            <a:custGeom>
              <a:avLst/>
              <a:gdLst/>
              <a:ahLst/>
              <a:cxnLst/>
              <a:rect l="l" t="t" r="r" b="b"/>
              <a:pathLst>
                <a:path w="161925" h="1269">
                  <a:moveTo>
                    <a:pt x="161543" y="761"/>
                  </a:moveTo>
                  <a:lnTo>
                    <a:pt x="2285" y="0"/>
                  </a:lnTo>
                  <a:lnTo>
                    <a:pt x="0" y="761"/>
                  </a:lnTo>
                  <a:lnTo>
                    <a:pt x="161543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07" name="object 2907"/>
            <p:cNvSpPr/>
            <p:nvPr/>
          </p:nvSpPr>
          <p:spPr>
            <a:xfrm>
              <a:off x="5709551" y="2570226"/>
              <a:ext cx="161925" cy="1270"/>
            </a:xfrm>
            <a:custGeom>
              <a:avLst/>
              <a:gdLst/>
              <a:ahLst/>
              <a:cxnLst/>
              <a:rect l="l" t="t" r="r" b="b"/>
              <a:pathLst>
                <a:path w="161925" h="1269">
                  <a:moveTo>
                    <a:pt x="-380" y="380"/>
                  </a:moveTo>
                  <a:lnTo>
                    <a:pt x="161925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08" name="object 2908"/>
            <p:cNvSpPr/>
            <p:nvPr/>
          </p:nvSpPr>
          <p:spPr>
            <a:xfrm>
              <a:off x="5711837" y="2570226"/>
              <a:ext cx="159385" cy="1270"/>
            </a:xfrm>
            <a:custGeom>
              <a:avLst/>
              <a:gdLst/>
              <a:ahLst/>
              <a:cxnLst/>
              <a:rect l="l" t="t" r="r" b="b"/>
              <a:pathLst>
                <a:path w="159385" h="1269">
                  <a:moveTo>
                    <a:pt x="159258" y="761"/>
                  </a:moveTo>
                  <a:lnTo>
                    <a:pt x="156972" y="0"/>
                  </a:lnTo>
                  <a:lnTo>
                    <a:pt x="0" y="0"/>
                  </a:lnTo>
                  <a:lnTo>
                    <a:pt x="159258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09" name="object 2909"/>
            <p:cNvSpPr/>
            <p:nvPr/>
          </p:nvSpPr>
          <p:spPr>
            <a:xfrm>
              <a:off x="5711837" y="2570226"/>
              <a:ext cx="159385" cy="1270"/>
            </a:xfrm>
            <a:custGeom>
              <a:avLst/>
              <a:gdLst/>
              <a:ahLst/>
              <a:cxnLst/>
              <a:rect l="l" t="t" r="r" b="b"/>
              <a:pathLst>
                <a:path w="159385" h="1269">
                  <a:moveTo>
                    <a:pt x="-380" y="380"/>
                  </a:moveTo>
                  <a:lnTo>
                    <a:pt x="159638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910" name="object 2910"/>
          <p:cNvGrpSpPr/>
          <p:nvPr/>
        </p:nvGrpSpPr>
        <p:grpSpPr>
          <a:xfrm>
            <a:off x="10200725" y="3498445"/>
            <a:ext cx="314661" cy="2593"/>
            <a:chOff x="6122936" y="2569845"/>
            <a:chExt cx="231140" cy="1905"/>
          </a:xfrm>
        </p:grpSpPr>
        <p:sp>
          <p:nvSpPr>
            <p:cNvPr id="2911" name="object 2911"/>
            <p:cNvSpPr/>
            <p:nvPr/>
          </p:nvSpPr>
          <p:spPr>
            <a:xfrm>
              <a:off x="6123317" y="2570226"/>
              <a:ext cx="230504" cy="1270"/>
            </a:xfrm>
            <a:custGeom>
              <a:avLst/>
              <a:gdLst/>
              <a:ahLst/>
              <a:cxnLst/>
              <a:rect l="l" t="t" r="r" b="b"/>
              <a:pathLst>
                <a:path w="230504" h="1269">
                  <a:moveTo>
                    <a:pt x="230124" y="761"/>
                  </a:moveTo>
                  <a:lnTo>
                    <a:pt x="0" y="0"/>
                  </a:lnTo>
                  <a:lnTo>
                    <a:pt x="1524" y="761"/>
                  </a:lnTo>
                  <a:lnTo>
                    <a:pt x="230124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12" name="object 2912"/>
            <p:cNvSpPr/>
            <p:nvPr/>
          </p:nvSpPr>
          <p:spPr>
            <a:xfrm>
              <a:off x="6123317" y="2570226"/>
              <a:ext cx="230504" cy="1270"/>
            </a:xfrm>
            <a:custGeom>
              <a:avLst/>
              <a:gdLst/>
              <a:ahLst/>
              <a:cxnLst/>
              <a:rect l="l" t="t" r="r" b="b"/>
              <a:pathLst>
                <a:path w="230504" h="1269">
                  <a:moveTo>
                    <a:pt x="-380" y="380"/>
                  </a:moveTo>
                  <a:lnTo>
                    <a:pt x="230504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13" name="object 2913"/>
            <p:cNvSpPr/>
            <p:nvPr/>
          </p:nvSpPr>
          <p:spPr>
            <a:xfrm>
              <a:off x="6123317" y="2570226"/>
              <a:ext cx="230504" cy="1270"/>
            </a:xfrm>
            <a:custGeom>
              <a:avLst/>
              <a:gdLst/>
              <a:ahLst/>
              <a:cxnLst/>
              <a:rect l="l" t="t" r="r" b="b"/>
              <a:pathLst>
                <a:path w="230504" h="1269">
                  <a:moveTo>
                    <a:pt x="230124" y="761"/>
                  </a:moveTo>
                  <a:lnTo>
                    <a:pt x="229362" y="0"/>
                  </a:lnTo>
                  <a:lnTo>
                    <a:pt x="0" y="0"/>
                  </a:lnTo>
                  <a:lnTo>
                    <a:pt x="230124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14" name="object 2914"/>
            <p:cNvSpPr/>
            <p:nvPr/>
          </p:nvSpPr>
          <p:spPr>
            <a:xfrm>
              <a:off x="6123317" y="2570226"/>
              <a:ext cx="230504" cy="1270"/>
            </a:xfrm>
            <a:custGeom>
              <a:avLst/>
              <a:gdLst/>
              <a:ahLst/>
              <a:cxnLst/>
              <a:rect l="l" t="t" r="r" b="b"/>
              <a:pathLst>
                <a:path w="230504" h="1269">
                  <a:moveTo>
                    <a:pt x="-380" y="380"/>
                  </a:moveTo>
                  <a:lnTo>
                    <a:pt x="230504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915" name="object 2915"/>
          <p:cNvGrpSpPr/>
          <p:nvPr/>
        </p:nvGrpSpPr>
        <p:grpSpPr>
          <a:xfrm>
            <a:off x="10978734" y="3498445"/>
            <a:ext cx="289592" cy="2593"/>
            <a:chOff x="6694436" y="2569845"/>
            <a:chExt cx="212725" cy="1905"/>
          </a:xfrm>
        </p:grpSpPr>
        <p:sp>
          <p:nvSpPr>
            <p:cNvPr id="2916" name="object 2916"/>
            <p:cNvSpPr/>
            <p:nvPr/>
          </p:nvSpPr>
          <p:spPr>
            <a:xfrm>
              <a:off x="6694817" y="2570226"/>
              <a:ext cx="212090" cy="1270"/>
            </a:xfrm>
            <a:custGeom>
              <a:avLst/>
              <a:gdLst/>
              <a:ahLst/>
              <a:cxnLst/>
              <a:rect l="l" t="t" r="r" b="b"/>
              <a:pathLst>
                <a:path w="212090" h="1269">
                  <a:moveTo>
                    <a:pt x="211836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211836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17" name="object 2917"/>
            <p:cNvSpPr/>
            <p:nvPr/>
          </p:nvSpPr>
          <p:spPr>
            <a:xfrm>
              <a:off x="6694817" y="2570226"/>
              <a:ext cx="212090" cy="1270"/>
            </a:xfrm>
            <a:custGeom>
              <a:avLst/>
              <a:gdLst/>
              <a:ahLst/>
              <a:cxnLst/>
              <a:rect l="l" t="t" r="r" b="b"/>
              <a:pathLst>
                <a:path w="212090" h="1269">
                  <a:moveTo>
                    <a:pt x="-380" y="380"/>
                  </a:moveTo>
                  <a:lnTo>
                    <a:pt x="212217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18" name="object 2918"/>
            <p:cNvSpPr/>
            <p:nvPr/>
          </p:nvSpPr>
          <p:spPr>
            <a:xfrm>
              <a:off x="6694817" y="2570226"/>
              <a:ext cx="212090" cy="1270"/>
            </a:xfrm>
            <a:custGeom>
              <a:avLst/>
              <a:gdLst/>
              <a:ahLst/>
              <a:cxnLst/>
              <a:rect l="l" t="t" r="r" b="b"/>
              <a:pathLst>
                <a:path w="212090" h="1269">
                  <a:moveTo>
                    <a:pt x="211836" y="761"/>
                  </a:moveTo>
                  <a:lnTo>
                    <a:pt x="211836" y="0"/>
                  </a:lnTo>
                  <a:lnTo>
                    <a:pt x="0" y="0"/>
                  </a:lnTo>
                  <a:lnTo>
                    <a:pt x="211836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19" name="object 2919"/>
            <p:cNvSpPr/>
            <p:nvPr/>
          </p:nvSpPr>
          <p:spPr>
            <a:xfrm>
              <a:off x="6694817" y="2570226"/>
              <a:ext cx="212090" cy="1270"/>
            </a:xfrm>
            <a:custGeom>
              <a:avLst/>
              <a:gdLst/>
              <a:ahLst/>
              <a:cxnLst/>
              <a:rect l="l" t="t" r="r" b="b"/>
              <a:pathLst>
                <a:path w="212090" h="1269">
                  <a:moveTo>
                    <a:pt x="-380" y="380"/>
                  </a:moveTo>
                  <a:lnTo>
                    <a:pt x="212217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920" name="object 2920"/>
          <p:cNvGrpSpPr/>
          <p:nvPr/>
        </p:nvGrpSpPr>
        <p:grpSpPr>
          <a:xfrm>
            <a:off x="11420644" y="3498445"/>
            <a:ext cx="272303" cy="2593"/>
            <a:chOff x="7019049" y="2569845"/>
            <a:chExt cx="200025" cy="1905"/>
          </a:xfrm>
        </p:grpSpPr>
        <p:sp>
          <p:nvSpPr>
            <p:cNvPr id="2921" name="object 2921"/>
            <p:cNvSpPr/>
            <p:nvPr/>
          </p:nvSpPr>
          <p:spPr>
            <a:xfrm>
              <a:off x="7019430" y="2570226"/>
              <a:ext cx="199390" cy="1270"/>
            </a:xfrm>
            <a:custGeom>
              <a:avLst/>
              <a:gdLst/>
              <a:ahLst/>
              <a:cxnLst/>
              <a:rect l="l" t="t" r="r" b="b"/>
              <a:pathLst>
                <a:path w="199390" h="1269">
                  <a:moveTo>
                    <a:pt x="198869" y="761"/>
                  </a:moveTo>
                  <a:lnTo>
                    <a:pt x="1524" y="0"/>
                  </a:lnTo>
                  <a:lnTo>
                    <a:pt x="0" y="761"/>
                  </a:lnTo>
                  <a:lnTo>
                    <a:pt x="198869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22" name="object 2922"/>
            <p:cNvSpPr/>
            <p:nvPr/>
          </p:nvSpPr>
          <p:spPr>
            <a:xfrm>
              <a:off x="7019430" y="2570226"/>
              <a:ext cx="199390" cy="1270"/>
            </a:xfrm>
            <a:custGeom>
              <a:avLst/>
              <a:gdLst/>
              <a:ahLst/>
              <a:cxnLst/>
              <a:rect l="l" t="t" r="r" b="b"/>
              <a:pathLst>
                <a:path w="199390" h="1269">
                  <a:moveTo>
                    <a:pt x="-380" y="380"/>
                  </a:moveTo>
                  <a:lnTo>
                    <a:pt x="199250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23" name="object 2923"/>
            <p:cNvSpPr/>
            <p:nvPr/>
          </p:nvSpPr>
          <p:spPr>
            <a:xfrm>
              <a:off x="7020954" y="2570226"/>
              <a:ext cx="197485" cy="1270"/>
            </a:xfrm>
            <a:custGeom>
              <a:avLst/>
              <a:gdLst/>
              <a:ahLst/>
              <a:cxnLst/>
              <a:rect l="l" t="t" r="r" b="b"/>
              <a:pathLst>
                <a:path w="197484" h="1269">
                  <a:moveTo>
                    <a:pt x="197345" y="761"/>
                  </a:moveTo>
                  <a:lnTo>
                    <a:pt x="197345" y="0"/>
                  </a:lnTo>
                  <a:lnTo>
                    <a:pt x="0" y="0"/>
                  </a:lnTo>
                  <a:lnTo>
                    <a:pt x="197345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24" name="object 2924"/>
            <p:cNvSpPr/>
            <p:nvPr/>
          </p:nvSpPr>
          <p:spPr>
            <a:xfrm>
              <a:off x="7020954" y="2570226"/>
              <a:ext cx="197485" cy="1270"/>
            </a:xfrm>
            <a:custGeom>
              <a:avLst/>
              <a:gdLst/>
              <a:ahLst/>
              <a:cxnLst/>
              <a:rect l="l" t="t" r="r" b="b"/>
              <a:pathLst>
                <a:path w="197484" h="1269">
                  <a:moveTo>
                    <a:pt x="-380" y="380"/>
                  </a:moveTo>
                  <a:lnTo>
                    <a:pt x="197726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925" name="object 2925"/>
          <p:cNvGrpSpPr/>
          <p:nvPr/>
        </p:nvGrpSpPr>
        <p:grpSpPr>
          <a:xfrm>
            <a:off x="11827265" y="3498445"/>
            <a:ext cx="4322" cy="2593"/>
            <a:chOff x="7317740" y="2569845"/>
            <a:chExt cx="3175" cy="1905"/>
          </a:xfrm>
        </p:grpSpPr>
        <p:sp>
          <p:nvSpPr>
            <p:cNvPr id="2926" name="object 2926"/>
            <p:cNvSpPr/>
            <p:nvPr/>
          </p:nvSpPr>
          <p:spPr>
            <a:xfrm>
              <a:off x="7318121" y="257022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298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229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27" name="object 2927"/>
            <p:cNvSpPr/>
            <p:nvPr/>
          </p:nvSpPr>
          <p:spPr>
            <a:xfrm>
              <a:off x="7318121" y="257022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0" y="0"/>
                  </a:moveTo>
                  <a:lnTo>
                    <a:pt x="2298" y="0"/>
                  </a:lnTo>
                  <a:lnTo>
                    <a:pt x="0" y="76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928" name="object 2928"/>
          <p:cNvGrpSpPr/>
          <p:nvPr/>
        </p:nvGrpSpPr>
        <p:grpSpPr>
          <a:xfrm>
            <a:off x="9607364" y="3499482"/>
            <a:ext cx="284405" cy="17289"/>
            <a:chOff x="5687072" y="2570607"/>
            <a:chExt cx="208915" cy="12700"/>
          </a:xfrm>
        </p:grpSpPr>
        <p:sp>
          <p:nvSpPr>
            <p:cNvPr id="2929" name="object 2929"/>
            <p:cNvSpPr/>
            <p:nvPr/>
          </p:nvSpPr>
          <p:spPr>
            <a:xfrm>
              <a:off x="5687453" y="2570988"/>
              <a:ext cx="208279" cy="11430"/>
            </a:xfrm>
            <a:custGeom>
              <a:avLst/>
              <a:gdLst/>
              <a:ahLst/>
              <a:cxnLst/>
              <a:rect l="l" t="t" r="r" b="b"/>
              <a:pathLst>
                <a:path w="208279" h="11430">
                  <a:moveTo>
                    <a:pt x="208025" y="11430"/>
                  </a:moveTo>
                  <a:lnTo>
                    <a:pt x="22098" y="0"/>
                  </a:lnTo>
                  <a:lnTo>
                    <a:pt x="0" y="11430"/>
                  </a:lnTo>
                  <a:lnTo>
                    <a:pt x="208025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30" name="object 2930"/>
            <p:cNvSpPr/>
            <p:nvPr/>
          </p:nvSpPr>
          <p:spPr>
            <a:xfrm>
              <a:off x="5687453" y="2570988"/>
              <a:ext cx="208279" cy="11430"/>
            </a:xfrm>
            <a:custGeom>
              <a:avLst/>
              <a:gdLst/>
              <a:ahLst/>
              <a:cxnLst/>
              <a:rect l="l" t="t" r="r" b="b"/>
              <a:pathLst>
                <a:path w="208279" h="11430">
                  <a:moveTo>
                    <a:pt x="22098" y="0"/>
                  </a:moveTo>
                  <a:lnTo>
                    <a:pt x="0" y="11430"/>
                  </a:lnTo>
                  <a:lnTo>
                    <a:pt x="208025" y="11430"/>
                  </a:lnTo>
                  <a:lnTo>
                    <a:pt x="2209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31" name="object 2931"/>
            <p:cNvSpPr/>
            <p:nvPr/>
          </p:nvSpPr>
          <p:spPr>
            <a:xfrm>
              <a:off x="5709551" y="2570988"/>
              <a:ext cx="186055" cy="11430"/>
            </a:xfrm>
            <a:custGeom>
              <a:avLst/>
              <a:gdLst/>
              <a:ahLst/>
              <a:cxnLst/>
              <a:rect l="l" t="t" r="r" b="b"/>
              <a:pathLst>
                <a:path w="186054" h="11430">
                  <a:moveTo>
                    <a:pt x="185927" y="11430"/>
                  </a:moveTo>
                  <a:lnTo>
                    <a:pt x="161543" y="0"/>
                  </a:lnTo>
                  <a:lnTo>
                    <a:pt x="0" y="0"/>
                  </a:lnTo>
                  <a:lnTo>
                    <a:pt x="185927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32" name="object 2932"/>
            <p:cNvSpPr/>
            <p:nvPr/>
          </p:nvSpPr>
          <p:spPr>
            <a:xfrm>
              <a:off x="5709551" y="2570988"/>
              <a:ext cx="186055" cy="11430"/>
            </a:xfrm>
            <a:custGeom>
              <a:avLst/>
              <a:gdLst/>
              <a:ahLst/>
              <a:cxnLst/>
              <a:rect l="l" t="t" r="r" b="b"/>
              <a:pathLst>
                <a:path w="186054" h="11430">
                  <a:moveTo>
                    <a:pt x="0" y="0"/>
                  </a:moveTo>
                  <a:lnTo>
                    <a:pt x="161543" y="0"/>
                  </a:lnTo>
                  <a:lnTo>
                    <a:pt x="185927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933" name="object 2933"/>
          <p:cNvGrpSpPr/>
          <p:nvPr/>
        </p:nvGrpSpPr>
        <p:grpSpPr>
          <a:xfrm>
            <a:off x="10202800" y="3499482"/>
            <a:ext cx="313795" cy="17289"/>
            <a:chOff x="6124460" y="2570607"/>
            <a:chExt cx="230504" cy="12700"/>
          </a:xfrm>
        </p:grpSpPr>
        <p:sp>
          <p:nvSpPr>
            <p:cNvPr id="2934" name="object 2934"/>
            <p:cNvSpPr/>
            <p:nvPr/>
          </p:nvSpPr>
          <p:spPr>
            <a:xfrm>
              <a:off x="6124841" y="2570988"/>
              <a:ext cx="229870" cy="11430"/>
            </a:xfrm>
            <a:custGeom>
              <a:avLst/>
              <a:gdLst/>
              <a:ahLst/>
              <a:cxnLst/>
              <a:rect l="l" t="t" r="r" b="b"/>
              <a:pathLst>
                <a:path w="229870" h="11430">
                  <a:moveTo>
                    <a:pt x="229362" y="11430"/>
                  </a:moveTo>
                  <a:lnTo>
                    <a:pt x="0" y="0"/>
                  </a:lnTo>
                  <a:lnTo>
                    <a:pt x="16001" y="11430"/>
                  </a:lnTo>
                  <a:lnTo>
                    <a:pt x="229362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35" name="object 2935"/>
            <p:cNvSpPr/>
            <p:nvPr/>
          </p:nvSpPr>
          <p:spPr>
            <a:xfrm>
              <a:off x="6124841" y="2570988"/>
              <a:ext cx="229870" cy="11430"/>
            </a:xfrm>
            <a:custGeom>
              <a:avLst/>
              <a:gdLst/>
              <a:ahLst/>
              <a:cxnLst/>
              <a:rect l="l" t="t" r="r" b="b"/>
              <a:pathLst>
                <a:path w="229870" h="11430">
                  <a:moveTo>
                    <a:pt x="0" y="0"/>
                  </a:moveTo>
                  <a:lnTo>
                    <a:pt x="16001" y="11430"/>
                  </a:lnTo>
                  <a:lnTo>
                    <a:pt x="229362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36" name="object 2936"/>
            <p:cNvSpPr/>
            <p:nvPr/>
          </p:nvSpPr>
          <p:spPr>
            <a:xfrm>
              <a:off x="6124841" y="2570988"/>
              <a:ext cx="229870" cy="11430"/>
            </a:xfrm>
            <a:custGeom>
              <a:avLst/>
              <a:gdLst/>
              <a:ahLst/>
              <a:cxnLst/>
              <a:rect l="l" t="t" r="r" b="b"/>
              <a:pathLst>
                <a:path w="229870" h="11430">
                  <a:moveTo>
                    <a:pt x="229362" y="11430"/>
                  </a:moveTo>
                  <a:lnTo>
                    <a:pt x="228600" y="0"/>
                  </a:lnTo>
                  <a:lnTo>
                    <a:pt x="0" y="0"/>
                  </a:lnTo>
                  <a:lnTo>
                    <a:pt x="229362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37" name="object 2937"/>
            <p:cNvSpPr/>
            <p:nvPr/>
          </p:nvSpPr>
          <p:spPr>
            <a:xfrm>
              <a:off x="6124841" y="2570988"/>
              <a:ext cx="229870" cy="11430"/>
            </a:xfrm>
            <a:custGeom>
              <a:avLst/>
              <a:gdLst/>
              <a:ahLst/>
              <a:cxnLst/>
              <a:rect l="l" t="t" r="r" b="b"/>
              <a:pathLst>
                <a:path w="229870" h="11430">
                  <a:moveTo>
                    <a:pt x="0" y="0"/>
                  </a:moveTo>
                  <a:lnTo>
                    <a:pt x="228600" y="0"/>
                  </a:lnTo>
                  <a:lnTo>
                    <a:pt x="229362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938" name="object 2938"/>
          <p:cNvGrpSpPr/>
          <p:nvPr/>
        </p:nvGrpSpPr>
        <p:grpSpPr>
          <a:xfrm>
            <a:off x="10978733" y="3499482"/>
            <a:ext cx="290456" cy="17289"/>
            <a:chOff x="6694436" y="2570607"/>
            <a:chExt cx="213360" cy="12700"/>
          </a:xfrm>
        </p:grpSpPr>
        <p:sp>
          <p:nvSpPr>
            <p:cNvPr id="2939" name="object 2939"/>
            <p:cNvSpPr/>
            <p:nvPr/>
          </p:nvSpPr>
          <p:spPr>
            <a:xfrm>
              <a:off x="6694817" y="2570988"/>
              <a:ext cx="212725" cy="11430"/>
            </a:xfrm>
            <a:custGeom>
              <a:avLst/>
              <a:gdLst/>
              <a:ahLst/>
              <a:cxnLst/>
              <a:rect l="l" t="t" r="r" b="b"/>
              <a:pathLst>
                <a:path w="212725" h="11430">
                  <a:moveTo>
                    <a:pt x="212598" y="11430"/>
                  </a:moveTo>
                  <a:lnTo>
                    <a:pt x="0" y="0"/>
                  </a:lnTo>
                  <a:lnTo>
                    <a:pt x="762" y="11430"/>
                  </a:lnTo>
                  <a:lnTo>
                    <a:pt x="212598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40" name="object 2940"/>
            <p:cNvSpPr/>
            <p:nvPr/>
          </p:nvSpPr>
          <p:spPr>
            <a:xfrm>
              <a:off x="6694817" y="2570988"/>
              <a:ext cx="212725" cy="11430"/>
            </a:xfrm>
            <a:custGeom>
              <a:avLst/>
              <a:gdLst/>
              <a:ahLst/>
              <a:cxnLst/>
              <a:rect l="l" t="t" r="r" b="b"/>
              <a:pathLst>
                <a:path w="212725" h="11430">
                  <a:moveTo>
                    <a:pt x="0" y="0"/>
                  </a:moveTo>
                  <a:lnTo>
                    <a:pt x="762" y="11430"/>
                  </a:lnTo>
                  <a:lnTo>
                    <a:pt x="212598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41" name="object 2941"/>
            <p:cNvSpPr/>
            <p:nvPr/>
          </p:nvSpPr>
          <p:spPr>
            <a:xfrm>
              <a:off x="6694817" y="2570988"/>
              <a:ext cx="212725" cy="11430"/>
            </a:xfrm>
            <a:custGeom>
              <a:avLst/>
              <a:gdLst/>
              <a:ahLst/>
              <a:cxnLst/>
              <a:rect l="l" t="t" r="r" b="b"/>
              <a:pathLst>
                <a:path w="212725" h="11430">
                  <a:moveTo>
                    <a:pt x="212598" y="11430"/>
                  </a:moveTo>
                  <a:lnTo>
                    <a:pt x="211836" y="0"/>
                  </a:lnTo>
                  <a:lnTo>
                    <a:pt x="0" y="0"/>
                  </a:lnTo>
                  <a:lnTo>
                    <a:pt x="212598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42" name="object 2942"/>
            <p:cNvSpPr/>
            <p:nvPr/>
          </p:nvSpPr>
          <p:spPr>
            <a:xfrm>
              <a:off x="6694817" y="2570988"/>
              <a:ext cx="212725" cy="11430"/>
            </a:xfrm>
            <a:custGeom>
              <a:avLst/>
              <a:gdLst/>
              <a:ahLst/>
              <a:cxnLst/>
              <a:rect l="l" t="t" r="r" b="b"/>
              <a:pathLst>
                <a:path w="212725" h="11430">
                  <a:moveTo>
                    <a:pt x="0" y="0"/>
                  </a:moveTo>
                  <a:lnTo>
                    <a:pt x="211836" y="0"/>
                  </a:lnTo>
                  <a:lnTo>
                    <a:pt x="212598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943" name="object 2943"/>
          <p:cNvGrpSpPr/>
          <p:nvPr/>
        </p:nvGrpSpPr>
        <p:grpSpPr>
          <a:xfrm>
            <a:off x="11400915" y="3499482"/>
            <a:ext cx="292184" cy="17289"/>
            <a:chOff x="7004557" y="2570607"/>
            <a:chExt cx="214629" cy="12700"/>
          </a:xfrm>
        </p:grpSpPr>
        <p:sp>
          <p:nvSpPr>
            <p:cNvPr id="2944" name="object 2944"/>
            <p:cNvSpPr/>
            <p:nvPr/>
          </p:nvSpPr>
          <p:spPr>
            <a:xfrm>
              <a:off x="7004938" y="2570988"/>
              <a:ext cx="207645" cy="11430"/>
            </a:xfrm>
            <a:custGeom>
              <a:avLst/>
              <a:gdLst/>
              <a:ahLst/>
              <a:cxnLst/>
              <a:rect l="l" t="t" r="r" b="b"/>
              <a:pathLst>
                <a:path w="207645" h="11430">
                  <a:moveTo>
                    <a:pt x="207276" y="11430"/>
                  </a:moveTo>
                  <a:lnTo>
                    <a:pt x="14490" y="0"/>
                  </a:lnTo>
                  <a:lnTo>
                    <a:pt x="0" y="11430"/>
                  </a:lnTo>
                  <a:lnTo>
                    <a:pt x="207276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45" name="object 2945"/>
            <p:cNvSpPr/>
            <p:nvPr/>
          </p:nvSpPr>
          <p:spPr>
            <a:xfrm>
              <a:off x="7004938" y="2570988"/>
              <a:ext cx="207645" cy="11430"/>
            </a:xfrm>
            <a:custGeom>
              <a:avLst/>
              <a:gdLst/>
              <a:ahLst/>
              <a:cxnLst/>
              <a:rect l="l" t="t" r="r" b="b"/>
              <a:pathLst>
                <a:path w="207645" h="11430">
                  <a:moveTo>
                    <a:pt x="14490" y="0"/>
                  </a:moveTo>
                  <a:lnTo>
                    <a:pt x="0" y="11430"/>
                  </a:lnTo>
                  <a:lnTo>
                    <a:pt x="207276" y="11430"/>
                  </a:lnTo>
                  <a:lnTo>
                    <a:pt x="1449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46" name="object 2946"/>
            <p:cNvSpPr/>
            <p:nvPr/>
          </p:nvSpPr>
          <p:spPr>
            <a:xfrm>
              <a:off x="7019429" y="2570988"/>
              <a:ext cx="199390" cy="11430"/>
            </a:xfrm>
            <a:custGeom>
              <a:avLst/>
              <a:gdLst/>
              <a:ahLst/>
              <a:cxnLst/>
              <a:rect l="l" t="t" r="r" b="b"/>
              <a:pathLst>
                <a:path w="199390" h="11430">
                  <a:moveTo>
                    <a:pt x="198869" y="0"/>
                  </a:moveTo>
                  <a:lnTo>
                    <a:pt x="0" y="0"/>
                  </a:lnTo>
                  <a:lnTo>
                    <a:pt x="192785" y="11430"/>
                  </a:lnTo>
                  <a:lnTo>
                    <a:pt x="19886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47" name="object 2947"/>
            <p:cNvSpPr/>
            <p:nvPr/>
          </p:nvSpPr>
          <p:spPr>
            <a:xfrm>
              <a:off x="7019429" y="2570988"/>
              <a:ext cx="199390" cy="11430"/>
            </a:xfrm>
            <a:custGeom>
              <a:avLst/>
              <a:gdLst/>
              <a:ahLst/>
              <a:cxnLst/>
              <a:rect l="l" t="t" r="r" b="b"/>
              <a:pathLst>
                <a:path w="199390" h="11430">
                  <a:moveTo>
                    <a:pt x="0" y="0"/>
                  </a:moveTo>
                  <a:lnTo>
                    <a:pt x="198869" y="0"/>
                  </a:lnTo>
                  <a:lnTo>
                    <a:pt x="192785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948" name="object 2948"/>
          <p:cNvGrpSpPr/>
          <p:nvPr/>
        </p:nvGrpSpPr>
        <p:grpSpPr>
          <a:xfrm>
            <a:off x="9574169" y="3515041"/>
            <a:ext cx="352696" cy="18154"/>
            <a:chOff x="5662688" y="2582036"/>
            <a:chExt cx="259079" cy="13335"/>
          </a:xfrm>
        </p:grpSpPr>
        <p:sp>
          <p:nvSpPr>
            <p:cNvPr id="2949" name="object 2949"/>
            <p:cNvSpPr/>
            <p:nvPr/>
          </p:nvSpPr>
          <p:spPr>
            <a:xfrm>
              <a:off x="5663069" y="2582417"/>
              <a:ext cx="258445" cy="12700"/>
            </a:xfrm>
            <a:custGeom>
              <a:avLst/>
              <a:gdLst/>
              <a:ahLst/>
              <a:cxnLst/>
              <a:rect l="l" t="t" r="r" b="b"/>
              <a:pathLst>
                <a:path w="258445" h="12700">
                  <a:moveTo>
                    <a:pt x="258317" y="12192"/>
                  </a:moveTo>
                  <a:lnTo>
                    <a:pt x="24384" y="0"/>
                  </a:lnTo>
                  <a:lnTo>
                    <a:pt x="0" y="12192"/>
                  </a:lnTo>
                  <a:lnTo>
                    <a:pt x="258317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50" name="object 2950"/>
            <p:cNvSpPr/>
            <p:nvPr/>
          </p:nvSpPr>
          <p:spPr>
            <a:xfrm>
              <a:off x="5663069" y="2582417"/>
              <a:ext cx="258445" cy="12700"/>
            </a:xfrm>
            <a:custGeom>
              <a:avLst/>
              <a:gdLst/>
              <a:ahLst/>
              <a:cxnLst/>
              <a:rect l="l" t="t" r="r" b="b"/>
              <a:pathLst>
                <a:path w="258445" h="12700">
                  <a:moveTo>
                    <a:pt x="24384" y="0"/>
                  </a:moveTo>
                  <a:lnTo>
                    <a:pt x="0" y="12192"/>
                  </a:lnTo>
                  <a:lnTo>
                    <a:pt x="258317" y="12192"/>
                  </a:lnTo>
                  <a:lnTo>
                    <a:pt x="2438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51" name="object 2951"/>
            <p:cNvSpPr/>
            <p:nvPr/>
          </p:nvSpPr>
          <p:spPr>
            <a:xfrm>
              <a:off x="5687453" y="2582417"/>
              <a:ext cx="234315" cy="12700"/>
            </a:xfrm>
            <a:custGeom>
              <a:avLst/>
              <a:gdLst/>
              <a:ahLst/>
              <a:cxnLst/>
              <a:rect l="l" t="t" r="r" b="b"/>
              <a:pathLst>
                <a:path w="234314" h="12700">
                  <a:moveTo>
                    <a:pt x="233933" y="12192"/>
                  </a:moveTo>
                  <a:lnTo>
                    <a:pt x="208025" y="0"/>
                  </a:lnTo>
                  <a:lnTo>
                    <a:pt x="0" y="0"/>
                  </a:lnTo>
                  <a:lnTo>
                    <a:pt x="233933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52" name="object 2952"/>
            <p:cNvSpPr/>
            <p:nvPr/>
          </p:nvSpPr>
          <p:spPr>
            <a:xfrm>
              <a:off x="5687453" y="2582417"/>
              <a:ext cx="234315" cy="12700"/>
            </a:xfrm>
            <a:custGeom>
              <a:avLst/>
              <a:gdLst/>
              <a:ahLst/>
              <a:cxnLst/>
              <a:rect l="l" t="t" r="r" b="b"/>
              <a:pathLst>
                <a:path w="234314" h="12700">
                  <a:moveTo>
                    <a:pt x="0" y="0"/>
                  </a:moveTo>
                  <a:lnTo>
                    <a:pt x="208025" y="0"/>
                  </a:lnTo>
                  <a:lnTo>
                    <a:pt x="233933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953" name="object 2953"/>
          <p:cNvGrpSpPr/>
          <p:nvPr/>
        </p:nvGrpSpPr>
        <p:grpSpPr>
          <a:xfrm>
            <a:off x="10224584" y="3515041"/>
            <a:ext cx="293914" cy="18154"/>
            <a:chOff x="6140462" y="2582036"/>
            <a:chExt cx="215900" cy="13335"/>
          </a:xfrm>
        </p:grpSpPr>
        <p:sp>
          <p:nvSpPr>
            <p:cNvPr id="2954" name="object 2954"/>
            <p:cNvSpPr/>
            <p:nvPr/>
          </p:nvSpPr>
          <p:spPr>
            <a:xfrm>
              <a:off x="6140843" y="2582417"/>
              <a:ext cx="215265" cy="12700"/>
            </a:xfrm>
            <a:custGeom>
              <a:avLst/>
              <a:gdLst/>
              <a:ahLst/>
              <a:cxnLst/>
              <a:rect l="l" t="t" r="r" b="b"/>
              <a:pathLst>
                <a:path w="215264" h="12700">
                  <a:moveTo>
                    <a:pt x="214884" y="12192"/>
                  </a:moveTo>
                  <a:lnTo>
                    <a:pt x="0" y="0"/>
                  </a:lnTo>
                  <a:lnTo>
                    <a:pt x="16763" y="12192"/>
                  </a:lnTo>
                  <a:lnTo>
                    <a:pt x="214884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55" name="object 2955"/>
            <p:cNvSpPr/>
            <p:nvPr/>
          </p:nvSpPr>
          <p:spPr>
            <a:xfrm>
              <a:off x="6140843" y="2582417"/>
              <a:ext cx="215265" cy="12700"/>
            </a:xfrm>
            <a:custGeom>
              <a:avLst/>
              <a:gdLst/>
              <a:ahLst/>
              <a:cxnLst/>
              <a:rect l="l" t="t" r="r" b="b"/>
              <a:pathLst>
                <a:path w="215264" h="12700">
                  <a:moveTo>
                    <a:pt x="0" y="0"/>
                  </a:moveTo>
                  <a:lnTo>
                    <a:pt x="16763" y="12192"/>
                  </a:lnTo>
                  <a:lnTo>
                    <a:pt x="214884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56" name="object 2956"/>
            <p:cNvSpPr/>
            <p:nvPr/>
          </p:nvSpPr>
          <p:spPr>
            <a:xfrm>
              <a:off x="6140843" y="2582417"/>
              <a:ext cx="215265" cy="12700"/>
            </a:xfrm>
            <a:custGeom>
              <a:avLst/>
              <a:gdLst/>
              <a:ahLst/>
              <a:cxnLst/>
              <a:rect l="l" t="t" r="r" b="b"/>
              <a:pathLst>
                <a:path w="215264" h="12700">
                  <a:moveTo>
                    <a:pt x="214884" y="12192"/>
                  </a:moveTo>
                  <a:lnTo>
                    <a:pt x="213360" y="0"/>
                  </a:lnTo>
                  <a:lnTo>
                    <a:pt x="0" y="0"/>
                  </a:lnTo>
                  <a:lnTo>
                    <a:pt x="214884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57" name="object 2957"/>
            <p:cNvSpPr/>
            <p:nvPr/>
          </p:nvSpPr>
          <p:spPr>
            <a:xfrm>
              <a:off x="6140843" y="2582417"/>
              <a:ext cx="215265" cy="12700"/>
            </a:xfrm>
            <a:custGeom>
              <a:avLst/>
              <a:gdLst/>
              <a:ahLst/>
              <a:cxnLst/>
              <a:rect l="l" t="t" r="r" b="b"/>
              <a:pathLst>
                <a:path w="215264" h="12700">
                  <a:moveTo>
                    <a:pt x="0" y="0"/>
                  </a:moveTo>
                  <a:lnTo>
                    <a:pt x="213360" y="0"/>
                  </a:lnTo>
                  <a:lnTo>
                    <a:pt x="214884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958" name="object 2958"/>
          <p:cNvGrpSpPr/>
          <p:nvPr/>
        </p:nvGrpSpPr>
        <p:grpSpPr>
          <a:xfrm>
            <a:off x="10979772" y="3515041"/>
            <a:ext cx="292184" cy="18154"/>
            <a:chOff x="6695199" y="2582036"/>
            <a:chExt cx="214629" cy="13335"/>
          </a:xfrm>
        </p:grpSpPr>
        <p:sp>
          <p:nvSpPr>
            <p:cNvPr id="2959" name="object 2959"/>
            <p:cNvSpPr/>
            <p:nvPr/>
          </p:nvSpPr>
          <p:spPr>
            <a:xfrm>
              <a:off x="6695580" y="2582417"/>
              <a:ext cx="213360" cy="12700"/>
            </a:xfrm>
            <a:custGeom>
              <a:avLst/>
              <a:gdLst/>
              <a:ahLst/>
              <a:cxnLst/>
              <a:rect l="l" t="t" r="r" b="b"/>
              <a:pathLst>
                <a:path w="213359" h="12700">
                  <a:moveTo>
                    <a:pt x="213347" y="12192"/>
                  </a:moveTo>
                  <a:lnTo>
                    <a:pt x="0" y="0"/>
                  </a:lnTo>
                  <a:lnTo>
                    <a:pt x="761" y="12192"/>
                  </a:lnTo>
                  <a:lnTo>
                    <a:pt x="213347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60" name="object 2960"/>
            <p:cNvSpPr/>
            <p:nvPr/>
          </p:nvSpPr>
          <p:spPr>
            <a:xfrm>
              <a:off x="6695580" y="2582417"/>
              <a:ext cx="213360" cy="12700"/>
            </a:xfrm>
            <a:custGeom>
              <a:avLst/>
              <a:gdLst/>
              <a:ahLst/>
              <a:cxnLst/>
              <a:rect l="l" t="t" r="r" b="b"/>
              <a:pathLst>
                <a:path w="213359" h="12700">
                  <a:moveTo>
                    <a:pt x="0" y="0"/>
                  </a:moveTo>
                  <a:lnTo>
                    <a:pt x="761" y="12192"/>
                  </a:lnTo>
                  <a:lnTo>
                    <a:pt x="213347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61" name="object 2961"/>
            <p:cNvSpPr/>
            <p:nvPr/>
          </p:nvSpPr>
          <p:spPr>
            <a:xfrm>
              <a:off x="6695580" y="2582417"/>
              <a:ext cx="213360" cy="12700"/>
            </a:xfrm>
            <a:custGeom>
              <a:avLst/>
              <a:gdLst/>
              <a:ahLst/>
              <a:cxnLst/>
              <a:rect l="l" t="t" r="r" b="b"/>
              <a:pathLst>
                <a:path w="213359" h="12700">
                  <a:moveTo>
                    <a:pt x="213347" y="12192"/>
                  </a:moveTo>
                  <a:lnTo>
                    <a:pt x="211835" y="0"/>
                  </a:lnTo>
                  <a:lnTo>
                    <a:pt x="0" y="0"/>
                  </a:lnTo>
                  <a:lnTo>
                    <a:pt x="213347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62" name="object 2962"/>
            <p:cNvSpPr/>
            <p:nvPr/>
          </p:nvSpPr>
          <p:spPr>
            <a:xfrm>
              <a:off x="6695580" y="2582417"/>
              <a:ext cx="213360" cy="12700"/>
            </a:xfrm>
            <a:custGeom>
              <a:avLst/>
              <a:gdLst/>
              <a:ahLst/>
              <a:cxnLst/>
              <a:rect l="l" t="t" r="r" b="b"/>
              <a:pathLst>
                <a:path w="213359" h="12700">
                  <a:moveTo>
                    <a:pt x="0" y="0"/>
                  </a:moveTo>
                  <a:lnTo>
                    <a:pt x="211835" y="0"/>
                  </a:lnTo>
                  <a:lnTo>
                    <a:pt x="213347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963" name="object 2963"/>
          <p:cNvGrpSpPr/>
          <p:nvPr/>
        </p:nvGrpSpPr>
        <p:grpSpPr>
          <a:xfrm>
            <a:off x="11370851" y="3515041"/>
            <a:ext cx="313795" cy="18154"/>
            <a:chOff x="6982473" y="2582036"/>
            <a:chExt cx="230504" cy="13335"/>
          </a:xfrm>
        </p:grpSpPr>
        <p:sp>
          <p:nvSpPr>
            <p:cNvPr id="2964" name="object 2964"/>
            <p:cNvSpPr/>
            <p:nvPr/>
          </p:nvSpPr>
          <p:spPr>
            <a:xfrm>
              <a:off x="6982854" y="2582417"/>
              <a:ext cx="223520" cy="12700"/>
            </a:xfrm>
            <a:custGeom>
              <a:avLst/>
              <a:gdLst/>
              <a:ahLst/>
              <a:cxnLst/>
              <a:rect l="l" t="t" r="r" b="b"/>
              <a:pathLst>
                <a:path w="223520" h="12700">
                  <a:moveTo>
                    <a:pt x="223265" y="12192"/>
                  </a:moveTo>
                  <a:lnTo>
                    <a:pt x="22085" y="0"/>
                  </a:lnTo>
                  <a:lnTo>
                    <a:pt x="0" y="12192"/>
                  </a:lnTo>
                  <a:lnTo>
                    <a:pt x="223265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65" name="object 2965"/>
            <p:cNvSpPr/>
            <p:nvPr/>
          </p:nvSpPr>
          <p:spPr>
            <a:xfrm>
              <a:off x="6982854" y="2582417"/>
              <a:ext cx="223520" cy="12700"/>
            </a:xfrm>
            <a:custGeom>
              <a:avLst/>
              <a:gdLst/>
              <a:ahLst/>
              <a:cxnLst/>
              <a:rect l="l" t="t" r="r" b="b"/>
              <a:pathLst>
                <a:path w="223520" h="12700">
                  <a:moveTo>
                    <a:pt x="22085" y="0"/>
                  </a:moveTo>
                  <a:lnTo>
                    <a:pt x="0" y="12192"/>
                  </a:lnTo>
                  <a:lnTo>
                    <a:pt x="223265" y="12192"/>
                  </a:lnTo>
                  <a:lnTo>
                    <a:pt x="22085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66" name="object 2966"/>
            <p:cNvSpPr/>
            <p:nvPr/>
          </p:nvSpPr>
          <p:spPr>
            <a:xfrm>
              <a:off x="7004939" y="2582417"/>
              <a:ext cx="207645" cy="12700"/>
            </a:xfrm>
            <a:custGeom>
              <a:avLst/>
              <a:gdLst/>
              <a:ahLst/>
              <a:cxnLst/>
              <a:rect l="l" t="t" r="r" b="b"/>
              <a:pathLst>
                <a:path w="207645" h="12700">
                  <a:moveTo>
                    <a:pt x="207276" y="0"/>
                  </a:moveTo>
                  <a:lnTo>
                    <a:pt x="0" y="0"/>
                  </a:lnTo>
                  <a:lnTo>
                    <a:pt x="201180" y="12192"/>
                  </a:lnTo>
                  <a:lnTo>
                    <a:pt x="20727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67" name="object 2967"/>
            <p:cNvSpPr/>
            <p:nvPr/>
          </p:nvSpPr>
          <p:spPr>
            <a:xfrm>
              <a:off x="7004939" y="2582417"/>
              <a:ext cx="207645" cy="12700"/>
            </a:xfrm>
            <a:custGeom>
              <a:avLst/>
              <a:gdLst/>
              <a:ahLst/>
              <a:cxnLst/>
              <a:rect l="l" t="t" r="r" b="b"/>
              <a:pathLst>
                <a:path w="207645" h="12700">
                  <a:moveTo>
                    <a:pt x="0" y="0"/>
                  </a:moveTo>
                  <a:lnTo>
                    <a:pt x="207276" y="0"/>
                  </a:lnTo>
                  <a:lnTo>
                    <a:pt x="201180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968" name="object 2968"/>
          <p:cNvGrpSpPr/>
          <p:nvPr/>
        </p:nvGrpSpPr>
        <p:grpSpPr>
          <a:xfrm>
            <a:off x="9574169" y="3531639"/>
            <a:ext cx="370851" cy="8645"/>
            <a:chOff x="5662688" y="2594229"/>
            <a:chExt cx="272415" cy="6350"/>
          </a:xfrm>
        </p:grpSpPr>
        <p:sp>
          <p:nvSpPr>
            <p:cNvPr id="2969" name="object 2969"/>
            <p:cNvSpPr/>
            <p:nvPr/>
          </p:nvSpPr>
          <p:spPr>
            <a:xfrm>
              <a:off x="5663069" y="2594610"/>
              <a:ext cx="271780" cy="5715"/>
            </a:xfrm>
            <a:custGeom>
              <a:avLst/>
              <a:gdLst/>
              <a:ahLst/>
              <a:cxnLst/>
              <a:rect l="l" t="t" r="r" b="b"/>
              <a:pathLst>
                <a:path w="271779" h="5714">
                  <a:moveTo>
                    <a:pt x="271272" y="5334"/>
                  </a:moveTo>
                  <a:lnTo>
                    <a:pt x="0" y="0"/>
                  </a:lnTo>
                  <a:lnTo>
                    <a:pt x="15239" y="5334"/>
                  </a:lnTo>
                  <a:lnTo>
                    <a:pt x="271272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70" name="object 2970"/>
            <p:cNvSpPr/>
            <p:nvPr/>
          </p:nvSpPr>
          <p:spPr>
            <a:xfrm>
              <a:off x="5663069" y="2594610"/>
              <a:ext cx="271780" cy="5715"/>
            </a:xfrm>
            <a:custGeom>
              <a:avLst/>
              <a:gdLst/>
              <a:ahLst/>
              <a:cxnLst/>
              <a:rect l="l" t="t" r="r" b="b"/>
              <a:pathLst>
                <a:path w="271779" h="5714">
                  <a:moveTo>
                    <a:pt x="0" y="0"/>
                  </a:moveTo>
                  <a:lnTo>
                    <a:pt x="15239" y="5334"/>
                  </a:lnTo>
                  <a:lnTo>
                    <a:pt x="271272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71" name="object 2971"/>
            <p:cNvSpPr/>
            <p:nvPr/>
          </p:nvSpPr>
          <p:spPr>
            <a:xfrm>
              <a:off x="5663069" y="2594610"/>
              <a:ext cx="271780" cy="5715"/>
            </a:xfrm>
            <a:custGeom>
              <a:avLst/>
              <a:gdLst/>
              <a:ahLst/>
              <a:cxnLst/>
              <a:rect l="l" t="t" r="r" b="b"/>
              <a:pathLst>
                <a:path w="271779" h="5714">
                  <a:moveTo>
                    <a:pt x="271272" y="5334"/>
                  </a:moveTo>
                  <a:lnTo>
                    <a:pt x="258317" y="0"/>
                  </a:lnTo>
                  <a:lnTo>
                    <a:pt x="0" y="0"/>
                  </a:lnTo>
                  <a:lnTo>
                    <a:pt x="271272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72" name="object 2972"/>
            <p:cNvSpPr/>
            <p:nvPr/>
          </p:nvSpPr>
          <p:spPr>
            <a:xfrm>
              <a:off x="5663069" y="2594610"/>
              <a:ext cx="271780" cy="5715"/>
            </a:xfrm>
            <a:custGeom>
              <a:avLst/>
              <a:gdLst/>
              <a:ahLst/>
              <a:cxnLst/>
              <a:rect l="l" t="t" r="r" b="b"/>
              <a:pathLst>
                <a:path w="271779" h="5714">
                  <a:moveTo>
                    <a:pt x="0" y="0"/>
                  </a:moveTo>
                  <a:lnTo>
                    <a:pt x="258317" y="0"/>
                  </a:lnTo>
                  <a:lnTo>
                    <a:pt x="271272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973" name="object 2973"/>
          <p:cNvGrpSpPr/>
          <p:nvPr/>
        </p:nvGrpSpPr>
        <p:grpSpPr>
          <a:xfrm>
            <a:off x="10247406" y="3531639"/>
            <a:ext cx="272303" cy="8645"/>
            <a:chOff x="6157226" y="2594229"/>
            <a:chExt cx="200025" cy="6350"/>
          </a:xfrm>
        </p:grpSpPr>
        <p:sp>
          <p:nvSpPr>
            <p:cNvPr id="2974" name="object 2974"/>
            <p:cNvSpPr/>
            <p:nvPr/>
          </p:nvSpPr>
          <p:spPr>
            <a:xfrm>
              <a:off x="6157607" y="2594610"/>
              <a:ext cx="199390" cy="5715"/>
            </a:xfrm>
            <a:custGeom>
              <a:avLst/>
              <a:gdLst/>
              <a:ahLst/>
              <a:cxnLst/>
              <a:rect l="l" t="t" r="r" b="b"/>
              <a:pathLst>
                <a:path w="199389" h="5714">
                  <a:moveTo>
                    <a:pt x="198869" y="5334"/>
                  </a:moveTo>
                  <a:lnTo>
                    <a:pt x="0" y="0"/>
                  </a:lnTo>
                  <a:lnTo>
                    <a:pt x="8382" y="5334"/>
                  </a:lnTo>
                  <a:lnTo>
                    <a:pt x="198869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75" name="object 2975"/>
            <p:cNvSpPr/>
            <p:nvPr/>
          </p:nvSpPr>
          <p:spPr>
            <a:xfrm>
              <a:off x="6157607" y="2594610"/>
              <a:ext cx="199390" cy="5715"/>
            </a:xfrm>
            <a:custGeom>
              <a:avLst/>
              <a:gdLst/>
              <a:ahLst/>
              <a:cxnLst/>
              <a:rect l="l" t="t" r="r" b="b"/>
              <a:pathLst>
                <a:path w="199389" h="5714">
                  <a:moveTo>
                    <a:pt x="0" y="0"/>
                  </a:moveTo>
                  <a:lnTo>
                    <a:pt x="8382" y="5334"/>
                  </a:lnTo>
                  <a:lnTo>
                    <a:pt x="198869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76" name="object 2976"/>
            <p:cNvSpPr/>
            <p:nvPr/>
          </p:nvSpPr>
          <p:spPr>
            <a:xfrm>
              <a:off x="6157607" y="2594610"/>
              <a:ext cx="199390" cy="5715"/>
            </a:xfrm>
            <a:custGeom>
              <a:avLst/>
              <a:gdLst/>
              <a:ahLst/>
              <a:cxnLst/>
              <a:rect l="l" t="t" r="r" b="b"/>
              <a:pathLst>
                <a:path w="199389" h="5714">
                  <a:moveTo>
                    <a:pt x="198869" y="5334"/>
                  </a:moveTo>
                  <a:lnTo>
                    <a:pt x="198120" y="0"/>
                  </a:lnTo>
                  <a:lnTo>
                    <a:pt x="0" y="0"/>
                  </a:lnTo>
                  <a:lnTo>
                    <a:pt x="198869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77" name="object 2977"/>
            <p:cNvSpPr/>
            <p:nvPr/>
          </p:nvSpPr>
          <p:spPr>
            <a:xfrm>
              <a:off x="6157607" y="2594610"/>
              <a:ext cx="199390" cy="5715"/>
            </a:xfrm>
            <a:custGeom>
              <a:avLst/>
              <a:gdLst/>
              <a:ahLst/>
              <a:cxnLst/>
              <a:rect l="l" t="t" r="r" b="b"/>
              <a:pathLst>
                <a:path w="199389" h="5714">
                  <a:moveTo>
                    <a:pt x="0" y="0"/>
                  </a:moveTo>
                  <a:lnTo>
                    <a:pt x="198120" y="0"/>
                  </a:lnTo>
                  <a:lnTo>
                    <a:pt x="198869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978" name="object 2978"/>
          <p:cNvGrpSpPr/>
          <p:nvPr/>
        </p:nvGrpSpPr>
        <p:grpSpPr>
          <a:xfrm>
            <a:off x="10980809" y="3531639"/>
            <a:ext cx="290456" cy="8645"/>
            <a:chOff x="6695961" y="2594229"/>
            <a:chExt cx="213360" cy="6350"/>
          </a:xfrm>
        </p:grpSpPr>
        <p:sp>
          <p:nvSpPr>
            <p:cNvPr id="2979" name="object 2979"/>
            <p:cNvSpPr/>
            <p:nvPr/>
          </p:nvSpPr>
          <p:spPr>
            <a:xfrm>
              <a:off x="6696342" y="2594610"/>
              <a:ext cx="212725" cy="5715"/>
            </a:xfrm>
            <a:custGeom>
              <a:avLst/>
              <a:gdLst/>
              <a:ahLst/>
              <a:cxnLst/>
              <a:rect l="l" t="t" r="r" b="b"/>
              <a:pathLst>
                <a:path w="212725" h="5714">
                  <a:moveTo>
                    <a:pt x="212585" y="5334"/>
                  </a:moveTo>
                  <a:lnTo>
                    <a:pt x="0" y="0"/>
                  </a:lnTo>
                  <a:lnTo>
                    <a:pt x="762" y="5334"/>
                  </a:lnTo>
                  <a:lnTo>
                    <a:pt x="212585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80" name="object 2980"/>
            <p:cNvSpPr/>
            <p:nvPr/>
          </p:nvSpPr>
          <p:spPr>
            <a:xfrm>
              <a:off x="6696342" y="2594610"/>
              <a:ext cx="212725" cy="5715"/>
            </a:xfrm>
            <a:custGeom>
              <a:avLst/>
              <a:gdLst/>
              <a:ahLst/>
              <a:cxnLst/>
              <a:rect l="l" t="t" r="r" b="b"/>
              <a:pathLst>
                <a:path w="212725" h="5714">
                  <a:moveTo>
                    <a:pt x="0" y="0"/>
                  </a:moveTo>
                  <a:lnTo>
                    <a:pt x="762" y="5334"/>
                  </a:lnTo>
                  <a:lnTo>
                    <a:pt x="212585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81" name="object 2981"/>
            <p:cNvSpPr/>
            <p:nvPr/>
          </p:nvSpPr>
          <p:spPr>
            <a:xfrm>
              <a:off x="6696342" y="2594610"/>
              <a:ext cx="212725" cy="5715"/>
            </a:xfrm>
            <a:custGeom>
              <a:avLst/>
              <a:gdLst/>
              <a:ahLst/>
              <a:cxnLst/>
              <a:rect l="l" t="t" r="r" b="b"/>
              <a:pathLst>
                <a:path w="212725" h="5714">
                  <a:moveTo>
                    <a:pt x="212585" y="5334"/>
                  </a:moveTo>
                  <a:lnTo>
                    <a:pt x="212585" y="0"/>
                  </a:lnTo>
                  <a:lnTo>
                    <a:pt x="0" y="0"/>
                  </a:lnTo>
                  <a:lnTo>
                    <a:pt x="212585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82" name="object 2982"/>
            <p:cNvSpPr/>
            <p:nvPr/>
          </p:nvSpPr>
          <p:spPr>
            <a:xfrm>
              <a:off x="6696342" y="2594610"/>
              <a:ext cx="212725" cy="5715"/>
            </a:xfrm>
            <a:custGeom>
              <a:avLst/>
              <a:gdLst/>
              <a:ahLst/>
              <a:cxnLst/>
              <a:rect l="l" t="t" r="r" b="b"/>
              <a:pathLst>
                <a:path w="212725" h="5714">
                  <a:moveTo>
                    <a:pt x="0" y="0"/>
                  </a:moveTo>
                  <a:lnTo>
                    <a:pt x="212585" y="0"/>
                  </a:lnTo>
                  <a:lnTo>
                    <a:pt x="212585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983" name="object 2983"/>
          <p:cNvGrpSpPr/>
          <p:nvPr/>
        </p:nvGrpSpPr>
        <p:grpSpPr>
          <a:xfrm>
            <a:off x="11356310" y="3531639"/>
            <a:ext cx="319848" cy="8645"/>
            <a:chOff x="6971792" y="2594229"/>
            <a:chExt cx="234950" cy="6350"/>
          </a:xfrm>
        </p:grpSpPr>
        <p:sp>
          <p:nvSpPr>
            <p:cNvPr id="2984" name="object 2984"/>
            <p:cNvSpPr/>
            <p:nvPr/>
          </p:nvSpPr>
          <p:spPr>
            <a:xfrm>
              <a:off x="6972173" y="2594610"/>
              <a:ext cx="231140" cy="5715"/>
            </a:xfrm>
            <a:custGeom>
              <a:avLst/>
              <a:gdLst/>
              <a:ahLst/>
              <a:cxnLst/>
              <a:rect l="l" t="t" r="r" b="b"/>
              <a:pathLst>
                <a:path w="231140" h="5714">
                  <a:moveTo>
                    <a:pt x="230898" y="5334"/>
                  </a:moveTo>
                  <a:lnTo>
                    <a:pt x="10680" y="0"/>
                  </a:lnTo>
                  <a:lnTo>
                    <a:pt x="0" y="5334"/>
                  </a:lnTo>
                  <a:lnTo>
                    <a:pt x="230898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85" name="object 2985"/>
            <p:cNvSpPr/>
            <p:nvPr/>
          </p:nvSpPr>
          <p:spPr>
            <a:xfrm>
              <a:off x="6972173" y="2594610"/>
              <a:ext cx="231140" cy="5715"/>
            </a:xfrm>
            <a:custGeom>
              <a:avLst/>
              <a:gdLst/>
              <a:ahLst/>
              <a:cxnLst/>
              <a:rect l="l" t="t" r="r" b="b"/>
              <a:pathLst>
                <a:path w="231140" h="5714">
                  <a:moveTo>
                    <a:pt x="10680" y="0"/>
                  </a:moveTo>
                  <a:lnTo>
                    <a:pt x="0" y="5334"/>
                  </a:lnTo>
                  <a:lnTo>
                    <a:pt x="230898" y="5334"/>
                  </a:lnTo>
                  <a:lnTo>
                    <a:pt x="1068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86" name="object 2986"/>
            <p:cNvSpPr/>
            <p:nvPr/>
          </p:nvSpPr>
          <p:spPr>
            <a:xfrm>
              <a:off x="6982853" y="2594610"/>
              <a:ext cx="223520" cy="5715"/>
            </a:xfrm>
            <a:custGeom>
              <a:avLst/>
              <a:gdLst/>
              <a:ahLst/>
              <a:cxnLst/>
              <a:rect l="l" t="t" r="r" b="b"/>
              <a:pathLst>
                <a:path w="223520" h="5714">
                  <a:moveTo>
                    <a:pt x="223265" y="0"/>
                  </a:moveTo>
                  <a:lnTo>
                    <a:pt x="0" y="0"/>
                  </a:lnTo>
                  <a:lnTo>
                    <a:pt x="220218" y="5334"/>
                  </a:lnTo>
                  <a:lnTo>
                    <a:pt x="22326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87" name="object 2987"/>
            <p:cNvSpPr/>
            <p:nvPr/>
          </p:nvSpPr>
          <p:spPr>
            <a:xfrm>
              <a:off x="6982853" y="2594610"/>
              <a:ext cx="223520" cy="5715"/>
            </a:xfrm>
            <a:custGeom>
              <a:avLst/>
              <a:gdLst/>
              <a:ahLst/>
              <a:cxnLst/>
              <a:rect l="l" t="t" r="r" b="b"/>
              <a:pathLst>
                <a:path w="223520" h="5714">
                  <a:moveTo>
                    <a:pt x="0" y="0"/>
                  </a:moveTo>
                  <a:lnTo>
                    <a:pt x="223265" y="0"/>
                  </a:lnTo>
                  <a:lnTo>
                    <a:pt x="220218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988" name="object 2988"/>
          <p:cNvGrpSpPr/>
          <p:nvPr/>
        </p:nvGrpSpPr>
        <p:grpSpPr>
          <a:xfrm>
            <a:off x="9595434" y="3538901"/>
            <a:ext cx="923237" cy="1729"/>
            <a:chOff x="5678309" y="2599563"/>
            <a:chExt cx="678180" cy="1270"/>
          </a:xfrm>
        </p:grpSpPr>
        <p:sp>
          <p:nvSpPr>
            <p:cNvPr id="2989" name="object 2989"/>
            <p:cNvSpPr/>
            <p:nvPr/>
          </p:nvSpPr>
          <p:spPr>
            <a:xfrm>
              <a:off x="5678309" y="2599944"/>
              <a:ext cx="487680" cy="0"/>
            </a:xfrm>
            <a:custGeom>
              <a:avLst/>
              <a:gdLst/>
              <a:ahLst/>
              <a:cxnLst/>
              <a:rect l="l" t="t" r="r" b="b"/>
              <a:pathLst>
                <a:path w="487679">
                  <a:moveTo>
                    <a:pt x="487680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90" name="object 2990"/>
            <p:cNvSpPr/>
            <p:nvPr/>
          </p:nvSpPr>
          <p:spPr>
            <a:xfrm>
              <a:off x="5678309" y="2599944"/>
              <a:ext cx="487680" cy="0"/>
            </a:xfrm>
            <a:custGeom>
              <a:avLst/>
              <a:gdLst/>
              <a:ahLst/>
              <a:cxnLst/>
              <a:rect l="l" t="t" r="r" b="b"/>
              <a:pathLst>
                <a:path w="487679">
                  <a:moveTo>
                    <a:pt x="0" y="0"/>
                  </a:moveTo>
                  <a:lnTo>
                    <a:pt x="487680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91" name="object 2991"/>
            <p:cNvSpPr/>
            <p:nvPr/>
          </p:nvSpPr>
          <p:spPr>
            <a:xfrm>
              <a:off x="5678309" y="2599944"/>
              <a:ext cx="487680" cy="0"/>
            </a:xfrm>
            <a:custGeom>
              <a:avLst/>
              <a:gdLst/>
              <a:ahLst/>
              <a:cxnLst/>
              <a:rect l="l" t="t" r="r" b="b"/>
              <a:pathLst>
                <a:path w="487679">
                  <a:moveTo>
                    <a:pt x="487680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92" name="object 2992"/>
            <p:cNvSpPr/>
            <p:nvPr/>
          </p:nvSpPr>
          <p:spPr>
            <a:xfrm>
              <a:off x="5678309" y="2599944"/>
              <a:ext cx="487680" cy="0"/>
            </a:xfrm>
            <a:custGeom>
              <a:avLst/>
              <a:gdLst/>
              <a:ahLst/>
              <a:cxnLst/>
              <a:rect l="l" t="t" r="r" b="b"/>
              <a:pathLst>
                <a:path w="487679">
                  <a:moveTo>
                    <a:pt x="0" y="0"/>
                  </a:moveTo>
                  <a:lnTo>
                    <a:pt x="487680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93" name="object 2993"/>
            <p:cNvSpPr/>
            <p:nvPr/>
          </p:nvSpPr>
          <p:spPr>
            <a:xfrm>
              <a:off x="6165989" y="2599944"/>
              <a:ext cx="190500" cy="0"/>
            </a:xfrm>
            <a:custGeom>
              <a:avLst/>
              <a:gdLst/>
              <a:ahLst/>
              <a:cxnLst/>
              <a:rect l="l" t="t" r="r" b="b"/>
              <a:pathLst>
                <a:path w="190500">
                  <a:moveTo>
                    <a:pt x="190487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94" name="object 2994"/>
            <p:cNvSpPr/>
            <p:nvPr/>
          </p:nvSpPr>
          <p:spPr>
            <a:xfrm>
              <a:off x="6165989" y="2599944"/>
              <a:ext cx="190500" cy="0"/>
            </a:xfrm>
            <a:custGeom>
              <a:avLst/>
              <a:gdLst/>
              <a:ahLst/>
              <a:cxnLst/>
              <a:rect l="l" t="t" r="r" b="b"/>
              <a:pathLst>
                <a:path w="190500">
                  <a:moveTo>
                    <a:pt x="0" y="0"/>
                  </a:moveTo>
                  <a:lnTo>
                    <a:pt x="190487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95" name="object 2995"/>
            <p:cNvSpPr/>
            <p:nvPr/>
          </p:nvSpPr>
          <p:spPr>
            <a:xfrm>
              <a:off x="6165989" y="2599944"/>
              <a:ext cx="190500" cy="0"/>
            </a:xfrm>
            <a:custGeom>
              <a:avLst/>
              <a:gdLst/>
              <a:ahLst/>
              <a:cxnLst/>
              <a:rect l="l" t="t" r="r" b="b"/>
              <a:pathLst>
                <a:path w="190500">
                  <a:moveTo>
                    <a:pt x="190487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96" name="object 2996"/>
            <p:cNvSpPr/>
            <p:nvPr/>
          </p:nvSpPr>
          <p:spPr>
            <a:xfrm>
              <a:off x="6165989" y="2599944"/>
              <a:ext cx="190500" cy="0"/>
            </a:xfrm>
            <a:custGeom>
              <a:avLst/>
              <a:gdLst/>
              <a:ahLst/>
              <a:cxnLst/>
              <a:rect l="l" t="t" r="r" b="b"/>
              <a:pathLst>
                <a:path w="190500">
                  <a:moveTo>
                    <a:pt x="0" y="0"/>
                  </a:moveTo>
                  <a:lnTo>
                    <a:pt x="190487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2997" name="object 2997"/>
          <p:cNvGrpSpPr/>
          <p:nvPr/>
        </p:nvGrpSpPr>
        <p:grpSpPr>
          <a:xfrm>
            <a:off x="10982364" y="3538901"/>
            <a:ext cx="288728" cy="1729"/>
            <a:chOff x="6697103" y="2599563"/>
            <a:chExt cx="212090" cy="1270"/>
          </a:xfrm>
        </p:grpSpPr>
        <p:sp>
          <p:nvSpPr>
            <p:cNvPr id="2998" name="object 2998"/>
            <p:cNvSpPr/>
            <p:nvPr/>
          </p:nvSpPr>
          <p:spPr>
            <a:xfrm>
              <a:off x="6697103" y="2599944"/>
              <a:ext cx="212090" cy="0"/>
            </a:xfrm>
            <a:custGeom>
              <a:avLst/>
              <a:gdLst/>
              <a:ahLst/>
              <a:cxnLst/>
              <a:rect l="l" t="t" r="r" b="b"/>
              <a:pathLst>
                <a:path w="212090">
                  <a:moveTo>
                    <a:pt x="211823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2999" name="object 2999"/>
            <p:cNvSpPr/>
            <p:nvPr/>
          </p:nvSpPr>
          <p:spPr>
            <a:xfrm>
              <a:off x="6697103" y="2599944"/>
              <a:ext cx="212090" cy="0"/>
            </a:xfrm>
            <a:custGeom>
              <a:avLst/>
              <a:gdLst/>
              <a:ahLst/>
              <a:cxnLst/>
              <a:rect l="l" t="t" r="r" b="b"/>
              <a:pathLst>
                <a:path w="212090">
                  <a:moveTo>
                    <a:pt x="0" y="0"/>
                  </a:moveTo>
                  <a:lnTo>
                    <a:pt x="211823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00" name="object 3000"/>
            <p:cNvSpPr/>
            <p:nvPr/>
          </p:nvSpPr>
          <p:spPr>
            <a:xfrm>
              <a:off x="6697103" y="2599944"/>
              <a:ext cx="212090" cy="0"/>
            </a:xfrm>
            <a:custGeom>
              <a:avLst/>
              <a:gdLst/>
              <a:ahLst/>
              <a:cxnLst/>
              <a:rect l="l" t="t" r="r" b="b"/>
              <a:pathLst>
                <a:path w="212090">
                  <a:moveTo>
                    <a:pt x="211823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01" name="object 3001"/>
            <p:cNvSpPr/>
            <p:nvPr/>
          </p:nvSpPr>
          <p:spPr>
            <a:xfrm>
              <a:off x="6697103" y="2599944"/>
              <a:ext cx="212090" cy="0"/>
            </a:xfrm>
            <a:custGeom>
              <a:avLst/>
              <a:gdLst/>
              <a:ahLst/>
              <a:cxnLst/>
              <a:rect l="l" t="t" r="r" b="b"/>
              <a:pathLst>
                <a:path w="212090">
                  <a:moveTo>
                    <a:pt x="0" y="0"/>
                  </a:moveTo>
                  <a:lnTo>
                    <a:pt x="211823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002" name="object 3002"/>
          <p:cNvGrpSpPr/>
          <p:nvPr/>
        </p:nvGrpSpPr>
        <p:grpSpPr>
          <a:xfrm>
            <a:off x="11356828" y="3538901"/>
            <a:ext cx="314661" cy="1729"/>
            <a:chOff x="6972172" y="2599563"/>
            <a:chExt cx="231140" cy="1270"/>
          </a:xfrm>
        </p:grpSpPr>
        <p:sp>
          <p:nvSpPr>
            <p:cNvPr id="3003" name="object 3003"/>
            <p:cNvSpPr/>
            <p:nvPr/>
          </p:nvSpPr>
          <p:spPr>
            <a:xfrm>
              <a:off x="6972172" y="2599944"/>
              <a:ext cx="231140" cy="0"/>
            </a:xfrm>
            <a:custGeom>
              <a:avLst/>
              <a:gdLst/>
              <a:ahLst/>
              <a:cxnLst/>
              <a:rect l="l" t="t" r="r" b="b"/>
              <a:pathLst>
                <a:path w="231140">
                  <a:moveTo>
                    <a:pt x="230898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04" name="object 3004"/>
            <p:cNvSpPr/>
            <p:nvPr/>
          </p:nvSpPr>
          <p:spPr>
            <a:xfrm>
              <a:off x="6972172" y="2599944"/>
              <a:ext cx="231140" cy="0"/>
            </a:xfrm>
            <a:custGeom>
              <a:avLst/>
              <a:gdLst/>
              <a:ahLst/>
              <a:cxnLst/>
              <a:rect l="l" t="t" r="r" b="b"/>
              <a:pathLst>
                <a:path w="231140">
                  <a:moveTo>
                    <a:pt x="0" y="0"/>
                  </a:moveTo>
                  <a:lnTo>
                    <a:pt x="230898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05" name="object 3005"/>
            <p:cNvSpPr/>
            <p:nvPr/>
          </p:nvSpPr>
          <p:spPr>
            <a:xfrm>
              <a:off x="6972172" y="2599944"/>
              <a:ext cx="231140" cy="0"/>
            </a:xfrm>
            <a:custGeom>
              <a:avLst/>
              <a:gdLst/>
              <a:ahLst/>
              <a:cxnLst/>
              <a:rect l="l" t="t" r="r" b="b"/>
              <a:pathLst>
                <a:path w="231140">
                  <a:moveTo>
                    <a:pt x="230898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06" name="object 3006"/>
            <p:cNvSpPr/>
            <p:nvPr/>
          </p:nvSpPr>
          <p:spPr>
            <a:xfrm>
              <a:off x="6972172" y="2599944"/>
              <a:ext cx="231140" cy="0"/>
            </a:xfrm>
            <a:custGeom>
              <a:avLst/>
              <a:gdLst/>
              <a:ahLst/>
              <a:cxnLst/>
              <a:rect l="l" t="t" r="r" b="b"/>
              <a:pathLst>
                <a:path w="231140">
                  <a:moveTo>
                    <a:pt x="0" y="0"/>
                  </a:moveTo>
                  <a:lnTo>
                    <a:pt x="230898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007" name="object 3007"/>
          <p:cNvGrpSpPr/>
          <p:nvPr/>
        </p:nvGrpSpPr>
        <p:grpSpPr>
          <a:xfrm>
            <a:off x="9595953" y="3538902"/>
            <a:ext cx="923237" cy="4322"/>
            <a:chOff x="5678690" y="2599563"/>
            <a:chExt cx="678180" cy="3175"/>
          </a:xfrm>
        </p:grpSpPr>
        <p:sp>
          <p:nvSpPr>
            <p:cNvPr id="3008" name="object 3008"/>
            <p:cNvSpPr/>
            <p:nvPr/>
          </p:nvSpPr>
          <p:spPr>
            <a:xfrm>
              <a:off x="5679071" y="2599944"/>
              <a:ext cx="677545" cy="2540"/>
            </a:xfrm>
            <a:custGeom>
              <a:avLst/>
              <a:gdLst/>
              <a:ahLst/>
              <a:cxnLst/>
              <a:rect l="l" t="t" r="r" b="b"/>
              <a:pathLst>
                <a:path w="677545" h="2539">
                  <a:moveTo>
                    <a:pt x="677405" y="2286"/>
                  </a:moveTo>
                  <a:lnTo>
                    <a:pt x="0" y="0"/>
                  </a:lnTo>
                  <a:lnTo>
                    <a:pt x="4572" y="2286"/>
                  </a:lnTo>
                  <a:lnTo>
                    <a:pt x="677405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09" name="object 3009"/>
            <p:cNvSpPr/>
            <p:nvPr/>
          </p:nvSpPr>
          <p:spPr>
            <a:xfrm>
              <a:off x="5679071" y="2599944"/>
              <a:ext cx="677545" cy="2540"/>
            </a:xfrm>
            <a:custGeom>
              <a:avLst/>
              <a:gdLst/>
              <a:ahLst/>
              <a:cxnLst/>
              <a:rect l="l" t="t" r="r" b="b"/>
              <a:pathLst>
                <a:path w="677545" h="2539">
                  <a:moveTo>
                    <a:pt x="-380" y="1142"/>
                  </a:moveTo>
                  <a:lnTo>
                    <a:pt x="677786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10" name="object 3010"/>
            <p:cNvSpPr/>
            <p:nvPr/>
          </p:nvSpPr>
          <p:spPr>
            <a:xfrm>
              <a:off x="5679071" y="2599944"/>
              <a:ext cx="677545" cy="2540"/>
            </a:xfrm>
            <a:custGeom>
              <a:avLst/>
              <a:gdLst/>
              <a:ahLst/>
              <a:cxnLst/>
              <a:rect l="l" t="t" r="r" b="b"/>
              <a:pathLst>
                <a:path w="677545" h="2539">
                  <a:moveTo>
                    <a:pt x="677405" y="2286"/>
                  </a:moveTo>
                  <a:lnTo>
                    <a:pt x="677405" y="0"/>
                  </a:lnTo>
                  <a:lnTo>
                    <a:pt x="0" y="0"/>
                  </a:lnTo>
                  <a:lnTo>
                    <a:pt x="677405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11" name="object 3011"/>
            <p:cNvSpPr/>
            <p:nvPr/>
          </p:nvSpPr>
          <p:spPr>
            <a:xfrm>
              <a:off x="5679071" y="2599944"/>
              <a:ext cx="677545" cy="2540"/>
            </a:xfrm>
            <a:custGeom>
              <a:avLst/>
              <a:gdLst/>
              <a:ahLst/>
              <a:cxnLst/>
              <a:rect l="l" t="t" r="r" b="b"/>
              <a:pathLst>
                <a:path w="677545" h="2539">
                  <a:moveTo>
                    <a:pt x="-380" y="1142"/>
                  </a:moveTo>
                  <a:lnTo>
                    <a:pt x="677786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012" name="object 3012"/>
          <p:cNvGrpSpPr/>
          <p:nvPr/>
        </p:nvGrpSpPr>
        <p:grpSpPr>
          <a:xfrm>
            <a:off x="10981847" y="3538902"/>
            <a:ext cx="290456" cy="4322"/>
            <a:chOff x="6696723" y="2599563"/>
            <a:chExt cx="213360" cy="3175"/>
          </a:xfrm>
        </p:grpSpPr>
        <p:sp>
          <p:nvSpPr>
            <p:cNvPr id="3013" name="object 3013"/>
            <p:cNvSpPr/>
            <p:nvPr/>
          </p:nvSpPr>
          <p:spPr>
            <a:xfrm>
              <a:off x="6697104" y="2599944"/>
              <a:ext cx="212725" cy="2540"/>
            </a:xfrm>
            <a:custGeom>
              <a:avLst/>
              <a:gdLst/>
              <a:ahLst/>
              <a:cxnLst/>
              <a:rect l="l" t="t" r="r" b="b"/>
              <a:pathLst>
                <a:path w="212725" h="2539">
                  <a:moveTo>
                    <a:pt x="212585" y="2286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212585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14" name="object 3014"/>
            <p:cNvSpPr/>
            <p:nvPr/>
          </p:nvSpPr>
          <p:spPr>
            <a:xfrm>
              <a:off x="6697104" y="2599944"/>
              <a:ext cx="212725" cy="2540"/>
            </a:xfrm>
            <a:custGeom>
              <a:avLst/>
              <a:gdLst/>
              <a:ahLst/>
              <a:cxnLst/>
              <a:rect l="l" t="t" r="r" b="b"/>
              <a:pathLst>
                <a:path w="212725" h="2539">
                  <a:moveTo>
                    <a:pt x="0" y="0"/>
                  </a:moveTo>
                  <a:lnTo>
                    <a:pt x="0" y="2286"/>
                  </a:lnTo>
                  <a:lnTo>
                    <a:pt x="212585" y="228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15" name="object 3015"/>
            <p:cNvSpPr/>
            <p:nvPr/>
          </p:nvSpPr>
          <p:spPr>
            <a:xfrm>
              <a:off x="6697104" y="2599944"/>
              <a:ext cx="212725" cy="2540"/>
            </a:xfrm>
            <a:custGeom>
              <a:avLst/>
              <a:gdLst/>
              <a:ahLst/>
              <a:cxnLst/>
              <a:rect l="l" t="t" r="r" b="b"/>
              <a:pathLst>
                <a:path w="212725" h="2539">
                  <a:moveTo>
                    <a:pt x="212585" y="2286"/>
                  </a:moveTo>
                  <a:lnTo>
                    <a:pt x="211823" y="0"/>
                  </a:lnTo>
                  <a:lnTo>
                    <a:pt x="0" y="0"/>
                  </a:lnTo>
                  <a:lnTo>
                    <a:pt x="212585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16" name="object 3016"/>
            <p:cNvSpPr/>
            <p:nvPr/>
          </p:nvSpPr>
          <p:spPr>
            <a:xfrm>
              <a:off x="6697104" y="2599944"/>
              <a:ext cx="212725" cy="2540"/>
            </a:xfrm>
            <a:custGeom>
              <a:avLst/>
              <a:gdLst/>
              <a:ahLst/>
              <a:cxnLst/>
              <a:rect l="l" t="t" r="r" b="b"/>
              <a:pathLst>
                <a:path w="212725" h="2539">
                  <a:moveTo>
                    <a:pt x="0" y="0"/>
                  </a:moveTo>
                  <a:lnTo>
                    <a:pt x="211823" y="0"/>
                  </a:lnTo>
                  <a:lnTo>
                    <a:pt x="212585" y="228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017" name="object 3017"/>
          <p:cNvGrpSpPr/>
          <p:nvPr/>
        </p:nvGrpSpPr>
        <p:grpSpPr>
          <a:xfrm>
            <a:off x="11352159" y="3538902"/>
            <a:ext cx="319848" cy="4322"/>
            <a:chOff x="6968743" y="2599563"/>
            <a:chExt cx="234950" cy="3175"/>
          </a:xfrm>
        </p:grpSpPr>
        <p:sp>
          <p:nvSpPr>
            <p:cNvPr id="3018" name="object 3018"/>
            <p:cNvSpPr/>
            <p:nvPr/>
          </p:nvSpPr>
          <p:spPr>
            <a:xfrm>
              <a:off x="6969124" y="2599944"/>
              <a:ext cx="233679" cy="2540"/>
            </a:xfrm>
            <a:custGeom>
              <a:avLst/>
              <a:gdLst/>
              <a:ahLst/>
              <a:cxnLst/>
              <a:rect l="l" t="t" r="r" b="b"/>
              <a:pathLst>
                <a:path w="233679" h="2539">
                  <a:moveTo>
                    <a:pt x="233172" y="2286"/>
                  </a:moveTo>
                  <a:lnTo>
                    <a:pt x="3048" y="0"/>
                  </a:lnTo>
                  <a:lnTo>
                    <a:pt x="0" y="2286"/>
                  </a:lnTo>
                  <a:lnTo>
                    <a:pt x="233172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19" name="object 3019"/>
            <p:cNvSpPr/>
            <p:nvPr/>
          </p:nvSpPr>
          <p:spPr>
            <a:xfrm>
              <a:off x="6969124" y="2599944"/>
              <a:ext cx="233679" cy="2540"/>
            </a:xfrm>
            <a:custGeom>
              <a:avLst/>
              <a:gdLst/>
              <a:ahLst/>
              <a:cxnLst/>
              <a:rect l="l" t="t" r="r" b="b"/>
              <a:pathLst>
                <a:path w="233679" h="2539">
                  <a:moveTo>
                    <a:pt x="-380" y="1142"/>
                  </a:moveTo>
                  <a:lnTo>
                    <a:pt x="233553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20" name="object 3020"/>
            <p:cNvSpPr/>
            <p:nvPr/>
          </p:nvSpPr>
          <p:spPr>
            <a:xfrm>
              <a:off x="6972172" y="2599944"/>
              <a:ext cx="231140" cy="2540"/>
            </a:xfrm>
            <a:custGeom>
              <a:avLst/>
              <a:gdLst/>
              <a:ahLst/>
              <a:cxnLst/>
              <a:rect l="l" t="t" r="r" b="b"/>
              <a:pathLst>
                <a:path w="231140" h="2539">
                  <a:moveTo>
                    <a:pt x="230898" y="0"/>
                  </a:moveTo>
                  <a:lnTo>
                    <a:pt x="0" y="0"/>
                  </a:lnTo>
                  <a:lnTo>
                    <a:pt x="230124" y="2286"/>
                  </a:lnTo>
                  <a:lnTo>
                    <a:pt x="23089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21" name="object 3021"/>
            <p:cNvSpPr/>
            <p:nvPr/>
          </p:nvSpPr>
          <p:spPr>
            <a:xfrm>
              <a:off x="6972172" y="2599944"/>
              <a:ext cx="231140" cy="2540"/>
            </a:xfrm>
            <a:custGeom>
              <a:avLst/>
              <a:gdLst/>
              <a:ahLst/>
              <a:cxnLst/>
              <a:rect l="l" t="t" r="r" b="b"/>
              <a:pathLst>
                <a:path w="231140" h="2539">
                  <a:moveTo>
                    <a:pt x="-380" y="1142"/>
                  </a:moveTo>
                  <a:lnTo>
                    <a:pt x="231279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022" name="object 3022"/>
          <p:cNvGrpSpPr/>
          <p:nvPr/>
        </p:nvGrpSpPr>
        <p:grpSpPr>
          <a:xfrm>
            <a:off x="9602177" y="3542012"/>
            <a:ext cx="918050" cy="7780"/>
            <a:chOff x="5683262" y="2601848"/>
            <a:chExt cx="674370" cy="5715"/>
          </a:xfrm>
        </p:grpSpPr>
        <p:sp>
          <p:nvSpPr>
            <p:cNvPr id="3023" name="object 3023"/>
            <p:cNvSpPr/>
            <p:nvPr/>
          </p:nvSpPr>
          <p:spPr>
            <a:xfrm>
              <a:off x="5683643" y="2602229"/>
              <a:ext cx="673735" cy="5080"/>
            </a:xfrm>
            <a:custGeom>
              <a:avLst/>
              <a:gdLst/>
              <a:ahLst/>
              <a:cxnLst/>
              <a:rect l="l" t="t" r="r" b="b"/>
              <a:pathLst>
                <a:path w="673735" h="5080">
                  <a:moveTo>
                    <a:pt x="673595" y="4571"/>
                  </a:moveTo>
                  <a:lnTo>
                    <a:pt x="0" y="0"/>
                  </a:lnTo>
                  <a:lnTo>
                    <a:pt x="11429" y="4571"/>
                  </a:lnTo>
                  <a:lnTo>
                    <a:pt x="673595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24" name="object 3024"/>
            <p:cNvSpPr/>
            <p:nvPr/>
          </p:nvSpPr>
          <p:spPr>
            <a:xfrm>
              <a:off x="5683643" y="2602229"/>
              <a:ext cx="673735" cy="5080"/>
            </a:xfrm>
            <a:custGeom>
              <a:avLst/>
              <a:gdLst/>
              <a:ahLst/>
              <a:cxnLst/>
              <a:rect l="l" t="t" r="r" b="b"/>
              <a:pathLst>
                <a:path w="673735" h="5080">
                  <a:moveTo>
                    <a:pt x="-380" y="2286"/>
                  </a:moveTo>
                  <a:lnTo>
                    <a:pt x="673976" y="2286"/>
                  </a:lnTo>
                </a:path>
              </a:pathLst>
            </a:custGeom>
            <a:ln w="5333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25" name="object 3025"/>
            <p:cNvSpPr/>
            <p:nvPr/>
          </p:nvSpPr>
          <p:spPr>
            <a:xfrm>
              <a:off x="5683643" y="2602229"/>
              <a:ext cx="673735" cy="5080"/>
            </a:xfrm>
            <a:custGeom>
              <a:avLst/>
              <a:gdLst/>
              <a:ahLst/>
              <a:cxnLst/>
              <a:rect l="l" t="t" r="r" b="b"/>
              <a:pathLst>
                <a:path w="673735" h="5080">
                  <a:moveTo>
                    <a:pt x="673595" y="4571"/>
                  </a:moveTo>
                  <a:lnTo>
                    <a:pt x="672833" y="0"/>
                  </a:lnTo>
                  <a:lnTo>
                    <a:pt x="0" y="0"/>
                  </a:lnTo>
                  <a:lnTo>
                    <a:pt x="673595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26" name="object 3026"/>
            <p:cNvSpPr/>
            <p:nvPr/>
          </p:nvSpPr>
          <p:spPr>
            <a:xfrm>
              <a:off x="5683643" y="2602229"/>
              <a:ext cx="673735" cy="5080"/>
            </a:xfrm>
            <a:custGeom>
              <a:avLst/>
              <a:gdLst/>
              <a:ahLst/>
              <a:cxnLst/>
              <a:rect l="l" t="t" r="r" b="b"/>
              <a:pathLst>
                <a:path w="673735" h="5080">
                  <a:moveTo>
                    <a:pt x="-380" y="2286"/>
                  </a:moveTo>
                  <a:lnTo>
                    <a:pt x="673976" y="2286"/>
                  </a:lnTo>
                </a:path>
              </a:pathLst>
            </a:custGeom>
            <a:ln w="5333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027" name="object 3027"/>
          <p:cNvGrpSpPr/>
          <p:nvPr/>
        </p:nvGrpSpPr>
        <p:grpSpPr>
          <a:xfrm>
            <a:off x="10981847" y="3542012"/>
            <a:ext cx="290456" cy="7780"/>
            <a:chOff x="6696723" y="2601848"/>
            <a:chExt cx="213360" cy="5715"/>
          </a:xfrm>
        </p:grpSpPr>
        <p:sp>
          <p:nvSpPr>
            <p:cNvPr id="3028" name="object 3028"/>
            <p:cNvSpPr/>
            <p:nvPr/>
          </p:nvSpPr>
          <p:spPr>
            <a:xfrm>
              <a:off x="6697104" y="2602229"/>
              <a:ext cx="212725" cy="5080"/>
            </a:xfrm>
            <a:custGeom>
              <a:avLst/>
              <a:gdLst/>
              <a:ahLst/>
              <a:cxnLst/>
              <a:rect l="l" t="t" r="r" b="b"/>
              <a:pathLst>
                <a:path w="212725" h="5080">
                  <a:moveTo>
                    <a:pt x="212585" y="4571"/>
                  </a:moveTo>
                  <a:lnTo>
                    <a:pt x="0" y="0"/>
                  </a:lnTo>
                  <a:lnTo>
                    <a:pt x="761" y="4571"/>
                  </a:lnTo>
                  <a:lnTo>
                    <a:pt x="212585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29" name="object 3029"/>
            <p:cNvSpPr/>
            <p:nvPr/>
          </p:nvSpPr>
          <p:spPr>
            <a:xfrm>
              <a:off x="6697104" y="2602229"/>
              <a:ext cx="212725" cy="5080"/>
            </a:xfrm>
            <a:custGeom>
              <a:avLst/>
              <a:gdLst/>
              <a:ahLst/>
              <a:cxnLst/>
              <a:rect l="l" t="t" r="r" b="b"/>
              <a:pathLst>
                <a:path w="212725" h="5080">
                  <a:moveTo>
                    <a:pt x="0" y="0"/>
                  </a:moveTo>
                  <a:lnTo>
                    <a:pt x="761" y="4571"/>
                  </a:lnTo>
                  <a:lnTo>
                    <a:pt x="212585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30" name="object 3030"/>
            <p:cNvSpPr/>
            <p:nvPr/>
          </p:nvSpPr>
          <p:spPr>
            <a:xfrm>
              <a:off x="6697104" y="2602229"/>
              <a:ext cx="212725" cy="5080"/>
            </a:xfrm>
            <a:custGeom>
              <a:avLst/>
              <a:gdLst/>
              <a:ahLst/>
              <a:cxnLst/>
              <a:rect l="l" t="t" r="r" b="b"/>
              <a:pathLst>
                <a:path w="212725" h="5080">
                  <a:moveTo>
                    <a:pt x="212585" y="4571"/>
                  </a:moveTo>
                  <a:lnTo>
                    <a:pt x="212585" y="0"/>
                  </a:lnTo>
                  <a:lnTo>
                    <a:pt x="0" y="0"/>
                  </a:lnTo>
                  <a:lnTo>
                    <a:pt x="212585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31" name="object 3031"/>
            <p:cNvSpPr/>
            <p:nvPr/>
          </p:nvSpPr>
          <p:spPr>
            <a:xfrm>
              <a:off x="6697104" y="2602229"/>
              <a:ext cx="212725" cy="5080"/>
            </a:xfrm>
            <a:custGeom>
              <a:avLst/>
              <a:gdLst/>
              <a:ahLst/>
              <a:cxnLst/>
              <a:rect l="l" t="t" r="r" b="b"/>
              <a:pathLst>
                <a:path w="212725" h="5080">
                  <a:moveTo>
                    <a:pt x="0" y="0"/>
                  </a:moveTo>
                  <a:lnTo>
                    <a:pt x="212585" y="0"/>
                  </a:lnTo>
                  <a:lnTo>
                    <a:pt x="212585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032" name="object 3032"/>
          <p:cNvGrpSpPr/>
          <p:nvPr/>
        </p:nvGrpSpPr>
        <p:grpSpPr>
          <a:xfrm>
            <a:off x="11340766" y="3542012"/>
            <a:ext cx="330221" cy="7780"/>
            <a:chOff x="6960374" y="2601848"/>
            <a:chExt cx="242570" cy="5715"/>
          </a:xfrm>
        </p:grpSpPr>
        <p:sp>
          <p:nvSpPr>
            <p:cNvPr id="3033" name="object 3033"/>
            <p:cNvSpPr/>
            <p:nvPr/>
          </p:nvSpPr>
          <p:spPr>
            <a:xfrm>
              <a:off x="6960755" y="2602229"/>
              <a:ext cx="238125" cy="5080"/>
            </a:xfrm>
            <a:custGeom>
              <a:avLst/>
              <a:gdLst/>
              <a:ahLst/>
              <a:cxnLst/>
              <a:rect l="l" t="t" r="r" b="b"/>
              <a:pathLst>
                <a:path w="238125" h="5080">
                  <a:moveTo>
                    <a:pt x="237731" y="4571"/>
                  </a:moveTo>
                  <a:lnTo>
                    <a:pt x="8369" y="0"/>
                  </a:lnTo>
                  <a:lnTo>
                    <a:pt x="0" y="4571"/>
                  </a:lnTo>
                  <a:lnTo>
                    <a:pt x="237731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34" name="object 3034"/>
            <p:cNvSpPr/>
            <p:nvPr/>
          </p:nvSpPr>
          <p:spPr>
            <a:xfrm>
              <a:off x="6960755" y="2602229"/>
              <a:ext cx="238125" cy="5080"/>
            </a:xfrm>
            <a:custGeom>
              <a:avLst/>
              <a:gdLst/>
              <a:ahLst/>
              <a:cxnLst/>
              <a:rect l="l" t="t" r="r" b="b"/>
              <a:pathLst>
                <a:path w="238125" h="5080">
                  <a:moveTo>
                    <a:pt x="8369" y="0"/>
                  </a:moveTo>
                  <a:lnTo>
                    <a:pt x="0" y="4571"/>
                  </a:lnTo>
                  <a:lnTo>
                    <a:pt x="237731" y="4571"/>
                  </a:lnTo>
                  <a:lnTo>
                    <a:pt x="8369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35" name="object 3035"/>
            <p:cNvSpPr/>
            <p:nvPr/>
          </p:nvSpPr>
          <p:spPr>
            <a:xfrm>
              <a:off x="6969124" y="2602229"/>
              <a:ext cx="233679" cy="5080"/>
            </a:xfrm>
            <a:custGeom>
              <a:avLst/>
              <a:gdLst/>
              <a:ahLst/>
              <a:cxnLst/>
              <a:rect l="l" t="t" r="r" b="b"/>
              <a:pathLst>
                <a:path w="233679" h="5080">
                  <a:moveTo>
                    <a:pt x="233172" y="0"/>
                  </a:moveTo>
                  <a:lnTo>
                    <a:pt x="0" y="0"/>
                  </a:lnTo>
                  <a:lnTo>
                    <a:pt x="229361" y="4571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36" name="object 3036"/>
            <p:cNvSpPr/>
            <p:nvPr/>
          </p:nvSpPr>
          <p:spPr>
            <a:xfrm>
              <a:off x="6969124" y="2602229"/>
              <a:ext cx="233679" cy="5080"/>
            </a:xfrm>
            <a:custGeom>
              <a:avLst/>
              <a:gdLst/>
              <a:ahLst/>
              <a:cxnLst/>
              <a:rect l="l" t="t" r="r" b="b"/>
              <a:pathLst>
                <a:path w="233679" h="5080">
                  <a:moveTo>
                    <a:pt x="0" y="0"/>
                  </a:moveTo>
                  <a:lnTo>
                    <a:pt x="233172" y="0"/>
                  </a:lnTo>
                  <a:lnTo>
                    <a:pt x="229361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037" name="object 3037"/>
          <p:cNvGrpSpPr/>
          <p:nvPr/>
        </p:nvGrpSpPr>
        <p:grpSpPr>
          <a:xfrm>
            <a:off x="9617737" y="3548236"/>
            <a:ext cx="904219" cy="3458"/>
            <a:chOff x="5694692" y="2606420"/>
            <a:chExt cx="664210" cy="2540"/>
          </a:xfrm>
        </p:grpSpPr>
        <p:sp>
          <p:nvSpPr>
            <p:cNvPr id="3038" name="object 3038"/>
            <p:cNvSpPr/>
            <p:nvPr/>
          </p:nvSpPr>
          <p:spPr>
            <a:xfrm>
              <a:off x="5695073" y="2606801"/>
              <a:ext cx="662940" cy="1905"/>
            </a:xfrm>
            <a:custGeom>
              <a:avLst/>
              <a:gdLst/>
              <a:ahLst/>
              <a:cxnLst/>
              <a:rect l="l" t="t" r="r" b="b"/>
              <a:pathLst>
                <a:path w="662939" h="1905">
                  <a:moveTo>
                    <a:pt x="662927" y="1523"/>
                  </a:moveTo>
                  <a:lnTo>
                    <a:pt x="0" y="0"/>
                  </a:lnTo>
                  <a:lnTo>
                    <a:pt x="6096" y="1523"/>
                  </a:lnTo>
                  <a:lnTo>
                    <a:pt x="662927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39" name="object 3039"/>
            <p:cNvSpPr/>
            <p:nvPr/>
          </p:nvSpPr>
          <p:spPr>
            <a:xfrm>
              <a:off x="5695073" y="2606801"/>
              <a:ext cx="662940" cy="1905"/>
            </a:xfrm>
            <a:custGeom>
              <a:avLst/>
              <a:gdLst/>
              <a:ahLst/>
              <a:cxnLst/>
              <a:rect l="l" t="t" r="r" b="b"/>
              <a:pathLst>
                <a:path w="662939" h="1905">
                  <a:moveTo>
                    <a:pt x="-381" y="762"/>
                  </a:moveTo>
                  <a:lnTo>
                    <a:pt x="663308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40" name="object 3040"/>
            <p:cNvSpPr/>
            <p:nvPr/>
          </p:nvSpPr>
          <p:spPr>
            <a:xfrm>
              <a:off x="5695073" y="2606801"/>
              <a:ext cx="662940" cy="1905"/>
            </a:xfrm>
            <a:custGeom>
              <a:avLst/>
              <a:gdLst/>
              <a:ahLst/>
              <a:cxnLst/>
              <a:rect l="l" t="t" r="r" b="b"/>
              <a:pathLst>
                <a:path w="662939" h="1905">
                  <a:moveTo>
                    <a:pt x="662927" y="1523"/>
                  </a:moveTo>
                  <a:lnTo>
                    <a:pt x="662165" y="0"/>
                  </a:lnTo>
                  <a:lnTo>
                    <a:pt x="0" y="0"/>
                  </a:lnTo>
                  <a:lnTo>
                    <a:pt x="662927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41" name="object 3041"/>
            <p:cNvSpPr/>
            <p:nvPr/>
          </p:nvSpPr>
          <p:spPr>
            <a:xfrm>
              <a:off x="5695073" y="2606801"/>
              <a:ext cx="662940" cy="1905"/>
            </a:xfrm>
            <a:custGeom>
              <a:avLst/>
              <a:gdLst/>
              <a:ahLst/>
              <a:cxnLst/>
              <a:rect l="l" t="t" r="r" b="b"/>
              <a:pathLst>
                <a:path w="662939" h="1905">
                  <a:moveTo>
                    <a:pt x="-381" y="762"/>
                  </a:moveTo>
                  <a:lnTo>
                    <a:pt x="663308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042" name="object 3042"/>
          <p:cNvGrpSpPr/>
          <p:nvPr/>
        </p:nvGrpSpPr>
        <p:grpSpPr>
          <a:xfrm>
            <a:off x="10982883" y="3548236"/>
            <a:ext cx="289592" cy="3458"/>
            <a:chOff x="6697484" y="2606420"/>
            <a:chExt cx="212725" cy="2540"/>
          </a:xfrm>
        </p:grpSpPr>
        <p:sp>
          <p:nvSpPr>
            <p:cNvPr id="3043" name="object 3043"/>
            <p:cNvSpPr/>
            <p:nvPr/>
          </p:nvSpPr>
          <p:spPr>
            <a:xfrm>
              <a:off x="6697865" y="2606801"/>
              <a:ext cx="212090" cy="1905"/>
            </a:xfrm>
            <a:custGeom>
              <a:avLst/>
              <a:gdLst/>
              <a:ahLst/>
              <a:cxnLst/>
              <a:rect l="l" t="t" r="r" b="b"/>
              <a:pathLst>
                <a:path w="212090" h="1905">
                  <a:moveTo>
                    <a:pt x="211823" y="1523"/>
                  </a:moveTo>
                  <a:lnTo>
                    <a:pt x="0" y="0"/>
                  </a:lnTo>
                  <a:lnTo>
                    <a:pt x="0" y="1523"/>
                  </a:lnTo>
                  <a:lnTo>
                    <a:pt x="211823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44" name="object 3044"/>
            <p:cNvSpPr/>
            <p:nvPr/>
          </p:nvSpPr>
          <p:spPr>
            <a:xfrm>
              <a:off x="6697865" y="2606801"/>
              <a:ext cx="212090" cy="1905"/>
            </a:xfrm>
            <a:custGeom>
              <a:avLst/>
              <a:gdLst/>
              <a:ahLst/>
              <a:cxnLst/>
              <a:rect l="l" t="t" r="r" b="b"/>
              <a:pathLst>
                <a:path w="212090" h="1905">
                  <a:moveTo>
                    <a:pt x="-380" y="762"/>
                  </a:moveTo>
                  <a:lnTo>
                    <a:pt x="212204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45" name="object 3045"/>
            <p:cNvSpPr/>
            <p:nvPr/>
          </p:nvSpPr>
          <p:spPr>
            <a:xfrm>
              <a:off x="6697865" y="2606801"/>
              <a:ext cx="212090" cy="1905"/>
            </a:xfrm>
            <a:custGeom>
              <a:avLst/>
              <a:gdLst/>
              <a:ahLst/>
              <a:cxnLst/>
              <a:rect l="l" t="t" r="r" b="b"/>
              <a:pathLst>
                <a:path w="212090" h="1905">
                  <a:moveTo>
                    <a:pt x="211823" y="1523"/>
                  </a:moveTo>
                  <a:lnTo>
                    <a:pt x="211823" y="0"/>
                  </a:lnTo>
                  <a:lnTo>
                    <a:pt x="0" y="0"/>
                  </a:lnTo>
                  <a:lnTo>
                    <a:pt x="211823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46" name="object 3046"/>
            <p:cNvSpPr/>
            <p:nvPr/>
          </p:nvSpPr>
          <p:spPr>
            <a:xfrm>
              <a:off x="6697865" y="2606801"/>
              <a:ext cx="212090" cy="1905"/>
            </a:xfrm>
            <a:custGeom>
              <a:avLst/>
              <a:gdLst/>
              <a:ahLst/>
              <a:cxnLst/>
              <a:rect l="l" t="t" r="r" b="b"/>
              <a:pathLst>
                <a:path w="212090" h="1905">
                  <a:moveTo>
                    <a:pt x="-380" y="762"/>
                  </a:moveTo>
                  <a:lnTo>
                    <a:pt x="212204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047" name="object 3047"/>
          <p:cNvGrpSpPr/>
          <p:nvPr/>
        </p:nvGrpSpPr>
        <p:grpSpPr>
          <a:xfrm>
            <a:off x="11335580" y="3548236"/>
            <a:ext cx="330221" cy="3458"/>
            <a:chOff x="6956564" y="2606420"/>
            <a:chExt cx="242570" cy="2540"/>
          </a:xfrm>
        </p:grpSpPr>
        <p:sp>
          <p:nvSpPr>
            <p:cNvPr id="3048" name="object 3048"/>
            <p:cNvSpPr/>
            <p:nvPr/>
          </p:nvSpPr>
          <p:spPr>
            <a:xfrm>
              <a:off x="6956945" y="2606801"/>
              <a:ext cx="240029" cy="1905"/>
            </a:xfrm>
            <a:custGeom>
              <a:avLst/>
              <a:gdLst/>
              <a:ahLst/>
              <a:cxnLst/>
              <a:rect l="l" t="t" r="r" b="b"/>
              <a:pathLst>
                <a:path w="240029" h="1905">
                  <a:moveTo>
                    <a:pt x="240017" y="1523"/>
                  </a:moveTo>
                  <a:lnTo>
                    <a:pt x="3809" y="0"/>
                  </a:lnTo>
                  <a:lnTo>
                    <a:pt x="0" y="1523"/>
                  </a:lnTo>
                  <a:lnTo>
                    <a:pt x="240017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49" name="object 3049"/>
            <p:cNvSpPr/>
            <p:nvPr/>
          </p:nvSpPr>
          <p:spPr>
            <a:xfrm>
              <a:off x="6956945" y="2606801"/>
              <a:ext cx="240029" cy="1905"/>
            </a:xfrm>
            <a:custGeom>
              <a:avLst/>
              <a:gdLst/>
              <a:ahLst/>
              <a:cxnLst/>
              <a:rect l="l" t="t" r="r" b="b"/>
              <a:pathLst>
                <a:path w="240029" h="1905">
                  <a:moveTo>
                    <a:pt x="-380" y="762"/>
                  </a:moveTo>
                  <a:lnTo>
                    <a:pt x="240398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50" name="object 3050"/>
            <p:cNvSpPr/>
            <p:nvPr/>
          </p:nvSpPr>
          <p:spPr>
            <a:xfrm>
              <a:off x="6960755" y="2606801"/>
              <a:ext cx="238125" cy="1905"/>
            </a:xfrm>
            <a:custGeom>
              <a:avLst/>
              <a:gdLst/>
              <a:ahLst/>
              <a:cxnLst/>
              <a:rect l="l" t="t" r="r" b="b"/>
              <a:pathLst>
                <a:path w="238125" h="1905">
                  <a:moveTo>
                    <a:pt x="237731" y="0"/>
                  </a:moveTo>
                  <a:lnTo>
                    <a:pt x="0" y="0"/>
                  </a:lnTo>
                  <a:lnTo>
                    <a:pt x="236207" y="1523"/>
                  </a:lnTo>
                  <a:lnTo>
                    <a:pt x="23773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51" name="object 3051"/>
            <p:cNvSpPr/>
            <p:nvPr/>
          </p:nvSpPr>
          <p:spPr>
            <a:xfrm>
              <a:off x="6960755" y="2606801"/>
              <a:ext cx="238125" cy="1905"/>
            </a:xfrm>
            <a:custGeom>
              <a:avLst/>
              <a:gdLst/>
              <a:ahLst/>
              <a:cxnLst/>
              <a:rect l="l" t="t" r="r" b="b"/>
              <a:pathLst>
                <a:path w="238125" h="1905">
                  <a:moveTo>
                    <a:pt x="-381" y="762"/>
                  </a:moveTo>
                  <a:lnTo>
                    <a:pt x="238112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052" name="object 3052"/>
          <p:cNvGrpSpPr/>
          <p:nvPr/>
        </p:nvGrpSpPr>
        <p:grpSpPr>
          <a:xfrm>
            <a:off x="9555496" y="3550311"/>
            <a:ext cx="978562" cy="27663"/>
            <a:chOff x="5648972" y="2607945"/>
            <a:chExt cx="718820" cy="20320"/>
          </a:xfrm>
        </p:grpSpPr>
        <p:sp>
          <p:nvSpPr>
            <p:cNvPr id="3053" name="object 3053"/>
            <p:cNvSpPr/>
            <p:nvPr/>
          </p:nvSpPr>
          <p:spPr>
            <a:xfrm>
              <a:off x="5649353" y="2608326"/>
              <a:ext cx="718185" cy="19050"/>
            </a:xfrm>
            <a:custGeom>
              <a:avLst/>
              <a:gdLst/>
              <a:ahLst/>
              <a:cxnLst/>
              <a:rect l="l" t="t" r="r" b="b"/>
              <a:pathLst>
                <a:path w="718185" h="19050">
                  <a:moveTo>
                    <a:pt x="717791" y="19049"/>
                  </a:moveTo>
                  <a:lnTo>
                    <a:pt x="51815" y="0"/>
                  </a:lnTo>
                  <a:lnTo>
                    <a:pt x="0" y="19049"/>
                  </a:lnTo>
                  <a:lnTo>
                    <a:pt x="717791" y="1904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54" name="object 3054"/>
            <p:cNvSpPr/>
            <p:nvPr/>
          </p:nvSpPr>
          <p:spPr>
            <a:xfrm>
              <a:off x="5649353" y="2608326"/>
              <a:ext cx="718185" cy="19050"/>
            </a:xfrm>
            <a:custGeom>
              <a:avLst/>
              <a:gdLst/>
              <a:ahLst/>
              <a:cxnLst/>
              <a:rect l="l" t="t" r="r" b="b"/>
              <a:pathLst>
                <a:path w="718185" h="19050">
                  <a:moveTo>
                    <a:pt x="51815" y="0"/>
                  </a:moveTo>
                  <a:lnTo>
                    <a:pt x="0" y="19049"/>
                  </a:lnTo>
                  <a:lnTo>
                    <a:pt x="717791" y="19049"/>
                  </a:lnTo>
                  <a:lnTo>
                    <a:pt x="51815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55" name="object 3055"/>
            <p:cNvSpPr/>
            <p:nvPr/>
          </p:nvSpPr>
          <p:spPr>
            <a:xfrm>
              <a:off x="5701169" y="2608326"/>
              <a:ext cx="666115" cy="19050"/>
            </a:xfrm>
            <a:custGeom>
              <a:avLst/>
              <a:gdLst/>
              <a:ahLst/>
              <a:cxnLst/>
              <a:rect l="l" t="t" r="r" b="b"/>
              <a:pathLst>
                <a:path w="666114" h="19050">
                  <a:moveTo>
                    <a:pt x="665975" y="19049"/>
                  </a:moveTo>
                  <a:lnTo>
                    <a:pt x="656831" y="0"/>
                  </a:lnTo>
                  <a:lnTo>
                    <a:pt x="0" y="0"/>
                  </a:lnTo>
                  <a:lnTo>
                    <a:pt x="665975" y="1904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56" name="object 3056"/>
            <p:cNvSpPr/>
            <p:nvPr/>
          </p:nvSpPr>
          <p:spPr>
            <a:xfrm>
              <a:off x="5701169" y="2608326"/>
              <a:ext cx="666115" cy="19050"/>
            </a:xfrm>
            <a:custGeom>
              <a:avLst/>
              <a:gdLst/>
              <a:ahLst/>
              <a:cxnLst/>
              <a:rect l="l" t="t" r="r" b="b"/>
              <a:pathLst>
                <a:path w="666114" h="19050">
                  <a:moveTo>
                    <a:pt x="0" y="0"/>
                  </a:moveTo>
                  <a:lnTo>
                    <a:pt x="656831" y="0"/>
                  </a:lnTo>
                  <a:lnTo>
                    <a:pt x="665975" y="1904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057" name="object 3057"/>
          <p:cNvGrpSpPr/>
          <p:nvPr/>
        </p:nvGrpSpPr>
        <p:grpSpPr>
          <a:xfrm>
            <a:off x="10982882" y="3550311"/>
            <a:ext cx="681190" cy="27663"/>
            <a:chOff x="6697484" y="2607945"/>
            <a:chExt cx="500380" cy="20320"/>
          </a:xfrm>
        </p:grpSpPr>
        <p:sp>
          <p:nvSpPr>
            <p:cNvPr id="3058" name="object 3058"/>
            <p:cNvSpPr/>
            <p:nvPr/>
          </p:nvSpPr>
          <p:spPr>
            <a:xfrm>
              <a:off x="6697865" y="2608326"/>
              <a:ext cx="214629" cy="19050"/>
            </a:xfrm>
            <a:custGeom>
              <a:avLst/>
              <a:gdLst/>
              <a:ahLst/>
              <a:cxnLst/>
              <a:rect l="l" t="t" r="r" b="b"/>
              <a:pathLst>
                <a:path w="214629" h="19050">
                  <a:moveTo>
                    <a:pt x="214109" y="19049"/>
                  </a:moveTo>
                  <a:lnTo>
                    <a:pt x="0" y="0"/>
                  </a:lnTo>
                  <a:lnTo>
                    <a:pt x="762" y="19049"/>
                  </a:lnTo>
                  <a:lnTo>
                    <a:pt x="214109" y="1904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59" name="object 3059"/>
            <p:cNvSpPr/>
            <p:nvPr/>
          </p:nvSpPr>
          <p:spPr>
            <a:xfrm>
              <a:off x="6697865" y="2608326"/>
              <a:ext cx="214629" cy="19050"/>
            </a:xfrm>
            <a:custGeom>
              <a:avLst/>
              <a:gdLst/>
              <a:ahLst/>
              <a:cxnLst/>
              <a:rect l="l" t="t" r="r" b="b"/>
              <a:pathLst>
                <a:path w="214629" h="19050">
                  <a:moveTo>
                    <a:pt x="0" y="0"/>
                  </a:moveTo>
                  <a:lnTo>
                    <a:pt x="762" y="19049"/>
                  </a:lnTo>
                  <a:lnTo>
                    <a:pt x="214109" y="1904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60" name="object 3060"/>
            <p:cNvSpPr/>
            <p:nvPr/>
          </p:nvSpPr>
          <p:spPr>
            <a:xfrm>
              <a:off x="6697865" y="2608326"/>
              <a:ext cx="214629" cy="19050"/>
            </a:xfrm>
            <a:custGeom>
              <a:avLst/>
              <a:gdLst/>
              <a:ahLst/>
              <a:cxnLst/>
              <a:rect l="l" t="t" r="r" b="b"/>
              <a:pathLst>
                <a:path w="214629" h="19050">
                  <a:moveTo>
                    <a:pt x="214109" y="19049"/>
                  </a:moveTo>
                  <a:lnTo>
                    <a:pt x="211823" y="0"/>
                  </a:lnTo>
                  <a:lnTo>
                    <a:pt x="0" y="0"/>
                  </a:lnTo>
                  <a:lnTo>
                    <a:pt x="214109" y="1904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61" name="object 3061"/>
            <p:cNvSpPr/>
            <p:nvPr/>
          </p:nvSpPr>
          <p:spPr>
            <a:xfrm>
              <a:off x="6697865" y="2608326"/>
              <a:ext cx="214629" cy="19050"/>
            </a:xfrm>
            <a:custGeom>
              <a:avLst/>
              <a:gdLst/>
              <a:ahLst/>
              <a:cxnLst/>
              <a:rect l="l" t="t" r="r" b="b"/>
              <a:pathLst>
                <a:path w="214629" h="19050">
                  <a:moveTo>
                    <a:pt x="0" y="0"/>
                  </a:moveTo>
                  <a:lnTo>
                    <a:pt x="211823" y="0"/>
                  </a:lnTo>
                  <a:lnTo>
                    <a:pt x="214109" y="1904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62" name="object 3062"/>
            <p:cNvSpPr/>
            <p:nvPr/>
          </p:nvSpPr>
          <p:spPr>
            <a:xfrm>
              <a:off x="6922655" y="2608326"/>
              <a:ext cx="260350" cy="19050"/>
            </a:xfrm>
            <a:custGeom>
              <a:avLst/>
              <a:gdLst/>
              <a:ahLst/>
              <a:cxnLst/>
              <a:rect l="l" t="t" r="r" b="b"/>
              <a:pathLst>
                <a:path w="260350" h="19050">
                  <a:moveTo>
                    <a:pt x="259842" y="19049"/>
                  </a:moveTo>
                  <a:lnTo>
                    <a:pt x="34290" y="0"/>
                  </a:lnTo>
                  <a:lnTo>
                    <a:pt x="0" y="19049"/>
                  </a:lnTo>
                  <a:lnTo>
                    <a:pt x="259842" y="1904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63" name="object 3063"/>
            <p:cNvSpPr/>
            <p:nvPr/>
          </p:nvSpPr>
          <p:spPr>
            <a:xfrm>
              <a:off x="6922655" y="2608326"/>
              <a:ext cx="260350" cy="19050"/>
            </a:xfrm>
            <a:custGeom>
              <a:avLst/>
              <a:gdLst/>
              <a:ahLst/>
              <a:cxnLst/>
              <a:rect l="l" t="t" r="r" b="b"/>
              <a:pathLst>
                <a:path w="260350" h="19050">
                  <a:moveTo>
                    <a:pt x="34290" y="0"/>
                  </a:moveTo>
                  <a:lnTo>
                    <a:pt x="0" y="19049"/>
                  </a:lnTo>
                  <a:lnTo>
                    <a:pt x="259842" y="19049"/>
                  </a:lnTo>
                  <a:lnTo>
                    <a:pt x="3429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64" name="object 3064"/>
            <p:cNvSpPr/>
            <p:nvPr/>
          </p:nvSpPr>
          <p:spPr>
            <a:xfrm>
              <a:off x="6956945" y="2608326"/>
              <a:ext cx="240029" cy="19050"/>
            </a:xfrm>
            <a:custGeom>
              <a:avLst/>
              <a:gdLst/>
              <a:ahLst/>
              <a:cxnLst/>
              <a:rect l="l" t="t" r="r" b="b"/>
              <a:pathLst>
                <a:path w="240029" h="19050">
                  <a:moveTo>
                    <a:pt x="240017" y="0"/>
                  </a:moveTo>
                  <a:lnTo>
                    <a:pt x="0" y="0"/>
                  </a:lnTo>
                  <a:lnTo>
                    <a:pt x="225551" y="19049"/>
                  </a:lnTo>
                  <a:lnTo>
                    <a:pt x="24001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65" name="object 3065"/>
            <p:cNvSpPr/>
            <p:nvPr/>
          </p:nvSpPr>
          <p:spPr>
            <a:xfrm>
              <a:off x="6956945" y="2608326"/>
              <a:ext cx="240029" cy="19050"/>
            </a:xfrm>
            <a:custGeom>
              <a:avLst/>
              <a:gdLst/>
              <a:ahLst/>
              <a:cxnLst/>
              <a:rect l="l" t="t" r="r" b="b"/>
              <a:pathLst>
                <a:path w="240029" h="19050">
                  <a:moveTo>
                    <a:pt x="0" y="0"/>
                  </a:moveTo>
                  <a:lnTo>
                    <a:pt x="240017" y="0"/>
                  </a:lnTo>
                  <a:lnTo>
                    <a:pt x="225551" y="1904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066" name="object 3066"/>
          <p:cNvGrpSpPr/>
          <p:nvPr/>
        </p:nvGrpSpPr>
        <p:grpSpPr>
          <a:xfrm>
            <a:off x="9555497" y="3576245"/>
            <a:ext cx="979426" cy="5187"/>
            <a:chOff x="5648972" y="2626995"/>
            <a:chExt cx="719455" cy="3810"/>
          </a:xfrm>
        </p:grpSpPr>
        <p:sp>
          <p:nvSpPr>
            <p:cNvPr id="3067" name="object 3067"/>
            <p:cNvSpPr/>
            <p:nvPr/>
          </p:nvSpPr>
          <p:spPr>
            <a:xfrm>
              <a:off x="5649353" y="2627376"/>
              <a:ext cx="718820" cy="3175"/>
            </a:xfrm>
            <a:custGeom>
              <a:avLst/>
              <a:gdLst/>
              <a:ahLst/>
              <a:cxnLst/>
              <a:rect l="l" t="t" r="r" b="b"/>
              <a:pathLst>
                <a:path w="718820" h="3175">
                  <a:moveTo>
                    <a:pt x="718553" y="3047"/>
                  </a:moveTo>
                  <a:lnTo>
                    <a:pt x="0" y="0"/>
                  </a:lnTo>
                  <a:lnTo>
                    <a:pt x="5333" y="3047"/>
                  </a:lnTo>
                  <a:lnTo>
                    <a:pt x="718553" y="304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68" name="object 3068"/>
            <p:cNvSpPr/>
            <p:nvPr/>
          </p:nvSpPr>
          <p:spPr>
            <a:xfrm>
              <a:off x="5649353" y="2627376"/>
              <a:ext cx="718820" cy="3175"/>
            </a:xfrm>
            <a:custGeom>
              <a:avLst/>
              <a:gdLst/>
              <a:ahLst/>
              <a:cxnLst/>
              <a:rect l="l" t="t" r="r" b="b"/>
              <a:pathLst>
                <a:path w="718820" h="3175">
                  <a:moveTo>
                    <a:pt x="-380" y="1524"/>
                  </a:moveTo>
                  <a:lnTo>
                    <a:pt x="718934" y="1524"/>
                  </a:lnTo>
                </a:path>
              </a:pathLst>
            </a:custGeom>
            <a:ln w="380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69" name="object 3069"/>
            <p:cNvSpPr/>
            <p:nvPr/>
          </p:nvSpPr>
          <p:spPr>
            <a:xfrm>
              <a:off x="5649353" y="2627376"/>
              <a:ext cx="718820" cy="3175"/>
            </a:xfrm>
            <a:custGeom>
              <a:avLst/>
              <a:gdLst/>
              <a:ahLst/>
              <a:cxnLst/>
              <a:rect l="l" t="t" r="r" b="b"/>
              <a:pathLst>
                <a:path w="718820" h="3175">
                  <a:moveTo>
                    <a:pt x="718553" y="3047"/>
                  </a:moveTo>
                  <a:lnTo>
                    <a:pt x="717791" y="0"/>
                  </a:lnTo>
                  <a:lnTo>
                    <a:pt x="0" y="0"/>
                  </a:lnTo>
                  <a:lnTo>
                    <a:pt x="718553" y="304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70" name="object 3070"/>
            <p:cNvSpPr/>
            <p:nvPr/>
          </p:nvSpPr>
          <p:spPr>
            <a:xfrm>
              <a:off x="5649353" y="2627376"/>
              <a:ext cx="718820" cy="3175"/>
            </a:xfrm>
            <a:custGeom>
              <a:avLst/>
              <a:gdLst/>
              <a:ahLst/>
              <a:cxnLst/>
              <a:rect l="l" t="t" r="r" b="b"/>
              <a:pathLst>
                <a:path w="718820" h="3175">
                  <a:moveTo>
                    <a:pt x="-380" y="1524"/>
                  </a:moveTo>
                  <a:lnTo>
                    <a:pt x="718934" y="1524"/>
                  </a:lnTo>
                </a:path>
              </a:pathLst>
            </a:custGeom>
            <a:ln w="380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071" name="object 3071"/>
          <p:cNvGrpSpPr/>
          <p:nvPr/>
        </p:nvGrpSpPr>
        <p:grpSpPr>
          <a:xfrm>
            <a:off x="10983920" y="3576245"/>
            <a:ext cx="660443" cy="5187"/>
            <a:chOff x="6698246" y="2626995"/>
            <a:chExt cx="485140" cy="3810"/>
          </a:xfrm>
        </p:grpSpPr>
        <p:sp>
          <p:nvSpPr>
            <p:cNvPr id="3072" name="object 3072"/>
            <p:cNvSpPr/>
            <p:nvPr/>
          </p:nvSpPr>
          <p:spPr>
            <a:xfrm>
              <a:off x="6698627" y="2627376"/>
              <a:ext cx="213360" cy="3175"/>
            </a:xfrm>
            <a:custGeom>
              <a:avLst/>
              <a:gdLst/>
              <a:ahLst/>
              <a:cxnLst/>
              <a:rect l="l" t="t" r="r" b="b"/>
              <a:pathLst>
                <a:path w="213359" h="3175">
                  <a:moveTo>
                    <a:pt x="213347" y="3047"/>
                  </a:moveTo>
                  <a:lnTo>
                    <a:pt x="0" y="0"/>
                  </a:lnTo>
                  <a:lnTo>
                    <a:pt x="0" y="3047"/>
                  </a:lnTo>
                  <a:lnTo>
                    <a:pt x="213347" y="304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73" name="object 3073"/>
            <p:cNvSpPr/>
            <p:nvPr/>
          </p:nvSpPr>
          <p:spPr>
            <a:xfrm>
              <a:off x="6698627" y="2627376"/>
              <a:ext cx="213360" cy="3175"/>
            </a:xfrm>
            <a:custGeom>
              <a:avLst/>
              <a:gdLst/>
              <a:ahLst/>
              <a:cxnLst/>
              <a:rect l="l" t="t" r="r" b="b"/>
              <a:pathLst>
                <a:path w="213359" h="3175">
                  <a:moveTo>
                    <a:pt x="0" y="0"/>
                  </a:moveTo>
                  <a:lnTo>
                    <a:pt x="0" y="3047"/>
                  </a:lnTo>
                  <a:lnTo>
                    <a:pt x="213347" y="304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74" name="object 3074"/>
            <p:cNvSpPr/>
            <p:nvPr/>
          </p:nvSpPr>
          <p:spPr>
            <a:xfrm>
              <a:off x="6698627" y="2627376"/>
              <a:ext cx="213360" cy="3175"/>
            </a:xfrm>
            <a:custGeom>
              <a:avLst/>
              <a:gdLst/>
              <a:ahLst/>
              <a:cxnLst/>
              <a:rect l="l" t="t" r="r" b="b"/>
              <a:pathLst>
                <a:path w="213359" h="3175">
                  <a:moveTo>
                    <a:pt x="213347" y="3047"/>
                  </a:moveTo>
                  <a:lnTo>
                    <a:pt x="213347" y="0"/>
                  </a:lnTo>
                  <a:lnTo>
                    <a:pt x="0" y="0"/>
                  </a:lnTo>
                  <a:lnTo>
                    <a:pt x="213347" y="304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75" name="object 3075"/>
            <p:cNvSpPr/>
            <p:nvPr/>
          </p:nvSpPr>
          <p:spPr>
            <a:xfrm>
              <a:off x="6698627" y="2627376"/>
              <a:ext cx="213360" cy="3175"/>
            </a:xfrm>
            <a:custGeom>
              <a:avLst/>
              <a:gdLst/>
              <a:ahLst/>
              <a:cxnLst/>
              <a:rect l="l" t="t" r="r" b="b"/>
              <a:pathLst>
                <a:path w="213359" h="3175">
                  <a:moveTo>
                    <a:pt x="0" y="0"/>
                  </a:moveTo>
                  <a:lnTo>
                    <a:pt x="213347" y="0"/>
                  </a:lnTo>
                  <a:lnTo>
                    <a:pt x="213347" y="304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76" name="object 3076"/>
            <p:cNvSpPr/>
            <p:nvPr/>
          </p:nvSpPr>
          <p:spPr>
            <a:xfrm>
              <a:off x="6918071" y="2627376"/>
              <a:ext cx="262255" cy="3175"/>
            </a:xfrm>
            <a:custGeom>
              <a:avLst/>
              <a:gdLst/>
              <a:ahLst/>
              <a:cxnLst/>
              <a:rect l="l" t="t" r="r" b="b"/>
              <a:pathLst>
                <a:path w="262254" h="3175">
                  <a:moveTo>
                    <a:pt x="262127" y="3047"/>
                  </a:moveTo>
                  <a:lnTo>
                    <a:pt x="4584" y="0"/>
                  </a:lnTo>
                  <a:lnTo>
                    <a:pt x="0" y="3047"/>
                  </a:lnTo>
                  <a:lnTo>
                    <a:pt x="262127" y="304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77" name="object 3077"/>
            <p:cNvSpPr/>
            <p:nvPr/>
          </p:nvSpPr>
          <p:spPr>
            <a:xfrm>
              <a:off x="6918071" y="2627376"/>
              <a:ext cx="262255" cy="3175"/>
            </a:xfrm>
            <a:custGeom>
              <a:avLst/>
              <a:gdLst/>
              <a:ahLst/>
              <a:cxnLst/>
              <a:rect l="l" t="t" r="r" b="b"/>
              <a:pathLst>
                <a:path w="262254" h="3175">
                  <a:moveTo>
                    <a:pt x="4584" y="0"/>
                  </a:moveTo>
                  <a:lnTo>
                    <a:pt x="0" y="3047"/>
                  </a:lnTo>
                  <a:lnTo>
                    <a:pt x="262127" y="3047"/>
                  </a:lnTo>
                  <a:lnTo>
                    <a:pt x="458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78" name="object 3078"/>
            <p:cNvSpPr/>
            <p:nvPr/>
          </p:nvSpPr>
          <p:spPr>
            <a:xfrm>
              <a:off x="6922655" y="2627376"/>
              <a:ext cx="260350" cy="3175"/>
            </a:xfrm>
            <a:custGeom>
              <a:avLst/>
              <a:gdLst/>
              <a:ahLst/>
              <a:cxnLst/>
              <a:rect l="l" t="t" r="r" b="b"/>
              <a:pathLst>
                <a:path w="260350" h="3175">
                  <a:moveTo>
                    <a:pt x="259842" y="0"/>
                  </a:moveTo>
                  <a:lnTo>
                    <a:pt x="0" y="0"/>
                  </a:lnTo>
                  <a:lnTo>
                    <a:pt x="257543" y="3047"/>
                  </a:lnTo>
                  <a:lnTo>
                    <a:pt x="25984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79" name="object 3079"/>
            <p:cNvSpPr/>
            <p:nvPr/>
          </p:nvSpPr>
          <p:spPr>
            <a:xfrm>
              <a:off x="6922655" y="2627376"/>
              <a:ext cx="260350" cy="3175"/>
            </a:xfrm>
            <a:custGeom>
              <a:avLst/>
              <a:gdLst/>
              <a:ahLst/>
              <a:cxnLst/>
              <a:rect l="l" t="t" r="r" b="b"/>
              <a:pathLst>
                <a:path w="260350" h="3175">
                  <a:moveTo>
                    <a:pt x="0" y="0"/>
                  </a:moveTo>
                  <a:lnTo>
                    <a:pt x="259842" y="0"/>
                  </a:lnTo>
                  <a:lnTo>
                    <a:pt x="257543" y="304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080" name="object 3080"/>
          <p:cNvGrpSpPr/>
          <p:nvPr/>
        </p:nvGrpSpPr>
        <p:grpSpPr>
          <a:xfrm>
            <a:off x="9562758" y="3580393"/>
            <a:ext cx="975104" cy="5187"/>
            <a:chOff x="5654306" y="2630042"/>
            <a:chExt cx="716280" cy="3810"/>
          </a:xfrm>
        </p:grpSpPr>
        <p:sp>
          <p:nvSpPr>
            <p:cNvPr id="3081" name="object 3081"/>
            <p:cNvSpPr/>
            <p:nvPr/>
          </p:nvSpPr>
          <p:spPr>
            <a:xfrm>
              <a:off x="5654687" y="2630423"/>
              <a:ext cx="715645" cy="3175"/>
            </a:xfrm>
            <a:custGeom>
              <a:avLst/>
              <a:gdLst/>
              <a:ahLst/>
              <a:cxnLst/>
              <a:rect l="l" t="t" r="r" b="b"/>
              <a:pathLst>
                <a:path w="715645" h="3175">
                  <a:moveTo>
                    <a:pt x="715518" y="3047"/>
                  </a:moveTo>
                  <a:lnTo>
                    <a:pt x="0" y="0"/>
                  </a:lnTo>
                  <a:lnTo>
                    <a:pt x="5334" y="3047"/>
                  </a:lnTo>
                  <a:lnTo>
                    <a:pt x="715518" y="304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82" name="object 3082"/>
            <p:cNvSpPr/>
            <p:nvPr/>
          </p:nvSpPr>
          <p:spPr>
            <a:xfrm>
              <a:off x="5654687" y="2630423"/>
              <a:ext cx="715645" cy="3175"/>
            </a:xfrm>
            <a:custGeom>
              <a:avLst/>
              <a:gdLst/>
              <a:ahLst/>
              <a:cxnLst/>
              <a:rect l="l" t="t" r="r" b="b"/>
              <a:pathLst>
                <a:path w="715645" h="3175">
                  <a:moveTo>
                    <a:pt x="-380" y="1524"/>
                  </a:moveTo>
                  <a:lnTo>
                    <a:pt x="715899" y="1524"/>
                  </a:lnTo>
                </a:path>
              </a:pathLst>
            </a:custGeom>
            <a:ln w="380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83" name="object 3083"/>
            <p:cNvSpPr/>
            <p:nvPr/>
          </p:nvSpPr>
          <p:spPr>
            <a:xfrm>
              <a:off x="5654687" y="2630423"/>
              <a:ext cx="715645" cy="3175"/>
            </a:xfrm>
            <a:custGeom>
              <a:avLst/>
              <a:gdLst/>
              <a:ahLst/>
              <a:cxnLst/>
              <a:rect l="l" t="t" r="r" b="b"/>
              <a:pathLst>
                <a:path w="715645" h="3175">
                  <a:moveTo>
                    <a:pt x="715518" y="3047"/>
                  </a:moveTo>
                  <a:lnTo>
                    <a:pt x="713219" y="0"/>
                  </a:lnTo>
                  <a:lnTo>
                    <a:pt x="0" y="0"/>
                  </a:lnTo>
                  <a:lnTo>
                    <a:pt x="715518" y="304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84" name="object 3084"/>
            <p:cNvSpPr/>
            <p:nvPr/>
          </p:nvSpPr>
          <p:spPr>
            <a:xfrm>
              <a:off x="5654687" y="2630423"/>
              <a:ext cx="715645" cy="3175"/>
            </a:xfrm>
            <a:custGeom>
              <a:avLst/>
              <a:gdLst/>
              <a:ahLst/>
              <a:cxnLst/>
              <a:rect l="l" t="t" r="r" b="b"/>
              <a:pathLst>
                <a:path w="715645" h="3175">
                  <a:moveTo>
                    <a:pt x="-380" y="1524"/>
                  </a:moveTo>
                  <a:lnTo>
                    <a:pt x="715899" y="1524"/>
                  </a:lnTo>
                </a:path>
              </a:pathLst>
            </a:custGeom>
            <a:ln w="380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085" name="object 3085"/>
          <p:cNvGrpSpPr/>
          <p:nvPr/>
        </p:nvGrpSpPr>
        <p:grpSpPr>
          <a:xfrm>
            <a:off x="10983920" y="3580393"/>
            <a:ext cx="656985" cy="5187"/>
            <a:chOff x="6698246" y="2630042"/>
            <a:chExt cx="482600" cy="3810"/>
          </a:xfrm>
        </p:grpSpPr>
        <p:sp>
          <p:nvSpPr>
            <p:cNvPr id="3086" name="object 3086"/>
            <p:cNvSpPr/>
            <p:nvPr/>
          </p:nvSpPr>
          <p:spPr>
            <a:xfrm>
              <a:off x="6698627" y="2630423"/>
              <a:ext cx="213360" cy="3175"/>
            </a:xfrm>
            <a:custGeom>
              <a:avLst/>
              <a:gdLst/>
              <a:ahLst/>
              <a:cxnLst/>
              <a:rect l="l" t="t" r="r" b="b"/>
              <a:pathLst>
                <a:path w="213359" h="3175">
                  <a:moveTo>
                    <a:pt x="213347" y="3047"/>
                  </a:moveTo>
                  <a:lnTo>
                    <a:pt x="0" y="0"/>
                  </a:lnTo>
                  <a:lnTo>
                    <a:pt x="749" y="3047"/>
                  </a:lnTo>
                  <a:lnTo>
                    <a:pt x="213347" y="304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87" name="object 3087"/>
            <p:cNvSpPr/>
            <p:nvPr/>
          </p:nvSpPr>
          <p:spPr>
            <a:xfrm>
              <a:off x="6698627" y="2630423"/>
              <a:ext cx="213360" cy="3175"/>
            </a:xfrm>
            <a:custGeom>
              <a:avLst/>
              <a:gdLst/>
              <a:ahLst/>
              <a:cxnLst/>
              <a:rect l="l" t="t" r="r" b="b"/>
              <a:pathLst>
                <a:path w="213359" h="3175">
                  <a:moveTo>
                    <a:pt x="0" y="0"/>
                  </a:moveTo>
                  <a:lnTo>
                    <a:pt x="749" y="3047"/>
                  </a:lnTo>
                  <a:lnTo>
                    <a:pt x="213347" y="304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88" name="object 3088"/>
            <p:cNvSpPr/>
            <p:nvPr/>
          </p:nvSpPr>
          <p:spPr>
            <a:xfrm>
              <a:off x="6698627" y="2630423"/>
              <a:ext cx="213360" cy="3175"/>
            </a:xfrm>
            <a:custGeom>
              <a:avLst/>
              <a:gdLst/>
              <a:ahLst/>
              <a:cxnLst/>
              <a:rect l="l" t="t" r="r" b="b"/>
              <a:pathLst>
                <a:path w="213359" h="3175">
                  <a:moveTo>
                    <a:pt x="213347" y="3047"/>
                  </a:moveTo>
                  <a:lnTo>
                    <a:pt x="213347" y="0"/>
                  </a:lnTo>
                  <a:lnTo>
                    <a:pt x="0" y="0"/>
                  </a:lnTo>
                  <a:lnTo>
                    <a:pt x="213347" y="304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89" name="object 3089"/>
            <p:cNvSpPr/>
            <p:nvPr/>
          </p:nvSpPr>
          <p:spPr>
            <a:xfrm>
              <a:off x="6698627" y="2630423"/>
              <a:ext cx="213360" cy="3175"/>
            </a:xfrm>
            <a:custGeom>
              <a:avLst/>
              <a:gdLst/>
              <a:ahLst/>
              <a:cxnLst/>
              <a:rect l="l" t="t" r="r" b="b"/>
              <a:pathLst>
                <a:path w="213359" h="3175">
                  <a:moveTo>
                    <a:pt x="0" y="0"/>
                  </a:moveTo>
                  <a:lnTo>
                    <a:pt x="213347" y="0"/>
                  </a:lnTo>
                  <a:lnTo>
                    <a:pt x="213347" y="304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90" name="object 3090"/>
            <p:cNvSpPr/>
            <p:nvPr/>
          </p:nvSpPr>
          <p:spPr>
            <a:xfrm>
              <a:off x="6911975" y="2630423"/>
              <a:ext cx="266065" cy="3175"/>
            </a:xfrm>
            <a:custGeom>
              <a:avLst/>
              <a:gdLst/>
              <a:ahLst/>
              <a:cxnLst/>
              <a:rect l="l" t="t" r="r" b="b"/>
              <a:pathLst>
                <a:path w="266065" h="3175">
                  <a:moveTo>
                    <a:pt x="265938" y="3047"/>
                  </a:moveTo>
                  <a:lnTo>
                    <a:pt x="6096" y="0"/>
                  </a:lnTo>
                  <a:lnTo>
                    <a:pt x="0" y="3047"/>
                  </a:lnTo>
                  <a:lnTo>
                    <a:pt x="265938" y="304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91" name="object 3091"/>
            <p:cNvSpPr/>
            <p:nvPr/>
          </p:nvSpPr>
          <p:spPr>
            <a:xfrm>
              <a:off x="6911975" y="2630423"/>
              <a:ext cx="266065" cy="3175"/>
            </a:xfrm>
            <a:custGeom>
              <a:avLst/>
              <a:gdLst/>
              <a:ahLst/>
              <a:cxnLst/>
              <a:rect l="l" t="t" r="r" b="b"/>
              <a:pathLst>
                <a:path w="266065" h="3175">
                  <a:moveTo>
                    <a:pt x="6096" y="0"/>
                  </a:moveTo>
                  <a:lnTo>
                    <a:pt x="0" y="3047"/>
                  </a:lnTo>
                  <a:lnTo>
                    <a:pt x="265938" y="3047"/>
                  </a:lnTo>
                  <a:lnTo>
                    <a:pt x="6096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92" name="object 3092"/>
            <p:cNvSpPr/>
            <p:nvPr/>
          </p:nvSpPr>
          <p:spPr>
            <a:xfrm>
              <a:off x="6918071" y="2630423"/>
              <a:ext cx="262255" cy="3175"/>
            </a:xfrm>
            <a:custGeom>
              <a:avLst/>
              <a:gdLst/>
              <a:ahLst/>
              <a:cxnLst/>
              <a:rect l="l" t="t" r="r" b="b"/>
              <a:pathLst>
                <a:path w="262254" h="3175">
                  <a:moveTo>
                    <a:pt x="262127" y="0"/>
                  </a:moveTo>
                  <a:lnTo>
                    <a:pt x="0" y="0"/>
                  </a:lnTo>
                  <a:lnTo>
                    <a:pt x="259842" y="3047"/>
                  </a:lnTo>
                  <a:lnTo>
                    <a:pt x="26212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93" name="object 3093"/>
            <p:cNvSpPr/>
            <p:nvPr/>
          </p:nvSpPr>
          <p:spPr>
            <a:xfrm>
              <a:off x="6918071" y="2630423"/>
              <a:ext cx="262255" cy="3175"/>
            </a:xfrm>
            <a:custGeom>
              <a:avLst/>
              <a:gdLst/>
              <a:ahLst/>
              <a:cxnLst/>
              <a:rect l="l" t="t" r="r" b="b"/>
              <a:pathLst>
                <a:path w="262254" h="3175">
                  <a:moveTo>
                    <a:pt x="0" y="0"/>
                  </a:moveTo>
                  <a:lnTo>
                    <a:pt x="262127" y="0"/>
                  </a:lnTo>
                  <a:lnTo>
                    <a:pt x="259842" y="304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094" name="object 3094"/>
          <p:cNvGrpSpPr/>
          <p:nvPr/>
        </p:nvGrpSpPr>
        <p:grpSpPr>
          <a:xfrm>
            <a:off x="9570538" y="3584544"/>
            <a:ext cx="968188" cy="1729"/>
            <a:chOff x="5660021" y="2633091"/>
            <a:chExt cx="711200" cy="1270"/>
          </a:xfrm>
        </p:grpSpPr>
        <p:sp>
          <p:nvSpPr>
            <p:cNvPr id="3095" name="object 3095"/>
            <p:cNvSpPr/>
            <p:nvPr/>
          </p:nvSpPr>
          <p:spPr>
            <a:xfrm>
              <a:off x="5660021" y="2633472"/>
              <a:ext cx="711200" cy="0"/>
            </a:xfrm>
            <a:custGeom>
              <a:avLst/>
              <a:gdLst/>
              <a:ahLst/>
              <a:cxnLst/>
              <a:rect l="l" t="t" r="r" b="b"/>
              <a:pathLst>
                <a:path w="711200">
                  <a:moveTo>
                    <a:pt x="710946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96" name="object 3096"/>
            <p:cNvSpPr/>
            <p:nvPr/>
          </p:nvSpPr>
          <p:spPr>
            <a:xfrm>
              <a:off x="5660021" y="2633472"/>
              <a:ext cx="711200" cy="0"/>
            </a:xfrm>
            <a:custGeom>
              <a:avLst/>
              <a:gdLst/>
              <a:ahLst/>
              <a:cxnLst/>
              <a:rect l="l" t="t" r="r" b="b"/>
              <a:pathLst>
                <a:path w="711200">
                  <a:moveTo>
                    <a:pt x="0" y="0"/>
                  </a:moveTo>
                  <a:lnTo>
                    <a:pt x="710946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97" name="object 3097"/>
            <p:cNvSpPr/>
            <p:nvPr/>
          </p:nvSpPr>
          <p:spPr>
            <a:xfrm>
              <a:off x="5660021" y="2633472"/>
              <a:ext cx="711200" cy="0"/>
            </a:xfrm>
            <a:custGeom>
              <a:avLst/>
              <a:gdLst/>
              <a:ahLst/>
              <a:cxnLst/>
              <a:rect l="l" t="t" r="r" b="b"/>
              <a:pathLst>
                <a:path w="711200">
                  <a:moveTo>
                    <a:pt x="710946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098" name="object 3098"/>
            <p:cNvSpPr/>
            <p:nvPr/>
          </p:nvSpPr>
          <p:spPr>
            <a:xfrm>
              <a:off x="5660021" y="2633472"/>
              <a:ext cx="711200" cy="0"/>
            </a:xfrm>
            <a:custGeom>
              <a:avLst/>
              <a:gdLst/>
              <a:ahLst/>
              <a:cxnLst/>
              <a:rect l="l" t="t" r="r" b="b"/>
              <a:pathLst>
                <a:path w="711200">
                  <a:moveTo>
                    <a:pt x="0" y="0"/>
                  </a:moveTo>
                  <a:lnTo>
                    <a:pt x="710946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099" name="object 3099"/>
          <p:cNvGrpSpPr/>
          <p:nvPr/>
        </p:nvGrpSpPr>
        <p:grpSpPr>
          <a:xfrm>
            <a:off x="10985460" y="3584544"/>
            <a:ext cx="651798" cy="1729"/>
            <a:chOff x="6699377" y="2633091"/>
            <a:chExt cx="478790" cy="1270"/>
          </a:xfrm>
        </p:grpSpPr>
        <p:sp>
          <p:nvSpPr>
            <p:cNvPr id="3100" name="object 3100"/>
            <p:cNvSpPr/>
            <p:nvPr/>
          </p:nvSpPr>
          <p:spPr>
            <a:xfrm>
              <a:off x="6699377" y="2633472"/>
              <a:ext cx="478155" cy="0"/>
            </a:xfrm>
            <a:custGeom>
              <a:avLst/>
              <a:gdLst/>
              <a:ahLst/>
              <a:cxnLst/>
              <a:rect l="l" t="t" r="r" b="b"/>
              <a:pathLst>
                <a:path w="478154">
                  <a:moveTo>
                    <a:pt x="477774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01" name="object 3101"/>
            <p:cNvSpPr/>
            <p:nvPr/>
          </p:nvSpPr>
          <p:spPr>
            <a:xfrm>
              <a:off x="6699377" y="2633472"/>
              <a:ext cx="478155" cy="0"/>
            </a:xfrm>
            <a:custGeom>
              <a:avLst/>
              <a:gdLst/>
              <a:ahLst/>
              <a:cxnLst/>
              <a:rect l="l" t="t" r="r" b="b"/>
              <a:pathLst>
                <a:path w="478154">
                  <a:moveTo>
                    <a:pt x="0" y="0"/>
                  </a:moveTo>
                  <a:lnTo>
                    <a:pt x="477773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02" name="object 3102"/>
            <p:cNvSpPr/>
            <p:nvPr/>
          </p:nvSpPr>
          <p:spPr>
            <a:xfrm>
              <a:off x="6699377" y="2633472"/>
              <a:ext cx="478790" cy="0"/>
            </a:xfrm>
            <a:custGeom>
              <a:avLst/>
              <a:gdLst/>
              <a:ahLst/>
              <a:cxnLst/>
              <a:rect l="l" t="t" r="r" b="b"/>
              <a:pathLst>
                <a:path w="478790">
                  <a:moveTo>
                    <a:pt x="478536" y="0"/>
                  </a:moveTo>
                  <a:lnTo>
                    <a:pt x="0" y="0"/>
                  </a:lnTo>
                  <a:lnTo>
                    <a:pt x="47853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03" name="object 3103"/>
            <p:cNvSpPr/>
            <p:nvPr/>
          </p:nvSpPr>
          <p:spPr>
            <a:xfrm>
              <a:off x="6699377" y="2633472"/>
              <a:ext cx="478790" cy="0"/>
            </a:xfrm>
            <a:custGeom>
              <a:avLst/>
              <a:gdLst/>
              <a:ahLst/>
              <a:cxnLst/>
              <a:rect l="l" t="t" r="r" b="b"/>
              <a:pathLst>
                <a:path w="478790">
                  <a:moveTo>
                    <a:pt x="0" y="0"/>
                  </a:moveTo>
                  <a:lnTo>
                    <a:pt x="478536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104" name="object 3104"/>
          <p:cNvGrpSpPr/>
          <p:nvPr/>
        </p:nvGrpSpPr>
        <p:grpSpPr>
          <a:xfrm>
            <a:off x="9571056" y="3584545"/>
            <a:ext cx="978562" cy="14696"/>
            <a:chOff x="5660402" y="2633091"/>
            <a:chExt cx="718820" cy="10795"/>
          </a:xfrm>
        </p:grpSpPr>
        <p:sp>
          <p:nvSpPr>
            <p:cNvPr id="3105" name="object 3105"/>
            <p:cNvSpPr/>
            <p:nvPr/>
          </p:nvSpPr>
          <p:spPr>
            <a:xfrm>
              <a:off x="5660783" y="2633472"/>
              <a:ext cx="718185" cy="10160"/>
            </a:xfrm>
            <a:custGeom>
              <a:avLst/>
              <a:gdLst/>
              <a:ahLst/>
              <a:cxnLst/>
              <a:rect l="l" t="t" r="r" b="b"/>
              <a:pathLst>
                <a:path w="718185" h="10160">
                  <a:moveTo>
                    <a:pt x="717791" y="9905"/>
                  </a:moveTo>
                  <a:lnTo>
                    <a:pt x="0" y="0"/>
                  </a:lnTo>
                  <a:lnTo>
                    <a:pt x="19050" y="9905"/>
                  </a:lnTo>
                  <a:lnTo>
                    <a:pt x="717791" y="990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06" name="object 3106"/>
            <p:cNvSpPr/>
            <p:nvPr/>
          </p:nvSpPr>
          <p:spPr>
            <a:xfrm>
              <a:off x="5660783" y="2633472"/>
              <a:ext cx="718185" cy="10160"/>
            </a:xfrm>
            <a:custGeom>
              <a:avLst/>
              <a:gdLst/>
              <a:ahLst/>
              <a:cxnLst/>
              <a:rect l="l" t="t" r="r" b="b"/>
              <a:pathLst>
                <a:path w="718185" h="10160">
                  <a:moveTo>
                    <a:pt x="0" y="0"/>
                  </a:moveTo>
                  <a:lnTo>
                    <a:pt x="19050" y="9905"/>
                  </a:lnTo>
                  <a:lnTo>
                    <a:pt x="717791" y="99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07" name="object 3107"/>
            <p:cNvSpPr/>
            <p:nvPr/>
          </p:nvSpPr>
          <p:spPr>
            <a:xfrm>
              <a:off x="5660783" y="2633472"/>
              <a:ext cx="718185" cy="10160"/>
            </a:xfrm>
            <a:custGeom>
              <a:avLst/>
              <a:gdLst/>
              <a:ahLst/>
              <a:cxnLst/>
              <a:rect l="l" t="t" r="r" b="b"/>
              <a:pathLst>
                <a:path w="718185" h="10160">
                  <a:moveTo>
                    <a:pt x="717791" y="9905"/>
                  </a:moveTo>
                  <a:lnTo>
                    <a:pt x="710184" y="0"/>
                  </a:lnTo>
                  <a:lnTo>
                    <a:pt x="0" y="0"/>
                  </a:lnTo>
                  <a:lnTo>
                    <a:pt x="717791" y="990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08" name="object 3108"/>
            <p:cNvSpPr/>
            <p:nvPr/>
          </p:nvSpPr>
          <p:spPr>
            <a:xfrm>
              <a:off x="5660783" y="2633472"/>
              <a:ext cx="718185" cy="10160"/>
            </a:xfrm>
            <a:custGeom>
              <a:avLst/>
              <a:gdLst/>
              <a:ahLst/>
              <a:cxnLst/>
              <a:rect l="l" t="t" r="r" b="b"/>
              <a:pathLst>
                <a:path w="718185" h="10160">
                  <a:moveTo>
                    <a:pt x="0" y="0"/>
                  </a:moveTo>
                  <a:lnTo>
                    <a:pt x="710184" y="0"/>
                  </a:lnTo>
                  <a:lnTo>
                    <a:pt x="717791" y="99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109" name="object 3109"/>
          <p:cNvGrpSpPr/>
          <p:nvPr/>
        </p:nvGrpSpPr>
        <p:grpSpPr>
          <a:xfrm>
            <a:off x="10984939" y="3584545"/>
            <a:ext cx="651798" cy="14696"/>
            <a:chOff x="6698995" y="2633091"/>
            <a:chExt cx="478790" cy="10795"/>
          </a:xfrm>
        </p:grpSpPr>
        <p:sp>
          <p:nvSpPr>
            <p:cNvPr id="3110" name="object 3110"/>
            <p:cNvSpPr/>
            <p:nvPr/>
          </p:nvSpPr>
          <p:spPr>
            <a:xfrm>
              <a:off x="6699376" y="2633472"/>
              <a:ext cx="466725" cy="10160"/>
            </a:xfrm>
            <a:custGeom>
              <a:avLst/>
              <a:gdLst/>
              <a:ahLst/>
              <a:cxnLst/>
              <a:rect l="l" t="t" r="r" b="b"/>
              <a:pathLst>
                <a:path w="466725" h="10160">
                  <a:moveTo>
                    <a:pt x="466344" y="9905"/>
                  </a:moveTo>
                  <a:lnTo>
                    <a:pt x="0" y="0"/>
                  </a:lnTo>
                  <a:lnTo>
                    <a:pt x="762" y="9905"/>
                  </a:lnTo>
                  <a:lnTo>
                    <a:pt x="466344" y="990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11" name="object 3111"/>
            <p:cNvSpPr/>
            <p:nvPr/>
          </p:nvSpPr>
          <p:spPr>
            <a:xfrm>
              <a:off x="6699376" y="2633472"/>
              <a:ext cx="466725" cy="10160"/>
            </a:xfrm>
            <a:custGeom>
              <a:avLst/>
              <a:gdLst/>
              <a:ahLst/>
              <a:cxnLst/>
              <a:rect l="l" t="t" r="r" b="b"/>
              <a:pathLst>
                <a:path w="466725" h="10160">
                  <a:moveTo>
                    <a:pt x="0" y="0"/>
                  </a:moveTo>
                  <a:lnTo>
                    <a:pt x="762" y="9905"/>
                  </a:lnTo>
                  <a:lnTo>
                    <a:pt x="466344" y="99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12" name="object 3112"/>
            <p:cNvSpPr/>
            <p:nvPr/>
          </p:nvSpPr>
          <p:spPr>
            <a:xfrm>
              <a:off x="6699376" y="2633472"/>
              <a:ext cx="478155" cy="10160"/>
            </a:xfrm>
            <a:custGeom>
              <a:avLst/>
              <a:gdLst/>
              <a:ahLst/>
              <a:cxnLst/>
              <a:rect l="l" t="t" r="r" b="b"/>
              <a:pathLst>
                <a:path w="478154" h="10160">
                  <a:moveTo>
                    <a:pt x="477774" y="0"/>
                  </a:moveTo>
                  <a:lnTo>
                    <a:pt x="0" y="0"/>
                  </a:lnTo>
                  <a:lnTo>
                    <a:pt x="466344" y="9905"/>
                  </a:lnTo>
                  <a:lnTo>
                    <a:pt x="47777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13" name="object 3113"/>
            <p:cNvSpPr/>
            <p:nvPr/>
          </p:nvSpPr>
          <p:spPr>
            <a:xfrm>
              <a:off x="6699376" y="2633472"/>
              <a:ext cx="478155" cy="10160"/>
            </a:xfrm>
            <a:custGeom>
              <a:avLst/>
              <a:gdLst/>
              <a:ahLst/>
              <a:cxnLst/>
              <a:rect l="l" t="t" r="r" b="b"/>
              <a:pathLst>
                <a:path w="478154" h="10160">
                  <a:moveTo>
                    <a:pt x="0" y="0"/>
                  </a:moveTo>
                  <a:lnTo>
                    <a:pt x="477774" y="0"/>
                  </a:lnTo>
                  <a:lnTo>
                    <a:pt x="466344" y="99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114" name="object 3114"/>
          <p:cNvGrpSpPr/>
          <p:nvPr/>
        </p:nvGrpSpPr>
        <p:grpSpPr>
          <a:xfrm>
            <a:off x="9574168" y="3598029"/>
            <a:ext cx="978562" cy="6916"/>
            <a:chOff x="5662688" y="2642997"/>
            <a:chExt cx="718820" cy="5080"/>
          </a:xfrm>
        </p:grpSpPr>
        <p:sp>
          <p:nvSpPr>
            <p:cNvPr id="3115" name="object 3115"/>
            <p:cNvSpPr/>
            <p:nvPr/>
          </p:nvSpPr>
          <p:spPr>
            <a:xfrm>
              <a:off x="5663069" y="2643378"/>
              <a:ext cx="718185" cy="3810"/>
            </a:xfrm>
            <a:custGeom>
              <a:avLst/>
              <a:gdLst/>
              <a:ahLst/>
              <a:cxnLst/>
              <a:rect l="l" t="t" r="r" b="b"/>
              <a:pathLst>
                <a:path w="718185" h="3810">
                  <a:moveTo>
                    <a:pt x="717803" y="3809"/>
                  </a:moveTo>
                  <a:lnTo>
                    <a:pt x="16763" y="0"/>
                  </a:lnTo>
                  <a:lnTo>
                    <a:pt x="0" y="3809"/>
                  </a:lnTo>
                  <a:lnTo>
                    <a:pt x="717803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16" name="object 3116"/>
            <p:cNvSpPr/>
            <p:nvPr/>
          </p:nvSpPr>
          <p:spPr>
            <a:xfrm>
              <a:off x="5663069" y="2643378"/>
              <a:ext cx="718185" cy="3810"/>
            </a:xfrm>
            <a:custGeom>
              <a:avLst/>
              <a:gdLst/>
              <a:ahLst/>
              <a:cxnLst/>
              <a:rect l="l" t="t" r="r" b="b"/>
              <a:pathLst>
                <a:path w="718185" h="3810">
                  <a:moveTo>
                    <a:pt x="-380" y="1904"/>
                  </a:moveTo>
                  <a:lnTo>
                    <a:pt x="718184" y="1904"/>
                  </a:lnTo>
                </a:path>
              </a:pathLst>
            </a:custGeom>
            <a:ln w="4571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17" name="object 3117"/>
            <p:cNvSpPr/>
            <p:nvPr/>
          </p:nvSpPr>
          <p:spPr>
            <a:xfrm>
              <a:off x="5679833" y="2643378"/>
              <a:ext cx="701040" cy="3810"/>
            </a:xfrm>
            <a:custGeom>
              <a:avLst/>
              <a:gdLst/>
              <a:ahLst/>
              <a:cxnLst/>
              <a:rect l="l" t="t" r="r" b="b"/>
              <a:pathLst>
                <a:path w="701039" h="3810">
                  <a:moveTo>
                    <a:pt x="701039" y="3809"/>
                  </a:moveTo>
                  <a:lnTo>
                    <a:pt x="698741" y="0"/>
                  </a:lnTo>
                  <a:lnTo>
                    <a:pt x="0" y="0"/>
                  </a:lnTo>
                  <a:lnTo>
                    <a:pt x="701039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18" name="object 3118"/>
            <p:cNvSpPr/>
            <p:nvPr/>
          </p:nvSpPr>
          <p:spPr>
            <a:xfrm>
              <a:off x="5679833" y="2643378"/>
              <a:ext cx="701040" cy="3810"/>
            </a:xfrm>
            <a:custGeom>
              <a:avLst/>
              <a:gdLst/>
              <a:ahLst/>
              <a:cxnLst/>
              <a:rect l="l" t="t" r="r" b="b"/>
              <a:pathLst>
                <a:path w="701039" h="3810">
                  <a:moveTo>
                    <a:pt x="-380" y="1904"/>
                  </a:moveTo>
                  <a:lnTo>
                    <a:pt x="701421" y="1904"/>
                  </a:lnTo>
                </a:path>
              </a:pathLst>
            </a:custGeom>
            <a:ln w="4571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119" name="object 3119"/>
          <p:cNvGrpSpPr/>
          <p:nvPr/>
        </p:nvGrpSpPr>
        <p:grpSpPr>
          <a:xfrm>
            <a:off x="10985977" y="3598029"/>
            <a:ext cx="635374" cy="6916"/>
            <a:chOff x="6699757" y="2642997"/>
            <a:chExt cx="466725" cy="5080"/>
          </a:xfrm>
        </p:grpSpPr>
        <p:sp>
          <p:nvSpPr>
            <p:cNvPr id="3120" name="object 3120"/>
            <p:cNvSpPr/>
            <p:nvPr/>
          </p:nvSpPr>
          <p:spPr>
            <a:xfrm>
              <a:off x="6700138" y="2643378"/>
              <a:ext cx="462280" cy="3810"/>
            </a:xfrm>
            <a:custGeom>
              <a:avLst/>
              <a:gdLst/>
              <a:ahLst/>
              <a:cxnLst/>
              <a:rect l="l" t="t" r="r" b="b"/>
              <a:pathLst>
                <a:path w="462279" h="3810">
                  <a:moveTo>
                    <a:pt x="461771" y="3809"/>
                  </a:moveTo>
                  <a:lnTo>
                    <a:pt x="0" y="0"/>
                  </a:lnTo>
                  <a:lnTo>
                    <a:pt x="0" y="3809"/>
                  </a:lnTo>
                  <a:lnTo>
                    <a:pt x="461771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21" name="object 3121"/>
            <p:cNvSpPr/>
            <p:nvPr/>
          </p:nvSpPr>
          <p:spPr>
            <a:xfrm>
              <a:off x="6700138" y="2643378"/>
              <a:ext cx="462280" cy="3810"/>
            </a:xfrm>
            <a:custGeom>
              <a:avLst/>
              <a:gdLst/>
              <a:ahLst/>
              <a:cxnLst/>
              <a:rect l="l" t="t" r="r" b="b"/>
              <a:pathLst>
                <a:path w="462279" h="3810">
                  <a:moveTo>
                    <a:pt x="-380" y="1904"/>
                  </a:moveTo>
                  <a:lnTo>
                    <a:pt x="462152" y="1904"/>
                  </a:lnTo>
                </a:path>
              </a:pathLst>
            </a:custGeom>
            <a:ln w="4571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22" name="object 3122"/>
            <p:cNvSpPr/>
            <p:nvPr/>
          </p:nvSpPr>
          <p:spPr>
            <a:xfrm>
              <a:off x="6700138" y="2643378"/>
              <a:ext cx="466090" cy="3810"/>
            </a:xfrm>
            <a:custGeom>
              <a:avLst/>
              <a:gdLst/>
              <a:ahLst/>
              <a:cxnLst/>
              <a:rect l="l" t="t" r="r" b="b"/>
              <a:pathLst>
                <a:path w="466090" h="3810">
                  <a:moveTo>
                    <a:pt x="465581" y="0"/>
                  </a:moveTo>
                  <a:lnTo>
                    <a:pt x="0" y="0"/>
                  </a:lnTo>
                  <a:lnTo>
                    <a:pt x="461771" y="3809"/>
                  </a:lnTo>
                  <a:lnTo>
                    <a:pt x="46558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23" name="object 3123"/>
            <p:cNvSpPr/>
            <p:nvPr/>
          </p:nvSpPr>
          <p:spPr>
            <a:xfrm>
              <a:off x="6700138" y="2643378"/>
              <a:ext cx="466090" cy="3810"/>
            </a:xfrm>
            <a:custGeom>
              <a:avLst/>
              <a:gdLst/>
              <a:ahLst/>
              <a:cxnLst/>
              <a:rect l="l" t="t" r="r" b="b"/>
              <a:pathLst>
                <a:path w="466090" h="3810">
                  <a:moveTo>
                    <a:pt x="-380" y="1904"/>
                  </a:moveTo>
                  <a:lnTo>
                    <a:pt x="465962" y="1904"/>
                  </a:lnTo>
                </a:path>
              </a:pathLst>
            </a:custGeom>
            <a:ln w="4571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124" name="object 3124"/>
          <p:cNvGrpSpPr/>
          <p:nvPr/>
        </p:nvGrpSpPr>
        <p:grpSpPr>
          <a:xfrm>
            <a:off x="9548236" y="3603216"/>
            <a:ext cx="1014004" cy="6916"/>
            <a:chOff x="5643638" y="2646807"/>
            <a:chExt cx="744855" cy="5080"/>
          </a:xfrm>
        </p:grpSpPr>
        <p:sp>
          <p:nvSpPr>
            <p:cNvPr id="3125" name="object 3125"/>
            <p:cNvSpPr/>
            <p:nvPr/>
          </p:nvSpPr>
          <p:spPr>
            <a:xfrm>
              <a:off x="5644019" y="2647188"/>
              <a:ext cx="744220" cy="3810"/>
            </a:xfrm>
            <a:custGeom>
              <a:avLst/>
              <a:gdLst/>
              <a:ahLst/>
              <a:cxnLst/>
              <a:rect l="l" t="t" r="r" b="b"/>
              <a:pathLst>
                <a:path w="744220" h="3810">
                  <a:moveTo>
                    <a:pt x="743712" y="3810"/>
                  </a:moveTo>
                  <a:lnTo>
                    <a:pt x="19050" y="0"/>
                  </a:lnTo>
                  <a:lnTo>
                    <a:pt x="0" y="3810"/>
                  </a:lnTo>
                  <a:lnTo>
                    <a:pt x="743712" y="381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26" name="object 3126"/>
            <p:cNvSpPr/>
            <p:nvPr/>
          </p:nvSpPr>
          <p:spPr>
            <a:xfrm>
              <a:off x="5644019" y="2647188"/>
              <a:ext cx="744220" cy="3810"/>
            </a:xfrm>
            <a:custGeom>
              <a:avLst/>
              <a:gdLst/>
              <a:ahLst/>
              <a:cxnLst/>
              <a:rect l="l" t="t" r="r" b="b"/>
              <a:pathLst>
                <a:path w="744220" h="3810">
                  <a:moveTo>
                    <a:pt x="-380" y="1905"/>
                  </a:moveTo>
                  <a:lnTo>
                    <a:pt x="744092" y="1905"/>
                  </a:lnTo>
                </a:path>
              </a:pathLst>
            </a:custGeom>
            <a:ln w="4572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27" name="object 3127"/>
            <p:cNvSpPr/>
            <p:nvPr/>
          </p:nvSpPr>
          <p:spPr>
            <a:xfrm>
              <a:off x="5663069" y="2647188"/>
              <a:ext cx="725170" cy="3810"/>
            </a:xfrm>
            <a:custGeom>
              <a:avLst/>
              <a:gdLst/>
              <a:ahLst/>
              <a:cxnLst/>
              <a:rect l="l" t="t" r="r" b="b"/>
              <a:pathLst>
                <a:path w="725170" h="3810">
                  <a:moveTo>
                    <a:pt x="724662" y="3810"/>
                  </a:moveTo>
                  <a:lnTo>
                    <a:pt x="717803" y="0"/>
                  </a:lnTo>
                  <a:lnTo>
                    <a:pt x="0" y="0"/>
                  </a:lnTo>
                  <a:lnTo>
                    <a:pt x="724662" y="381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28" name="object 3128"/>
            <p:cNvSpPr/>
            <p:nvPr/>
          </p:nvSpPr>
          <p:spPr>
            <a:xfrm>
              <a:off x="5663069" y="2647188"/>
              <a:ext cx="725170" cy="3810"/>
            </a:xfrm>
            <a:custGeom>
              <a:avLst/>
              <a:gdLst/>
              <a:ahLst/>
              <a:cxnLst/>
              <a:rect l="l" t="t" r="r" b="b"/>
              <a:pathLst>
                <a:path w="725170" h="3810">
                  <a:moveTo>
                    <a:pt x="-380" y="1905"/>
                  </a:moveTo>
                  <a:lnTo>
                    <a:pt x="725042" y="1905"/>
                  </a:lnTo>
                </a:path>
              </a:pathLst>
            </a:custGeom>
            <a:ln w="4572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129" name="object 3129"/>
          <p:cNvGrpSpPr/>
          <p:nvPr/>
        </p:nvGrpSpPr>
        <p:grpSpPr>
          <a:xfrm>
            <a:off x="10985977" y="3603216"/>
            <a:ext cx="630187" cy="6916"/>
            <a:chOff x="6699757" y="2646807"/>
            <a:chExt cx="462915" cy="5080"/>
          </a:xfrm>
        </p:grpSpPr>
        <p:sp>
          <p:nvSpPr>
            <p:cNvPr id="3130" name="object 3130"/>
            <p:cNvSpPr/>
            <p:nvPr/>
          </p:nvSpPr>
          <p:spPr>
            <a:xfrm>
              <a:off x="6700138" y="2647188"/>
              <a:ext cx="457200" cy="3810"/>
            </a:xfrm>
            <a:custGeom>
              <a:avLst/>
              <a:gdLst/>
              <a:ahLst/>
              <a:cxnLst/>
              <a:rect l="l" t="t" r="r" b="b"/>
              <a:pathLst>
                <a:path w="457200" h="3810">
                  <a:moveTo>
                    <a:pt x="457200" y="3810"/>
                  </a:moveTo>
                  <a:lnTo>
                    <a:pt x="0" y="0"/>
                  </a:lnTo>
                  <a:lnTo>
                    <a:pt x="761" y="3810"/>
                  </a:lnTo>
                  <a:lnTo>
                    <a:pt x="457200" y="381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31" name="object 3131"/>
            <p:cNvSpPr/>
            <p:nvPr/>
          </p:nvSpPr>
          <p:spPr>
            <a:xfrm>
              <a:off x="6700138" y="2647188"/>
              <a:ext cx="457200" cy="3810"/>
            </a:xfrm>
            <a:custGeom>
              <a:avLst/>
              <a:gdLst/>
              <a:ahLst/>
              <a:cxnLst/>
              <a:rect l="l" t="t" r="r" b="b"/>
              <a:pathLst>
                <a:path w="457200" h="3810">
                  <a:moveTo>
                    <a:pt x="-380" y="1905"/>
                  </a:moveTo>
                  <a:lnTo>
                    <a:pt x="457580" y="1905"/>
                  </a:lnTo>
                </a:path>
              </a:pathLst>
            </a:custGeom>
            <a:ln w="4572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32" name="object 3132"/>
            <p:cNvSpPr/>
            <p:nvPr/>
          </p:nvSpPr>
          <p:spPr>
            <a:xfrm>
              <a:off x="6700138" y="2647188"/>
              <a:ext cx="462280" cy="3810"/>
            </a:xfrm>
            <a:custGeom>
              <a:avLst/>
              <a:gdLst/>
              <a:ahLst/>
              <a:cxnLst/>
              <a:rect l="l" t="t" r="r" b="b"/>
              <a:pathLst>
                <a:path w="462279" h="3810">
                  <a:moveTo>
                    <a:pt x="461771" y="0"/>
                  </a:moveTo>
                  <a:lnTo>
                    <a:pt x="0" y="0"/>
                  </a:lnTo>
                  <a:lnTo>
                    <a:pt x="457200" y="3810"/>
                  </a:lnTo>
                  <a:lnTo>
                    <a:pt x="46177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33" name="object 3133"/>
            <p:cNvSpPr/>
            <p:nvPr/>
          </p:nvSpPr>
          <p:spPr>
            <a:xfrm>
              <a:off x="6700138" y="2647188"/>
              <a:ext cx="462280" cy="3810"/>
            </a:xfrm>
            <a:custGeom>
              <a:avLst/>
              <a:gdLst/>
              <a:ahLst/>
              <a:cxnLst/>
              <a:rect l="l" t="t" r="r" b="b"/>
              <a:pathLst>
                <a:path w="462279" h="3810">
                  <a:moveTo>
                    <a:pt x="-380" y="1905"/>
                  </a:moveTo>
                  <a:lnTo>
                    <a:pt x="462152" y="1905"/>
                  </a:lnTo>
                </a:path>
              </a:pathLst>
            </a:custGeom>
            <a:ln w="4572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134" name="object 3134"/>
          <p:cNvGrpSpPr/>
          <p:nvPr/>
        </p:nvGrpSpPr>
        <p:grpSpPr>
          <a:xfrm>
            <a:off x="9533712" y="3608404"/>
            <a:ext cx="1033887" cy="4322"/>
            <a:chOff x="5632970" y="2650617"/>
            <a:chExt cx="759460" cy="3175"/>
          </a:xfrm>
        </p:grpSpPr>
        <p:sp>
          <p:nvSpPr>
            <p:cNvPr id="3135" name="object 3135"/>
            <p:cNvSpPr/>
            <p:nvPr/>
          </p:nvSpPr>
          <p:spPr>
            <a:xfrm>
              <a:off x="5633351" y="2650998"/>
              <a:ext cx="758190" cy="2540"/>
            </a:xfrm>
            <a:custGeom>
              <a:avLst/>
              <a:gdLst/>
              <a:ahLst/>
              <a:cxnLst/>
              <a:rect l="l" t="t" r="r" b="b"/>
              <a:pathLst>
                <a:path w="758189" h="2539">
                  <a:moveTo>
                    <a:pt x="758189" y="2285"/>
                  </a:moveTo>
                  <a:lnTo>
                    <a:pt x="10667" y="0"/>
                  </a:lnTo>
                  <a:lnTo>
                    <a:pt x="0" y="2285"/>
                  </a:lnTo>
                  <a:lnTo>
                    <a:pt x="758189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36" name="object 3136"/>
            <p:cNvSpPr/>
            <p:nvPr/>
          </p:nvSpPr>
          <p:spPr>
            <a:xfrm>
              <a:off x="5633351" y="2650998"/>
              <a:ext cx="758190" cy="2540"/>
            </a:xfrm>
            <a:custGeom>
              <a:avLst/>
              <a:gdLst/>
              <a:ahLst/>
              <a:cxnLst/>
              <a:rect l="l" t="t" r="r" b="b"/>
              <a:pathLst>
                <a:path w="758189" h="2539">
                  <a:moveTo>
                    <a:pt x="-380" y="1142"/>
                  </a:moveTo>
                  <a:lnTo>
                    <a:pt x="758571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37" name="object 3137"/>
            <p:cNvSpPr/>
            <p:nvPr/>
          </p:nvSpPr>
          <p:spPr>
            <a:xfrm>
              <a:off x="5644019" y="2650998"/>
              <a:ext cx="748030" cy="2540"/>
            </a:xfrm>
            <a:custGeom>
              <a:avLst/>
              <a:gdLst/>
              <a:ahLst/>
              <a:cxnLst/>
              <a:rect l="l" t="t" r="r" b="b"/>
              <a:pathLst>
                <a:path w="748029" h="2539">
                  <a:moveTo>
                    <a:pt x="747522" y="2285"/>
                  </a:moveTo>
                  <a:lnTo>
                    <a:pt x="743712" y="0"/>
                  </a:lnTo>
                  <a:lnTo>
                    <a:pt x="0" y="0"/>
                  </a:lnTo>
                  <a:lnTo>
                    <a:pt x="747522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38" name="object 3138"/>
            <p:cNvSpPr/>
            <p:nvPr/>
          </p:nvSpPr>
          <p:spPr>
            <a:xfrm>
              <a:off x="5644019" y="2650998"/>
              <a:ext cx="748030" cy="2540"/>
            </a:xfrm>
            <a:custGeom>
              <a:avLst/>
              <a:gdLst/>
              <a:ahLst/>
              <a:cxnLst/>
              <a:rect l="l" t="t" r="r" b="b"/>
              <a:pathLst>
                <a:path w="748029" h="2539">
                  <a:moveTo>
                    <a:pt x="-380" y="1142"/>
                  </a:moveTo>
                  <a:lnTo>
                    <a:pt x="747902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139" name="object 3139"/>
          <p:cNvGrpSpPr/>
          <p:nvPr/>
        </p:nvGrpSpPr>
        <p:grpSpPr>
          <a:xfrm>
            <a:off x="10719397" y="3608404"/>
            <a:ext cx="58783" cy="4322"/>
            <a:chOff x="6503936" y="2650617"/>
            <a:chExt cx="43180" cy="3175"/>
          </a:xfrm>
        </p:grpSpPr>
        <p:sp>
          <p:nvSpPr>
            <p:cNvPr id="3140" name="object 3140"/>
            <p:cNvSpPr/>
            <p:nvPr/>
          </p:nvSpPr>
          <p:spPr>
            <a:xfrm>
              <a:off x="6504317" y="2650998"/>
              <a:ext cx="41910" cy="2540"/>
            </a:xfrm>
            <a:custGeom>
              <a:avLst/>
              <a:gdLst/>
              <a:ahLst/>
              <a:cxnLst/>
              <a:rect l="l" t="t" r="r" b="b"/>
              <a:pathLst>
                <a:path w="41909" h="2539">
                  <a:moveTo>
                    <a:pt x="41910" y="2285"/>
                  </a:moveTo>
                  <a:lnTo>
                    <a:pt x="13703" y="0"/>
                  </a:lnTo>
                  <a:lnTo>
                    <a:pt x="0" y="2285"/>
                  </a:lnTo>
                  <a:lnTo>
                    <a:pt x="41910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41" name="object 3141"/>
            <p:cNvSpPr/>
            <p:nvPr/>
          </p:nvSpPr>
          <p:spPr>
            <a:xfrm>
              <a:off x="6504317" y="2650998"/>
              <a:ext cx="41910" cy="2540"/>
            </a:xfrm>
            <a:custGeom>
              <a:avLst/>
              <a:gdLst/>
              <a:ahLst/>
              <a:cxnLst/>
              <a:rect l="l" t="t" r="r" b="b"/>
              <a:pathLst>
                <a:path w="41909" h="2539">
                  <a:moveTo>
                    <a:pt x="13703" y="0"/>
                  </a:moveTo>
                  <a:lnTo>
                    <a:pt x="0" y="2285"/>
                  </a:lnTo>
                  <a:lnTo>
                    <a:pt x="41910" y="2285"/>
                  </a:lnTo>
                  <a:lnTo>
                    <a:pt x="13703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142" name="object 3142"/>
          <p:cNvGrpSpPr/>
          <p:nvPr/>
        </p:nvGrpSpPr>
        <p:grpSpPr>
          <a:xfrm>
            <a:off x="10987014" y="3608404"/>
            <a:ext cx="622407" cy="4322"/>
            <a:chOff x="6700519" y="2650617"/>
            <a:chExt cx="457200" cy="3175"/>
          </a:xfrm>
        </p:grpSpPr>
        <p:sp>
          <p:nvSpPr>
            <p:cNvPr id="3143" name="object 3143"/>
            <p:cNvSpPr/>
            <p:nvPr/>
          </p:nvSpPr>
          <p:spPr>
            <a:xfrm>
              <a:off x="6700900" y="2650998"/>
              <a:ext cx="454659" cy="2540"/>
            </a:xfrm>
            <a:custGeom>
              <a:avLst/>
              <a:gdLst/>
              <a:ahLst/>
              <a:cxnLst/>
              <a:rect l="l" t="t" r="r" b="b"/>
              <a:pathLst>
                <a:path w="454659" h="2539">
                  <a:moveTo>
                    <a:pt x="454164" y="2285"/>
                  </a:moveTo>
                  <a:lnTo>
                    <a:pt x="0" y="0"/>
                  </a:lnTo>
                  <a:lnTo>
                    <a:pt x="0" y="2285"/>
                  </a:lnTo>
                  <a:lnTo>
                    <a:pt x="454164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44" name="object 3144"/>
            <p:cNvSpPr/>
            <p:nvPr/>
          </p:nvSpPr>
          <p:spPr>
            <a:xfrm>
              <a:off x="6700900" y="2650998"/>
              <a:ext cx="454659" cy="2540"/>
            </a:xfrm>
            <a:custGeom>
              <a:avLst/>
              <a:gdLst/>
              <a:ahLst/>
              <a:cxnLst/>
              <a:rect l="l" t="t" r="r" b="b"/>
              <a:pathLst>
                <a:path w="454659" h="2539">
                  <a:moveTo>
                    <a:pt x="-380" y="1142"/>
                  </a:moveTo>
                  <a:lnTo>
                    <a:pt x="454545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45" name="object 3145"/>
            <p:cNvSpPr/>
            <p:nvPr/>
          </p:nvSpPr>
          <p:spPr>
            <a:xfrm>
              <a:off x="6700900" y="2650998"/>
              <a:ext cx="456565" cy="2540"/>
            </a:xfrm>
            <a:custGeom>
              <a:avLst/>
              <a:gdLst/>
              <a:ahLst/>
              <a:cxnLst/>
              <a:rect l="l" t="t" r="r" b="b"/>
              <a:pathLst>
                <a:path w="456565" h="2539">
                  <a:moveTo>
                    <a:pt x="456438" y="0"/>
                  </a:moveTo>
                  <a:lnTo>
                    <a:pt x="0" y="0"/>
                  </a:lnTo>
                  <a:lnTo>
                    <a:pt x="454164" y="2285"/>
                  </a:lnTo>
                  <a:lnTo>
                    <a:pt x="45643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46" name="object 3146"/>
            <p:cNvSpPr/>
            <p:nvPr/>
          </p:nvSpPr>
          <p:spPr>
            <a:xfrm>
              <a:off x="6700900" y="2650998"/>
              <a:ext cx="456565" cy="2540"/>
            </a:xfrm>
            <a:custGeom>
              <a:avLst/>
              <a:gdLst/>
              <a:ahLst/>
              <a:cxnLst/>
              <a:rect l="l" t="t" r="r" b="b"/>
              <a:pathLst>
                <a:path w="456565" h="2539">
                  <a:moveTo>
                    <a:pt x="-380" y="1142"/>
                  </a:moveTo>
                  <a:lnTo>
                    <a:pt x="456819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147" name="object 3147"/>
          <p:cNvGrpSpPr/>
          <p:nvPr/>
        </p:nvGrpSpPr>
        <p:grpSpPr>
          <a:xfrm>
            <a:off x="9516078" y="3611514"/>
            <a:ext cx="1057227" cy="5187"/>
            <a:chOff x="5620016" y="2652902"/>
            <a:chExt cx="776605" cy="3810"/>
          </a:xfrm>
        </p:grpSpPr>
        <p:sp>
          <p:nvSpPr>
            <p:cNvPr id="3148" name="object 3148"/>
            <p:cNvSpPr/>
            <p:nvPr/>
          </p:nvSpPr>
          <p:spPr>
            <a:xfrm>
              <a:off x="5620397" y="2653283"/>
              <a:ext cx="775970" cy="3175"/>
            </a:xfrm>
            <a:custGeom>
              <a:avLst/>
              <a:gdLst/>
              <a:ahLst/>
              <a:cxnLst/>
              <a:rect l="l" t="t" r="r" b="b"/>
              <a:pathLst>
                <a:path w="775970" h="3175">
                  <a:moveTo>
                    <a:pt x="775703" y="3048"/>
                  </a:moveTo>
                  <a:lnTo>
                    <a:pt x="12954" y="0"/>
                  </a:lnTo>
                  <a:lnTo>
                    <a:pt x="0" y="3048"/>
                  </a:lnTo>
                  <a:lnTo>
                    <a:pt x="775703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49" name="object 3149"/>
            <p:cNvSpPr/>
            <p:nvPr/>
          </p:nvSpPr>
          <p:spPr>
            <a:xfrm>
              <a:off x="5620397" y="2653283"/>
              <a:ext cx="775970" cy="3175"/>
            </a:xfrm>
            <a:custGeom>
              <a:avLst/>
              <a:gdLst/>
              <a:ahLst/>
              <a:cxnLst/>
              <a:rect l="l" t="t" r="r" b="b"/>
              <a:pathLst>
                <a:path w="775970" h="3175">
                  <a:moveTo>
                    <a:pt x="-380" y="1524"/>
                  </a:moveTo>
                  <a:lnTo>
                    <a:pt x="776084" y="1524"/>
                  </a:lnTo>
                </a:path>
              </a:pathLst>
            </a:custGeom>
            <a:ln w="380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50" name="object 3150"/>
            <p:cNvSpPr/>
            <p:nvPr/>
          </p:nvSpPr>
          <p:spPr>
            <a:xfrm>
              <a:off x="5633351" y="2653283"/>
              <a:ext cx="763270" cy="3175"/>
            </a:xfrm>
            <a:custGeom>
              <a:avLst/>
              <a:gdLst/>
              <a:ahLst/>
              <a:cxnLst/>
              <a:rect l="l" t="t" r="r" b="b"/>
              <a:pathLst>
                <a:path w="763270" h="3175">
                  <a:moveTo>
                    <a:pt x="762749" y="3048"/>
                  </a:moveTo>
                  <a:lnTo>
                    <a:pt x="758189" y="0"/>
                  </a:lnTo>
                  <a:lnTo>
                    <a:pt x="0" y="0"/>
                  </a:lnTo>
                  <a:lnTo>
                    <a:pt x="762749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51" name="object 3151"/>
            <p:cNvSpPr/>
            <p:nvPr/>
          </p:nvSpPr>
          <p:spPr>
            <a:xfrm>
              <a:off x="5633351" y="2653283"/>
              <a:ext cx="763270" cy="3175"/>
            </a:xfrm>
            <a:custGeom>
              <a:avLst/>
              <a:gdLst/>
              <a:ahLst/>
              <a:cxnLst/>
              <a:rect l="l" t="t" r="r" b="b"/>
              <a:pathLst>
                <a:path w="763270" h="3175">
                  <a:moveTo>
                    <a:pt x="-380" y="1524"/>
                  </a:moveTo>
                  <a:lnTo>
                    <a:pt x="763130" y="1524"/>
                  </a:lnTo>
                </a:path>
              </a:pathLst>
            </a:custGeom>
            <a:ln w="380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152" name="object 3152"/>
          <p:cNvGrpSpPr/>
          <p:nvPr/>
        </p:nvGrpSpPr>
        <p:grpSpPr>
          <a:xfrm>
            <a:off x="10696575" y="3611514"/>
            <a:ext cx="89903" cy="5187"/>
            <a:chOff x="6487172" y="2652902"/>
            <a:chExt cx="66040" cy="3810"/>
          </a:xfrm>
        </p:grpSpPr>
        <p:sp>
          <p:nvSpPr>
            <p:cNvPr id="3153" name="object 3153"/>
            <p:cNvSpPr/>
            <p:nvPr/>
          </p:nvSpPr>
          <p:spPr>
            <a:xfrm>
              <a:off x="6487553" y="2653283"/>
              <a:ext cx="64769" cy="3175"/>
            </a:xfrm>
            <a:custGeom>
              <a:avLst/>
              <a:gdLst/>
              <a:ahLst/>
              <a:cxnLst/>
              <a:rect l="l" t="t" r="r" b="b"/>
              <a:pathLst>
                <a:path w="64770" h="3175">
                  <a:moveTo>
                    <a:pt x="64757" y="3048"/>
                  </a:moveTo>
                  <a:lnTo>
                    <a:pt x="16763" y="0"/>
                  </a:lnTo>
                  <a:lnTo>
                    <a:pt x="0" y="3048"/>
                  </a:lnTo>
                  <a:lnTo>
                    <a:pt x="64757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54" name="object 3154"/>
            <p:cNvSpPr/>
            <p:nvPr/>
          </p:nvSpPr>
          <p:spPr>
            <a:xfrm>
              <a:off x="6487553" y="2653283"/>
              <a:ext cx="64769" cy="3175"/>
            </a:xfrm>
            <a:custGeom>
              <a:avLst/>
              <a:gdLst/>
              <a:ahLst/>
              <a:cxnLst/>
              <a:rect l="l" t="t" r="r" b="b"/>
              <a:pathLst>
                <a:path w="64770" h="3175">
                  <a:moveTo>
                    <a:pt x="16763" y="0"/>
                  </a:moveTo>
                  <a:lnTo>
                    <a:pt x="0" y="3048"/>
                  </a:lnTo>
                  <a:lnTo>
                    <a:pt x="64757" y="3048"/>
                  </a:lnTo>
                  <a:lnTo>
                    <a:pt x="16763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55" name="object 3155"/>
            <p:cNvSpPr/>
            <p:nvPr/>
          </p:nvSpPr>
          <p:spPr>
            <a:xfrm>
              <a:off x="6504317" y="2653283"/>
              <a:ext cx="48260" cy="3175"/>
            </a:xfrm>
            <a:custGeom>
              <a:avLst/>
              <a:gdLst/>
              <a:ahLst/>
              <a:cxnLst/>
              <a:rect l="l" t="t" r="r" b="b"/>
              <a:pathLst>
                <a:path w="48259" h="3175">
                  <a:moveTo>
                    <a:pt x="47993" y="3048"/>
                  </a:moveTo>
                  <a:lnTo>
                    <a:pt x="41910" y="0"/>
                  </a:lnTo>
                  <a:lnTo>
                    <a:pt x="0" y="0"/>
                  </a:lnTo>
                  <a:lnTo>
                    <a:pt x="47993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56" name="object 3156"/>
            <p:cNvSpPr/>
            <p:nvPr/>
          </p:nvSpPr>
          <p:spPr>
            <a:xfrm>
              <a:off x="6504317" y="2653283"/>
              <a:ext cx="48260" cy="3175"/>
            </a:xfrm>
            <a:custGeom>
              <a:avLst/>
              <a:gdLst/>
              <a:ahLst/>
              <a:cxnLst/>
              <a:rect l="l" t="t" r="r" b="b"/>
              <a:pathLst>
                <a:path w="48259" h="3175">
                  <a:moveTo>
                    <a:pt x="0" y="0"/>
                  </a:moveTo>
                  <a:lnTo>
                    <a:pt x="41910" y="0"/>
                  </a:lnTo>
                  <a:lnTo>
                    <a:pt x="47993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157" name="object 3157"/>
          <p:cNvGrpSpPr/>
          <p:nvPr/>
        </p:nvGrpSpPr>
        <p:grpSpPr>
          <a:xfrm>
            <a:off x="10987015" y="3611514"/>
            <a:ext cx="619813" cy="5187"/>
            <a:chOff x="6700519" y="2652902"/>
            <a:chExt cx="455295" cy="3810"/>
          </a:xfrm>
        </p:grpSpPr>
        <p:sp>
          <p:nvSpPr>
            <p:cNvPr id="3158" name="object 3158"/>
            <p:cNvSpPr/>
            <p:nvPr/>
          </p:nvSpPr>
          <p:spPr>
            <a:xfrm>
              <a:off x="6700900" y="2653283"/>
              <a:ext cx="451484" cy="3175"/>
            </a:xfrm>
            <a:custGeom>
              <a:avLst/>
              <a:gdLst/>
              <a:ahLst/>
              <a:cxnLst/>
              <a:rect l="l" t="t" r="r" b="b"/>
              <a:pathLst>
                <a:path w="451484" h="3175">
                  <a:moveTo>
                    <a:pt x="451116" y="3048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451116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59" name="object 3159"/>
            <p:cNvSpPr/>
            <p:nvPr/>
          </p:nvSpPr>
          <p:spPr>
            <a:xfrm>
              <a:off x="6700900" y="2653283"/>
              <a:ext cx="451484" cy="3175"/>
            </a:xfrm>
            <a:custGeom>
              <a:avLst/>
              <a:gdLst/>
              <a:ahLst/>
              <a:cxnLst/>
              <a:rect l="l" t="t" r="r" b="b"/>
              <a:pathLst>
                <a:path w="451484" h="3175">
                  <a:moveTo>
                    <a:pt x="-380" y="1524"/>
                  </a:moveTo>
                  <a:lnTo>
                    <a:pt x="451497" y="1524"/>
                  </a:lnTo>
                </a:path>
              </a:pathLst>
            </a:custGeom>
            <a:ln w="380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60" name="object 3160"/>
            <p:cNvSpPr/>
            <p:nvPr/>
          </p:nvSpPr>
          <p:spPr>
            <a:xfrm>
              <a:off x="6700900" y="2653283"/>
              <a:ext cx="454659" cy="3175"/>
            </a:xfrm>
            <a:custGeom>
              <a:avLst/>
              <a:gdLst/>
              <a:ahLst/>
              <a:cxnLst/>
              <a:rect l="l" t="t" r="r" b="b"/>
              <a:pathLst>
                <a:path w="454659" h="3175">
                  <a:moveTo>
                    <a:pt x="454164" y="0"/>
                  </a:moveTo>
                  <a:lnTo>
                    <a:pt x="0" y="0"/>
                  </a:lnTo>
                  <a:lnTo>
                    <a:pt x="451116" y="3048"/>
                  </a:lnTo>
                  <a:lnTo>
                    <a:pt x="45416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61" name="object 3161"/>
            <p:cNvSpPr/>
            <p:nvPr/>
          </p:nvSpPr>
          <p:spPr>
            <a:xfrm>
              <a:off x="6700900" y="2653283"/>
              <a:ext cx="454659" cy="3175"/>
            </a:xfrm>
            <a:custGeom>
              <a:avLst/>
              <a:gdLst/>
              <a:ahLst/>
              <a:cxnLst/>
              <a:rect l="l" t="t" r="r" b="b"/>
              <a:pathLst>
                <a:path w="454659" h="3175">
                  <a:moveTo>
                    <a:pt x="-380" y="1524"/>
                  </a:moveTo>
                  <a:lnTo>
                    <a:pt x="454545" y="1524"/>
                  </a:lnTo>
                </a:path>
              </a:pathLst>
            </a:custGeom>
            <a:ln w="380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162" name="object 3162"/>
          <p:cNvGrpSpPr/>
          <p:nvPr/>
        </p:nvGrpSpPr>
        <p:grpSpPr>
          <a:xfrm>
            <a:off x="9510891" y="3615665"/>
            <a:ext cx="1065007" cy="2593"/>
            <a:chOff x="5616206" y="2655951"/>
            <a:chExt cx="782320" cy="1905"/>
          </a:xfrm>
        </p:grpSpPr>
        <p:sp>
          <p:nvSpPr>
            <p:cNvPr id="3163" name="object 3163"/>
            <p:cNvSpPr/>
            <p:nvPr/>
          </p:nvSpPr>
          <p:spPr>
            <a:xfrm>
              <a:off x="5616587" y="2656332"/>
              <a:ext cx="781050" cy="1270"/>
            </a:xfrm>
            <a:custGeom>
              <a:avLst/>
              <a:gdLst/>
              <a:ahLst/>
              <a:cxnLst/>
              <a:rect l="l" t="t" r="r" b="b"/>
              <a:pathLst>
                <a:path w="781050" h="1269">
                  <a:moveTo>
                    <a:pt x="781037" y="762"/>
                  </a:moveTo>
                  <a:lnTo>
                    <a:pt x="3810" y="0"/>
                  </a:lnTo>
                  <a:lnTo>
                    <a:pt x="0" y="762"/>
                  </a:lnTo>
                  <a:lnTo>
                    <a:pt x="781037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64" name="object 3164"/>
            <p:cNvSpPr/>
            <p:nvPr/>
          </p:nvSpPr>
          <p:spPr>
            <a:xfrm>
              <a:off x="5616587" y="2656332"/>
              <a:ext cx="781050" cy="1270"/>
            </a:xfrm>
            <a:custGeom>
              <a:avLst/>
              <a:gdLst/>
              <a:ahLst/>
              <a:cxnLst/>
              <a:rect l="l" t="t" r="r" b="b"/>
              <a:pathLst>
                <a:path w="781050" h="1269">
                  <a:moveTo>
                    <a:pt x="-380" y="380"/>
                  </a:moveTo>
                  <a:lnTo>
                    <a:pt x="781418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65" name="object 3165"/>
            <p:cNvSpPr/>
            <p:nvPr/>
          </p:nvSpPr>
          <p:spPr>
            <a:xfrm>
              <a:off x="5620397" y="2656332"/>
              <a:ext cx="777240" cy="1270"/>
            </a:xfrm>
            <a:custGeom>
              <a:avLst/>
              <a:gdLst/>
              <a:ahLst/>
              <a:cxnLst/>
              <a:rect l="l" t="t" r="r" b="b"/>
              <a:pathLst>
                <a:path w="777239" h="1269">
                  <a:moveTo>
                    <a:pt x="777227" y="762"/>
                  </a:moveTo>
                  <a:lnTo>
                    <a:pt x="775703" y="0"/>
                  </a:lnTo>
                  <a:lnTo>
                    <a:pt x="0" y="0"/>
                  </a:lnTo>
                  <a:lnTo>
                    <a:pt x="777227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66" name="object 3166"/>
            <p:cNvSpPr/>
            <p:nvPr/>
          </p:nvSpPr>
          <p:spPr>
            <a:xfrm>
              <a:off x="5620397" y="2656332"/>
              <a:ext cx="777240" cy="1270"/>
            </a:xfrm>
            <a:custGeom>
              <a:avLst/>
              <a:gdLst/>
              <a:ahLst/>
              <a:cxnLst/>
              <a:rect l="l" t="t" r="r" b="b"/>
              <a:pathLst>
                <a:path w="777239" h="1269">
                  <a:moveTo>
                    <a:pt x="-381" y="380"/>
                  </a:moveTo>
                  <a:lnTo>
                    <a:pt x="777608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167" name="object 3167"/>
          <p:cNvGrpSpPr/>
          <p:nvPr/>
        </p:nvGrpSpPr>
        <p:grpSpPr>
          <a:xfrm>
            <a:off x="10691389" y="3615665"/>
            <a:ext cx="96819" cy="2593"/>
            <a:chOff x="6483362" y="2655951"/>
            <a:chExt cx="71120" cy="1905"/>
          </a:xfrm>
        </p:grpSpPr>
        <p:sp>
          <p:nvSpPr>
            <p:cNvPr id="3168" name="object 3168"/>
            <p:cNvSpPr/>
            <p:nvPr/>
          </p:nvSpPr>
          <p:spPr>
            <a:xfrm>
              <a:off x="6483743" y="2656332"/>
              <a:ext cx="70485" cy="1270"/>
            </a:xfrm>
            <a:custGeom>
              <a:avLst/>
              <a:gdLst/>
              <a:ahLst/>
              <a:cxnLst/>
              <a:rect l="l" t="t" r="r" b="b"/>
              <a:pathLst>
                <a:path w="70484" h="1269">
                  <a:moveTo>
                    <a:pt x="70091" y="762"/>
                  </a:moveTo>
                  <a:lnTo>
                    <a:pt x="3810" y="0"/>
                  </a:lnTo>
                  <a:lnTo>
                    <a:pt x="0" y="762"/>
                  </a:lnTo>
                  <a:lnTo>
                    <a:pt x="70091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69" name="object 3169"/>
            <p:cNvSpPr/>
            <p:nvPr/>
          </p:nvSpPr>
          <p:spPr>
            <a:xfrm>
              <a:off x="6483743" y="2656332"/>
              <a:ext cx="70485" cy="1270"/>
            </a:xfrm>
            <a:custGeom>
              <a:avLst/>
              <a:gdLst/>
              <a:ahLst/>
              <a:cxnLst/>
              <a:rect l="l" t="t" r="r" b="b"/>
              <a:pathLst>
                <a:path w="70484" h="1269">
                  <a:moveTo>
                    <a:pt x="3810" y="0"/>
                  </a:moveTo>
                  <a:lnTo>
                    <a:pt x="0" y="762"/>
                  </a:lnTo>
                  <a:lnTo>
                    <a:pt x="70091" y="762"/>
                  </a:lnTo>
                  <a:lnTo>
                    <a:pt x="381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70" name="object 3170"/>
            <p:cNvSpPr/>
            <p:nvPr/>
          </p:nvSpPr>
          <p:spPr>
            <a:xfrm>
              <a:off x="6487553" y="2656332"/>
              <a:ext cx="66675" cy="1270"/>
            </a:xfrm>
            <a:custGeom>
              <a:avLst/>
              <a:gdLst/>
              <a:ahLst/>
              <a:cxnLst/>
              <a:rect l="l" t="t" r="r" b="b"/>
              <a:pathLst>
                <a:path w="66675" h="1269">
                  <a:moveTo>
                    <a:pt x="66281" y="762"/>
                  </a:moveTo>
                  <a:lnTo>
                    <a:pt x="64757" y="0"/>
                  </a:lnTo>
                  <a:lnTo>
                    <a:pt x="0" y="0"/>
                  </a:lnTo>
                  <a:lnTo>
                    <a:pt x="66281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71" name="object 3171"/>
            <p:cNvSpPr/>
            <p:nvPr/>
          </p:nvSpPr>
          <p:spPr>
            <a:xfrm>
              <a:off x="6487553" y="2656332"/>
              <a:ext cx="66675" cy="1270"/>
            </a:xfrm>
            <a:custGeom>
              <a:avLst/>
              <a:gdLst/>
              <a:ahLst/>
              <a:cxnLst/>
              <a:rect l="l" t="t" r="r" b="b"/>
              <a:pathLst>
                <a:path w="66675" h="1269">
                  <a:moveTo>
                    <a:pt x="0" y="0"/>
                  </a:moveTo>
                  <a:lnTo>
                    <a:pt x="64757" y="0"/>
                  </a:lnTo>
                  <a:lnTo>
                    <a:pt x="66281" y="76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172" name="object 3172"/>
          <p:cNvGrpSpPr/>
          <p:nvPr/>
        </p:nvGrpSpPr>
        <p:grpSpPr>
          <a:xfrm>
            <a:off x="10987014" y="3615665"/>
            <a:ext cx="615491" cy="2593"/>
            <a:chOff x="6700519" y="2655951"/>
            <a:chExt cx="452120" cy="1905"/>
          </a:xfrm>
        </p:grpSpPr>
        <p:sp>
          <p:nvSpPr>
            <p:cNvPr id="3173" name="object 3173"/>
            <p:cNvSpPr/>
            <p:nvPr/>
          </p:nvSpPr>
          <p:spPr>
            <a:xfrm>
              <a:off x="6700900" y="2656332"/>
              <a:ext cx="450850" cy="1270"/>
            </a:xfrm>
            <a:custGeom>
              <a:avLst/>
              <a:gdLst/>
              <a:ahLst/>
              <a:cxnLst/>
              <a:rect l="l" t="t" r="r" b="b"/>
              <a:pathLst>
                <a:path w="450850" h="1269">
                  <a:moveTo>
                    <a:pt x="450354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450354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74" name="object 3174"/>
            <p:cNvSpPr/>
            <p:nvPr/>
          </p:nvSpPr>
          <p:spPr>
            <a:xfrm>
              <a:off x="6700900" y="2656332"/>
              <a:ext cx="450850" cy="1270"/>
            </a:xfrm>
            <a:custGeom>
              <a:avLst/>
              <a:gdLst/>
              <a:ahLst/>
              <a:cxnLst/>
              <a:rect l="l" t="t" r="r" b="b"/>
              <a:pathLst>
                <a:path w="450850" h="1269">
                  <a:moveTo>
                    <a:pt x="-380" y="380"/>
                  </a:moveTo>
                  <a:lnTo>
                    <a:pt x="450735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75" name="object 3175"/>
            <p:cNvSpPr/>
            <p:nvPr/>
          </p:nvSpPr>
          <p:spPr>
            <a:xfrm>
              <a:off x="6700900" y="2656332"/>
              <a:ext cx="451484" cy="1270"/>
            </a:xfrm>
            <a:custGeom>
              <a:avLst/>
              <a:gdLst/>
              <a:ahLst/>
              <a:cxnLst/>
              <a:rect l="l" t="t" r="r" b="b"/>
              <a:pathLst>
                <a:path w="451484" h="1269">
                  <a:moveTo>
                    <a:pt x="451116" y="0"/>
                  </a:moveTo>
                  <a:lnTo>
                    <a:pt x="0" y="0"/>
                  </a:lnTo>
                  <a:lnTo>
                    <a:pt x="450354" y="762"/>
                  </a:lnTo>
                  <a:lnTo>
                    <a:pt x="45111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76" name="object 3176"/>
            <p:cNvSpPr/>
            <p:nvPr/>
          </p:nvSpPr>
          <p:spPr>
            <a:xfrm>
              <a:off x="6700900" y="2656332"/>
              <a:ext cx="451484" cy="1270"/>
            </a:xfrm>
            <a:custGeom>
              <a:avLst/>
              <a:gdLst/>
              <a:ahLst/>
              <a:cxnLst/>
              <a:rect l="l" t="t" r="r" b="b"/>
              <a:pathLst>
                <a:path w="451484" h="1269">
                  <a:moveTo>
                    <a:pt x="-380" y="380"/>
                  </a:moveTo>
                  <a:lnTo>
                    <a:pt x="451497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177" name="object 3177"/>
          <p:cNvGrpSpPr/>
          <p:nvPr/>
        </p:nvGrpSpPr>
        <p:grpSpPr>
          <a:xfrm>
            <a:off x="9480808" y="3616702"/>
            <a:ext cx="1118603" cy="7780"/>
            <a:chOff x="5594108" y="2656713"/>
            <a:chExt cx="821690" cy="5715"/>
          </a:xfrm>
        </p:grpSpPr>
        <p:sp>
          <p:nvSpPr>
            <p:cNvPr id="3178" name="object 3178"/>
            <p:cNvSpPr/>
            <p:nvPr/>
          </p:nvSpPr>
          <p:spPr>
            <a:xfrm>
              <a:off x="5594489" y="2657094"/>
              <a:ext cx="821055" cy="5080"/>
            </a:xfrm>
            <a:custGeom>
              <a:avLst/>
              <a:gdLst/>
              <a:ahLst/>
              <a:cxnLst/>
              <a:rect l="l" t="t" r="r" b="b"/>
              <a:pathLst>
                <a:path w="821054" h="5080">
                  <a:moveTo>
                    <a:pt x="820661" y="4572"/>
                  </a:moveTo>
                  <a:lnTo>
                    <a:pt x="22097" y="0"/>
                  </a:lnTo>
                  <a:lnTo>
                    <a:pt x="0" y="4572"/>
                  </a:lnTo>
                  <a:lnTo>
                    <a:pt x="820661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79" name="object 3179"/>
            <p:cNvSpPr/>
            <p:nvPr/>
          </p:nvSpPr>
          <p:spPr>
            <a:xfrm>
              <a:off x="5594489" y="2657094"/>
              <a:ext cx="821055" cy="5080"/>
            </a:xfrm>
            <a:custGeom>
              <a:avLst/>
              <a:gdLst/>
              <a:ahLst/>
              <a:cxnLst/>
              <a:rect l="l" t="t" r="r" b="b"/>
              <a:pathLst>
                <a:path w="821054" h="5080">
                  <a:moveTo>
                    <a:pt x="-380" y="2286"/>
                  </a:moveTo>
                  <a:lnTo>
                    <a:pt x="821042" y="2286"/>
                  </a:lnTo>
                </a:path>
              </a:pathLst>
            </a:custGeom>
            <a:ln w="5333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80" name="object 3180"/>
            <p:cNvSpPr/>
            <p:nvPr/>
          </p:nvSpPr>
          <p:spPr>
            <a:xfrm>
              <a:off x="5616587" y="2657094"/>
              <a:ext cx="798830" cy="5080"/>
            </a:xfrm>
            <a:custGeom>
              <a:avLst/>
              <a:gdLst/>
              <a:ahLst/>
              <a:cxnLst/>
              <a:rect l="l" t="t" r="r" b="b"/>
              <a:pathLst>
                <a:path w="798829" h="5080">
                  <a:moveTo>
                    <a:pt x="798563" y="4572"/>
                  </a:moveTo>
                  <a:lnTo>
                    <a:pt x="781037" y="0"/>
                  </a:lnTo>
                  <a:lnTo>
                    <a:pt x="0" y="0"/>
                  </a:lnTo>
                  <a:lnTo>
                    <a:pt x="798563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81" name="object 3181"/>
            <p:cNvSpPr/>
            <p:nvPr/>
          </p:nvSpPr>
          <p:spPr>
            <a:xfrm>
              <a:off x="5616587" y="2657094"/>
              <a:ext cx="798830" cy="5080"/>
            </a:xfrm>
            <a:custGeom>
              <a:avLst/>
              <a:gdLst/>
              <a:ahLst/>
              <a:cxnLst/>
              <a:rect l="l" t="t" r="r" b="b"/>
              <a:pathLst>
                <a:path w="798829" h="5080">
                  <a:moveTo>
                    <a:pt x="-380" y="2286"/>
                  </a:moveTo>
                  <a:lnTo>
                    <a:pt x="798944" y="2286"/>
                  </a:lnTo>
                </a:path>
              </a:pathLst>
            </a:custGeom>
            <a:ln w="5333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182" name="object 3182"/>
          <p:cNvGrpSpPr/>
          <p:nvPr/>
        </p:nvGrpSpPr>
        <p:grpSpPr>
          <a:xfrm>
            <a:off x="10665455" y="3616702"/>
            <a:ext cx="134855" cy="7780"/>
            <a:chOff x="6464312" y="2656713"/>
            <a:chExt cx="99060" cy="5715"/>
          </a:xfrm>
        </p:grpSpPr>
        <p:sp>
          <p:nvSpPr>
            <p:cNvPr id="3183" name="object 3183"/>
            <p:cNvSpPr/>
            <p:nvPr/>
          </p:nvSpPr>
          <p:spPr>
            <a:xfrm>
              <a:off x="6464693" y="2657094"/>
              <a:ext cx="98425" cy="5080"/>
            </a:xfrm>
            <a:custGeom>
              <a:avLst/>
              <a:gdLst/>
              <a:ahLst/>
              <a:cxnLst/>
              <a:rect l="l" t="t" r="r" b="b"/>
              <a:pathLst>
                <a:path w="98425" h="5080">
                  <a:moveTo>
                    <a:pt x="98297" y="4572"/>
                  </a:moveTo>
                  <a:lnTo>
                    <a:pt x="19050" y="0"/>
                  </a:lnTo>
                  <a:lnTo>
                    <a:pt x="0" y="4572"/>
                  </a:lnTo>
                  <a:lnTo>
                    <a:pt x="98297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84" name="object 3184"/>
            <p:cNvSpPr/>
            <p:nvPr/>
          </p:nvSpPr>
          <p:spPr>
            <a:xfrm>
              <a:off x="6464693" y="2657094"/>
              <a:ext cx="98425" cy="5080"/>
            </a:xfrm>
            <a:custGeom>
              <a:avLst/>
              <a:gdLst/>
              <a:ahLst/>
              <a:cxnLst/>
              <a:rect l="l" t="t" r="r" b="b"/>
              <a:pathLst>
                <a:path w="98425" h="5080">
                  <a:moveTo>
                    <a:pt x="19050" y="0"/>
                  </a:moveTo>
                  <a:lnTo>
                    <a:pt x="0" y="4572"/>
                  </a:lnTo>
                  <a:lnTo>
                    <a:pt x="98297" y="4572"/>
                  </a:lnTo>
                  <a:lnTo>
                    <a:pt x="1905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85" name="object 3185"/>
            <p:cNvSpPr/>
            <p:nvPr/>
          </p:nvSpPr>
          <p:spPr>
            <a:xfrm>
              <a:off x="6483743" y="2657094"/>
              <a:ext cx="79375" cy="5080"/>
            </a:xfrm>
            <a:custGeom>
              <a:avLst/>
              <a:gdLst/>
              <a:ahLst/>
              <a:cxnLst/>
              <a:rect l="l" t="t" r="r" b="b"/>
              <a:pathLst>
                <a:path w="79375" h="5080">
                  <a:moveTo>
                    <a:pt x="79247" y="4572"/>
                  </a:moveTo>
                  <a:lnTo>
                    <a:pt x="70091" y="0"/>
                  </a:lnTo>
                  <a:lnTo>
                    <a:pt x="0" y="0"/>
                  </a:lnTo>
                  <a:lnTo>
                    <a:pt x="79247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86" name="object 3186"/>
            <p:cNvSpPr/>
            <p:nvPr/>
          </p:nvSpPr>
          <p:spPr>
            <a:xfrm>
              <a:off x="6483743" y="2657094"/>
              <a:ext cx="79375" cy="5080"/>
            </a:xfrm>
            <a:custGeom>
              <a:avLst/>
              <a:gdLst/>
              <a:ahLst/>
              <a:cxnLst/>
              <a:rect l="l" t="t" r="r" b="b"/>
              <a:pathLst>
                <a:path w="79375" h="5080">
                  <a:moveTo>
                    <a:pt x="0" y="0"/>
                  </a:moveTo>
                  <a:lnTo>
                    <a:pt x="70091" y="0"/>
                  </a:lnTo>
                  <a:lnTo>
                    <a:pt x="79247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187" name="object 3187"/>
          <p:cNvGrpSpPr/>
          <p:nvPr/>
        </p:nvGrpSpPr>
        <p:grpSpPr>
          <a:xfrm>
            <a:off x="10987014" y="3616702"/>
            <a:ext cx="614625" cy="7780"/>
            <a:chOff x="6700519" y="2656713"/>
            <a:chExt cx="451484" cy="5715"/>
          </a:xfrm>
        </p:grpSpPr>
        <p:sp>
          <p:nvSpPr>
            <p:cNvPr id="3188" name="object 3188"/>
            <p:cNvSpPr/>
            <p:nvPr/>
          </p:nvSpPr>
          <p:spPr>
            <a:xfrm>
              <a:off x="6700900" y="2657094"/>
              <a:ext cx="445134" cy="5080"/>
            </a:xfrm>
            <a:custGeom>
              <a:avLst/>
              <a:gdLst/>
              <a:ahLst/>
              <a:cxnLst/>
              <a:rect l="l" t="t" r="r" b="b"/>
              <a:pathLst>
                <a:path w="445134" h="5080">
                  <a:moveTo>
                    <a:pt x="445020" y="4572"/>
                  </a:moveTo>
                  <a:lnTo>
                    <a:pt x="0" y="0"/>
                  </a:lnTo>
                  <a:lnTo>
                    <a:pt x="762" y="4572"/>
                  </a:lnTo>
                  <a:lnTo>
                    <a:pt x="445020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89" name="object 3189"/>
            <p:cNvSpPr/>
            <p:nvPr/>
          </p:nvSpPr>
          <p:spPr>
            <a:xfrm>
              <a:off x="6700900" y="2657094"/>
              <a:ext cx="445134" cy="5080"/>
            </a:xfrm>
            <a:custGeom>
              <a:avLst/>
              <a:gdLst/>
              <a:ahLst/>
              <a:cxnLst/>
              <a:rect l="l" t="t" r="r" b="b"/>
              <a:pathLst>
                <a:path w="445134" h="5080">
                  <a:moveTo>
                    <a:pt x="0" y="0"/>
                  </a:moveTo>
                  <a:lnTo>
                    <a:pt x="762" y="4572"/>
                  </a:lnTo>
                  <a:lnTo>
                    <a:pt x="445020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90" name="object 3190"/>
            <p:cNvSpPr/>
            <p:nvPr/>
          </p:nvSpPr>
          <p:spPr>
            <a:xfrm>
              <a:off x="6700900" y="2657094"/>
              <a:ext cx="450850" cy="5080"/>
            </a:xfrm>
            <a:custGeom>
              <a:avLst/>
              <a:gdLst/>
              <a:ahLst/>
              <a:cxnLst/>
              <a:rect l="l" t="t" r="r" b="b"/>
              <a:pathLst>
                <a:path w="450850" h="5080">
                  <a:moveTo>
                    <a:pt x="450354" y="0"/>
                  </a:moveTo>
                  <a:lnTo>
                    <a:pt x="0" y="0"/>
                  </a:lnTo>
                  <a:lnTo>
                    <a:pt x="445020" y="4572"/>
                  </a:lnTo>
                  <a:lnTo>
                    <a:pt x="45035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91" name="object 3191"/>
            <p:cNvSpPr/>
            <p:nvPr/>
          </p:nvSpPr>
          <p:spPr>
            <a:xfrm>
              <a:off x="6700900" y="2657094"/>
              <a:ext cx="450850" cy="5080"/>
            </a:xfrm>
            <a:custGeom>
              <a:avLst/>
              <a:gdLst/>
              <a:ahLst/>
              <a:cxnLst/>
              <a:rect l="l" t="t" r="r" b="b"/>
              <a:pathLst>
                <a:path w="450850" h="5080">
                  <a:moveTo>
                    <a:pt x="0" y="0"/>
                  </a:moveTo>
                  <a:lnTo>
                    <a:pt x="450354" y="0"/>
                  </a:lnTo>
                  <a:lnTo>
                    <a:pt x="445020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192" name="object 3192"/>
          <p:cNvGrpSpPr/>
          <p:nvPr/>
        </p:nvGrpSpPr>
        <p:grpSpPr>
          <a:xfrm>
            <a:off x="9465248" y="3622927"/>
            <a:ext cx="1339903" cy="4322"/>
            <a:chOff x="5582678" y="2661285"/>
            <a:chExt cx="984250" cy="3175"/>
          </a:xfrm>
        </p:grpSpPr>
        <p:sp>
          <p:nvSpPr>
            <p:cNvPr id="3193" name="object 3193"/>
            <p:cNvSpPr/>
            <p:nvPr/>
          </p:nvSpPr>
          <p:spPr>
            <a:xfrm>
              <a:off x="5583059" y="2661666"/>
              <a:ext cx="841375" cy="2540"/>
            </a:xfrm>
            <a:custGeom>
              <a:avLst/>
              <a:gdLst/>
              <a:ahLst/>
              <a:cxnLst/>
              <a:rect l="l" t="t" r="r" b="b"/>
              <a:pathLst>
                <a:path w="841375" h="2539">
                  <a:moveTo>
                    <a:pt x="841235" y="2285"/>
                  </a:moveTo>
                  <a:lnTo>
                    <a:pt x="11430" y="0"/>
                  </a:lnTo>
                  <a:lnTo>
                    <a:pt x="0" y="2285"/>
                  </a:lnTo>
                  <a:lnTo>
                    <a:pt x="841235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94" name="object 3194"/>
            <p:cNvSpPr/>
            <p:nvPr/>
          </p:nvSpPr>
          <p:spPr>
            <a:xfrm>
              <a:off x="5583059" y="2661666"/>
              <a:ext cx="841375" cy="2540"/>
            </a:xfrm>
            <a:custGeom>
              <a:avLst/>
              <a:gdLst/>
              <a:ahLst/>
              <a:cxnLst/>
              <a:rect l="l" t="t" r="r" b="b"/>
              <a:pathLst>
                <a:path w="841375" h="2539">
                  <a:moveTo>
                    <a:pt x="-380" y="1142"/>
                  </a:moveTo>
                  <a:lnTo>
                    <a:pt x="841616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95" name="object 3195"/>
            <p:cNvSpPr/>
            <p:nvPr/>
          </p:nvSpPr>
          <p:spPr>
            <a:xfrm>
              <a:off x="5594489" y="2661666"/>
              <a:ext cx="829944" cy="2540"/>
            </a:xfrm>
            <a:custGeom>
              <a:avLst/>
              <a:gdLst/>
              <a:ahLst/>
              <a:cxnLst/>
              <a:rect l="l" t="t" r="r" b="b"/>
              <a:pathLst>
                <a:path w="829945" h="2539">
                  <a:moveTo>
                    <a:pt x="829805" y="2285"/>
                  </a:moveTo>
                  <a:lnTo>
                    <a:pt x="820661" y="0"/>
                  </a:lnTo>
                  <a:lnTo>
                    <a:pt x="0" y="0"/>
                  </a:lnTo>
                  <a:lnTo>
                    <a:pt x="829805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96" name="object 3196"/>
            <p:cNvSpPr/>
            <p:nvPr/>
          </p:nvSpPr>
          <p:spPr>
            <a:xfrm>
              <a:off x="5594489" y="2661666"/>
              <a:ext cx="829944" cy="2540"/>
            </a:xfrm>
            <a:custGeom>
              <a:avLst/>
              <a:gdLst/>
              <a:ahLst/>
              <a:cxnLst/>
              <a:rect l="l" t="t" r="r" b="b"/>
              <a:pathLst>
                <a:path w="829945" h="2539">
                  <a:moveTo>
                    <a:pt x="-380" y="1142"/>
                  </a:moveTo>
                  <a:lnTo>
                    <a:pt x="830186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97" name="object 3197"/>
            <p:cNvSpPr/>
            <p:nvPr/>
          </p:nvSpPr>
          <p:spPr>
            <a:xfrm>
              <a:off x="6454774" y="2661666"/>
              <a:ext cx="111760" cy="2540"/>
            </a:xfrm>
            <a:custGeom>
              <a:avLst/>
              <a:gdLst/>
              <a:ahLst/>
              <a:cxnLst/>
              <a:rect l="l" t="t" r="r" b="b"/>
              <a:pathLst>
                <a:path w="111759" h="2539">
                  <a:moveTo>
                    <a:pt x="111251" y="2285"/>
                  </a:moveTo>
                  <a:lnTo>
                    <a:pt x="9918" y="0"/>
                  </a:lnTo>
                  <a:lnTo>
                    <a:pt x="0" y="2285"/>
                  </a:lnTo>
                  <a:lnTo>
                    <a:pt x="111251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98" name="object 3198"/>
            <p:cNvSpPr/>
            <p:nvPr/>
          </p:nvSpPr>
          <p:spPr>
            <a:xfrm>
              <a:off x="6454774" y="2661666"/>
              <a:ext cx="111760" cy="2540"/>
            </a:xfrm>
            <a:custGeom>
              <a:avLst/>
              <a:gdLst/>
              <a:ahLst/>
              <a:cxnLst/>
              <a:rect l="l" t="t" r="r" b="b"/>
              <a:pathLst>
                <a:path w="111759" h="2539">
                  <a:moveTo>
                    <a:pt x="9918" y="0"/>
                  </a:moveTo>
                  <a:lnTo>
                    <a:pt x="0" y="2285"/>
                  </a:lnTo>
                  <a:lnTo>
                    <a:pt x="111251" y="2285"/>
                  </a:lnTo>
                  <a:lnTo>
                    <a:pt x="991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199" name="object 3199"/>
            <p:cNvSpPr/>
            <p:nvPr/>
          </p:nvSpPr>
          <p:spPr>
            <a:xfrm>
              <a:off x="6464693" y="2661666"/>
              <a:ext cx="101600" cy="2540"/>
            </a:xfrm>
            <a:custGeom>
              <a:avLst/>
              <a:gdLst/>
              <a:ahLst/>
              <a:cxnLst/>
              <a:rect l="l" t="t" r="r" b="b"/>
              <a:pathLst>
                <a:path w="101600" h="2539">
                  <a:moveTo>
                    <a:pt x="101333" y="2285"/>
                  </a:moveTo>
                  <a:lnTo>
                    <a:pt x="98297" y="0"/>
                  </a:lnTo>
                  <a:lnTo>
                    <a:pt x="0" y="0"/>
                  </a:lnTo>
                  <a:lnTo>
                    <a:pt x="101333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00" name="object 3200"/>
            <p:cNvSpPr/>
            <p:nvPr/>
          </p:nvSpPr>
          <p:spPr>
            <a:xfrm>
              <a:off x="6464693" y="2661666"/>
              <a:ext cx="101600" cy="2540"/>
            </a:xfrm>
            <a:custGeom>
              <a:avLst/>
              <a:gdLst/>
              <a:ahLst/>
              <a:cxnLst/>
              <a:rect l="l" t="t" r="r" b="b"/>
              <a:pathLst>
                <a:path w="101600" h="2539">
                  <a:moveTo>
                    <a:pt x="0" y="0"/>
                  </a:moveTo>
                  <a:lnTo>
                    <a:pt x="98297" y="0"/>
                  </a:lnTo>
                  <a:lnTo>
                    <a:pt x="101333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201" name="object 3201"/>
          <p:cNvGrpSpPr/>
          <p:nvPr/>
        </p:nvGrpSpPr>
        <p:grpSpPr>
          <a:xfrm>
            <a:off x="10988051" y="3622927"/>
            <a:ext cx="605981" cy="4322"/>
            <a:chOff x="6701281" y="2661285"/>
            <a:chExt cx="445134" cy="3175"/>
          </a:xfrm>
        </p:grpSpPr>
        <p:sp>
          <p:nvSpPr>
            <p:cNvPr id="3202" name="object 3202"/>
            <p:cNvSpPr/>
            <p:nvPr/>
          </p:nvSpPr>
          <p:spPr>
            <a:xfrm>
              <a:off x="6701662" y="2661666"/>
              <a:ext cx="441959" cy="2540"/>
            </a:xfrm>
            <a:custGeom>
              <a:avLst/>
              <a:gdLst/>
              <a:ahLst/>
              <a:cxnLst/>
              <a:rect l="l" t="t" r="r" b="b"/>
              <a:pathLst>
                <a:path w="441959" h="2539">
                  <a:moveTo>
                    <a:pt x="441959" y="2285"/>
                  </a:moveTo>
                  <a:lnTo>
                    <a:pt x="0" y="0"/>
                  </a:lnTo>
                  <a:lnTo>
                    <a:pt x="0" y="2285"/>
                  </a:lnTo>
                  <a:lnTo>
                    <a:pt x="441959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03" name="object 3203"/>
            <p:cNvSpPr/>
            <p:nvPr/>
          </p:nvSpPr>
          <p:spPr>
            <a:xfrm>
              <a:off x="6701662" y="2661666"/>
              <a:ext cx="441959" cy="2540"/>
            </a:xfrm>
            <a:custGeom>
              <a:avLst/>
              <a:gdLst/>
              <a:ahLst/>
              <a:cxnLst/>
              <a:rect l="l" t="t" r="r" b="b"/>
              <a:pathLst>
                <a:path w="441959" h="2539">
                  <a:moveTo>
                    <a:pt x="-380" y="1142"/>
                  </a:moveTo>
                  <a:lnTo>
                    <a:pt x="442340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04" name="object 3204"/>
            <p:cNvSpPr/>
            <p:nvPr/>
          </p:nvSpPr>
          <p:spPr>
            <a:xfrm>
              <a:off x="6701662" y="2661666"/>
              <a:ext cx="444500" cy="2540"/>
            </a:xfrm>
            <a:custGeom>
              <a:avLst/>
              <a:gdLst/>
              <a:ahLst/>
              <a:cxnLst/>
              <a:rect l="l" t="t" r="r" b="b"/>
              <a:pathLst>
                <a:path w="444500" h="2539">
                  <a:moveTo>
                    <a:pt x="444258" y="0"/>
                  </a:moveTo>
                  <a:lnTo>
                    <a:pt x="0" y="0"/>
                  </a:lnTo>
                  <a:lnTo>
                    <a:pt x="441959" y="2285"/>
                  </a:lnTo>
                  <a:lnTo>
                    <a:pt x="44425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05" name="object 3205"/>
            <p:cNvSpPr/>
            <p:nvPr/>
          </p:nvSpPr>
          <p:spPr>
            <a:xfrm>
              <a:off x="6701662" y="2661666"/>
              <a:ext cx="444500" cy="2540"/>
            </a:xfrm>
            <a:custGeom>
              <a:avLst/>
              <a:gdLst/>
              <a:ahLst/>
              <a:cxnLst/>
              <a:rect l="l" t="t" r="r" b="b"/>
              <a:pathLst>
                <a:path w="444500" h="2539">
                  <a:moveTo>
                    <a:pt x="-380" y="1142"/>
                  </a:moveTo>
                  <a:lnTo>
                    <a:pt x="444639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206" name="object 3206"/>
          <p:cNvGrpSpPr/>
          <p:nvPr/>
        </p:nvGrpSpPr>
        <p:grpSpPr>
          <a:xfrm>
            <a:off x="9465248" y="3626037"/>
            <a:ext cx="1339903" cy="2593"/>
            <a:chOff x="5582678" y="2663570"/>
            <a:chExt cx="984250" cy="1905"/>
          </a:xfrm>
        </p:grpSpPr>
        <p:sp>
          <p:nvSpPr>
            <p:cNvPr id="3207" name="object 3207"/>
            <p:cNvSpPr/>
            <p:nvPr/>
          </p:nvSpPr>
          <p:spPr>
            <a:xfrm>
              <a:off x="5583059" y="2663951"/>
              <a:ext cx="843280" cy="1270"/>
            </a:xfrm>
            <a:custGeom>
              <a:avLst/>
              <a:gdLst/>
              <a:ahLst/>
              <a:cxnLst/>
              <a:rect l="l" t="t" r="r" b="b"/>
              <a:pathLst>
                <a:path w="843279" h="1269">
                  <a:moveTo>
                    <a:pt x="842772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842772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08" name="object 3208"/>
            <p:cNvSpPr/>
            <p:nvPr/>
          </p:nvSpPr>
          <p:spPr>
            <a:xfrm>
              <a:off x="5583059" y="2663951"/>
              <a:ext cx="843280" cy="1270"/>
            </a:xfrm>
            <a:custGeom>
              <a:avLst/>
              <a:gdLst/>
              <a:ahLst/>
              <a:cxnLst/>
              <a:rect l="l" t="t" r="r" b="b"/>
              <a:pathLst>
                <a:path w="843279" h="1269">
                  <a:moveTo>
                    <a:pt x="-380" y="380"/>
                  </a:moveTo>
                  <a:lnTo>
                    <a:pt x="843152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09" name="object 3209"/>
            <p:cNvSpPr/>
            <p:nvPr/>
          </p:nvSpPr>
          <p:spPr>
            <a:xfrm>
              <a:off x="5583059" y="2663951"/>
              <a:ext cx="843280" cy="1270"/>
            </a:xfrm>
            <a:custGeom>
              <a:avLst/>
              <a:gdLst/>
              <a:ahLst/>
              <a:cxnLst/>
              <a:rect l="l" t="t" r="r" b="b"/>
              <a:pathLst>
                <a:path w="843279" h="1269">
                  <a:moveTo>
                    <a:pt x="842772" y="761"/>
                  </a:moveTo>
                  <a:lnTo>
                    <a:pt x="841235" y="0"/>
                  </a:lnTo>
                  <a:lnTo>
                    <a:pt x="0" y="0"/>
                  </a:lnTo>
                  <a:lnTo>
                    <a:pt x="842772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10" name="object 3210"/>
            <p:cNvSpPr/>
            <p:nvPr/>
          </p:nvSpPr>
          <p:spPr>
            <a:xfrm>
              <a:off x="5583059" y="2663951"/>
              <a:ext cx="843280" cy="1270"/>
            </a:xfrm>
            <a:custGeom>
              <a:avLst/>
              <a:gdLst/>
              <a:ahLst/>
              <a:cxnLst/>
              <a:rect l="l" t="t" r="r" b="b"/>
              <a:pathLst>
                <a:path w="843279" h="1269">
                  <a:moveTo>
                    <a:pt x="-380" y="380"/>
                  </a:moveTo>
                  <a:lnTo>
                    <a:pt x="843152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11" name="object 3211"/>
            <p:cNvSpPr/>
            <p:nvPr/>
          </p:nvSpPr>
          <p:spPr>
            <a:xfrm>
              <a:off x="6453250" y="2663951"/>
              <a:ext cx="113030" cy="1270"/>
            </a:xfrm>
            <a:custGeom>
              <a:avLst/>
              <a:gdLst/>
              <a:ahLst/>
              <a:cxnLst/>
              <a:rect l="l" t="t" r="r" b="b"/>
              <a:pathLst>
                <a:path w="113029" h="1269">
                  <a:moveTo>
                    <a:pt x="112775" y="761"/>
                  </a:moveTo>
                  <a:lnTo>
                    <a:pt x="1524" y="0"/>
                  </a:lnTo>
                  <a:lnTo>
                    <a:pt x="0" y="761"/>
                  </a:lnTo>
                  <a:lnTo>
                    <a:pt x="112775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12" name="object 3212"/>
            <p:cNvSpPr/>
            <p:nvPr/>
          </p:nvSpPr>
          <p:spPr>
            <a:xfrm>
              <a:off x="6453250" y="2663951"/>
              <a:ext cx="113030" cy="1270"/>
            </a:xfrm>
            <a:custGeom>
              <a:avLst/>
              <a:gdLst/>
              <a:ahLst/>
              <a:cxnLst/>
              <a:rect l="l" t="t" r="r" b="b"/>
              <a:pathLst>
                <a:path w="113029" h="1269">
                  <a:moveTo>
                    <a:pt x="-381" y="380"/>
                  </a:moveTo>
                  <a:lnTo>
                    <a:pt x="113156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13" name="object 3213"/>
            <p:cNvSpPr/>
            <p:nvPr/>
          </p:nvSpPr>
          <p:spPr>
            <a:xfrm>
              <a:off x="6454774" y="2663951"/>
              <a:ext cx="111760" cy="1270"/>
            </a:xfrm>
            <a:custGeom>
              <a:avLst/>
              <a:gdLst/>
              <a:ahLst/>
              <a:cxnLst/>
              <a:rect l="l" t="t" r="r" b="b"/>
              <a:pathLst>
                <a:path w="111759" h="1269">
                  <a:moveTo>
                    <a:pt x="111251" y="761"/>
                  </a:moveTo>
                  <a:lnTo>
                    <a:pt x="111251" y="0"/>
                  </a:lnTo>
                  <a:lnTo>
                    <a:pt x="0" y="0"/>
                  </a:lnTo>
                  <a:lnTo>
                    <a:pt x="111251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14" name="object 3214"/>
            <p:cNvSpPr/>
            <p:nvPr/>
          </p:nvSpPr>
          <p:spPr>
            <a:xfrm>
              <a:off x="6454774" y="2663951"/>
              <a:ext cx="111760" cy="1270"/>
            </a:xfrm>
            <a:custGeom>
              <a:avLst/>
              <a:gdLst/>
              <a:ahLst/>
              <a:cxnLst/>
              <a:rect l="l" t="t" r="r" b="b"/>
              <a:pathLst>
                <a:path w="111759" h="1269">
                  <a:moveTo>
                    <a:pt x="-380" y="380"/>
                  </a:moveTo>
                  <a:lnTo>
                    <a:pt x="111632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215" name="object 3215"/>
          <p:cNvGrpSpPr/>
          <p:nvPr/>
        </p:nvGrpSpPr>
        <p:grpSpPr>
          <a:xfrm>
            <a:off x="10988051" y="3626037"/>
            <a:ext cx="603389" cy="2593"/>
            <a:chOff x="6701281" y="2663570"/>
            <a:chExt cx="443230" cy="1905"/>
          </a:xfrm>
        </p:grpSpPr>
        <p:sp>
          <p:nvSpPr>
            <p:cNvPr id="3216" name="object 3216"/>
            <p:cNvSpPr/>
            <p:nvPr/>
          </p:nvSpPr>
          <p:spPr>
            <a:xfrm>
              <a:off x="6701662" y="2663951"/>
              <a:ext cx="441325" cy="1270"/>
            </a:xfrm>
            <a:custGeom>
              <a:avLst/>
              <a:gdLst/>
              <a:ahLst/>
              <a:cxnLst/>
              <a:rect l="l" t="t" r="r" b="b"/>
              <a:pathLst>
                <a:path w="441325" h="1269">
                  <a:moveTo>
                    <a:pt x="441197" y="761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441197" y="76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17" name="object 3217"/>
            <p:cNvSpPr/>
            <p:nvPr/>
          </p:nvSpPr>
          <p:spPr>
            <a:xfrm>
              <a:off x="6701662" y="2663951"/>
              <a:ext cx="441325" cy="1270"/>
            </a:xfrm>
            <a:custGeom>
              <a:avLst/>
              <a:gdLst/>
              <a:ahLst/>
              <a:cxnLst/>
              <a:rect l="l" t="t" r="r" b="b"/>
              <a:pathLst>
                <a:path w="441325" h="1269">
                  <a:moveTo>
                    <a:pt x="-380" y="380"/>
                  </a:moveTo>
                  <a:lnTo>
                    <a:pt x="441578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18" name="object 3218"/>
            <p:cNvSpPr/>
            <p:nvPr/>
          </p:nvSpPr>
          <p:spPr>
            <a:xfrm>
              <a:off x="6701662" y="2663951"/>
              <a:ext cx="441959" cy="1270"/>
            </a:xfrm>
            <a:custGeom>
              <a:avLst/>
              <a:gdLst/>
              <a:ahLst/>
              <a:cxnLst/>
              <a:rect l="l" t="t" r="r" b="b"/>
              <a:pathLst>
                <a:path w="441959" h="1269">
                  <a:moveTo>
                    <a:pt x="441959" y="0"/>
                  </a:moveTo>
                  <a:lnTo>
                    <a:pt x="0" y="0"/>
                  </a:lnTo>
                  <a:lnTo>
                    <a:pt x="441197" y="761"/>
                  </a:lnTo>
                  <a:lnTo>
                    <a:pt x="44195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19" name="object 3219"/>
            <p:cNvSpPr/>
            <p:nvPr/>
          </p:nvSpPr>
          <p:spPr>
            <a:xfrm>
              <a:off x="6701662" y="2663951"/>
              <a:ext cx="441959" cy="1270"/>
            </a:xfrm>
            <a:custGeom>
              <a:avLst/>
              <a:gdLst/>
              <a:ahLst/>
              <a:cxnLst/>
              <a:rect l="l" t="t" r="r" b="b"/>
              <a:pathLst>
                <a:path w="441959" h="1269">
                  <a:moveTo>
                    <a:pt x="-380" y="380"/>
                  </a:moveTo>
                  <a:lnTo>
                    <a:pt x="442340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220" name="object 3220"/>
          <p:cNvGrpSpPr/>
          <p:nvPr/>
        </p:nvGrpSpPr>
        <p:grpSpPr>
          <a:xfrm>
            <a:off x="9465766" y="3627074"/>
            <a:ext cx="1339903" cy="1729"/>
            <a:chOff x="5583059" y="2664332"/>
            <a:chExt cx="984250" cy="1270"/>
          </a:xfrm>
        </p:grpSpPr>
        <p:sp>
          <p:nvSpPr>
            <p:cNvPr id="3221" name="object 3221"/>
            <p:cNvSpPr/>
            <p:nvPr/>
          </p:nvSpPr>
          <p:spPr>
            <a:xfrm>
              <a:off x="5583059" y="2664713"/>
              <a:ext cx="868680" cy="0"/>
            </a:xfrm>
            <a:custGeom>
              <a:avLst/>
              <a:gdLst/>
              <a:ahLst/>
              <a:cxnLst/>
              <a:rect l="l" t="t" r="r" b="b"/>
              <a:pathLst>
                <a:path w="868679">
                  <a:moveTo>
                    <a:pt x="868667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22" name="object 3222"/>
            <p:cNvSpPr/>
            <p:nvPr/>
          </p:nvSpPr>
          <p:spPr>
            <a:xfrm>
              <a:off x="5583059" y="2664713"/>
              <a:ext cx="868680" cy="0"/>
            </a:xfrm>
            <a:custGeom>
              <a:avLst/>
              <a:gdLst/>
              <a:ahLst/>
              <a:cxnLst/>
              <a:rect l="l" t="t" r="r" b="b"/>
              <a:pathLst>
                <a:path w="868679">
                  <a:moveTo>
                    <a:pt x="0" y="0"/>
                  </a:moveTo>
                  <a:lnTo>
                    <a:pt x="868667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23" name="object 3223"/>
            <p:cNvSpPr/>
            <p:nvPr/>
          </p:nvSpPr>
          <p:spPr>
            <a:xfrm>
              <a:off x="5583059" y="2664713"/>
              <a:ext cx="868680" cy="0"/>
            </a:xfrm>
            <a:custGeom>
              <a:avLst/>
              <a:gdLst/>
              <a:ahLst/>
              <a:cxnLst/>
              <a:rect l="l" t="t" r="r" b="b"/>
              <a:pathLst>
                <a:path w="868679">
                  <a:moveTo>
                    <a:pt x="868667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24" name="object 3224"/>
            <p:cNvSpPr/>
            <p:nvPr/>
          </p:nvSpPr>
          <p:spPr>
            <a:xfrm>
              <a:off x="5583059" y="2664713"/>
              <a:ext cx="868680" cy="0"/>
            </a:xfrm>
            <a:custGeom>
              <a:avLst/>
              <a:gdLst/>
              <a:ahLst/>
              <a:cxnLst/>
              <a:rect l="l" t="t" r="r" b="b"/>
              <a:pathLst>
                <a:path w="868679">
                  <a:moveTo>
                    <a:pt x="0" y="0"/>
                  </a:moveTo>
                  <a:lnTo>
                    <a:pt x="868667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25" name="object 3225"/>
            <p:cNvSpPr/>
            <p:nvPr/>
          </p:nvSpPr>
          <p:spPr>
            <a:xfrm>
              <a:off x="6451726" y="2664713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115062" y="0"/>
                  </a:moveTo>
                  <a:lnTo>
                    <a:pt x="1524" y="0"/>
                  </a:lnTo>
                  <a:lnTo>
                    <a:pt x="0" y="0"/>
                  </a:lnTo>
                  <a:lnTo>
                    <a:pt x="11506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26" name="object 3226"/>
            <p:cNvSpPr/>
            <p:nvPr/>
          </p:nvSpPr>
          <p:spPr>
            <a:xfrm>
              <a:off x="6451726" y="2664713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061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27" name="object 3227"/>
            <p:cNvSpPr/>
            <p:nvPr/>
          </p:nvSpPr>
          <p:spPr>
            <a:xfrm>
              <a:off x="6453250" y="2664713"/>
              <a:ext cx="113664" cy="0"/>
            </a:xfrm>
            <a:custGeom>
              <a:avLst/>
              <a:gdLst/>
              <a:ahLst/>
              <a:cxnLst/>
              <a:rect l="l" t="t" r="r" b="b"/>
              <a:pathLst>
                <a:path w="113665">
                  <a:moveTo>
                    <a:pt x="113538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28" name="object 3228"/>
            <p:cNvSpPr/>
            <p:nvPr/>
          </p:nvSpPr>
          <p:spPr>
            <a:xfrm>
              <a:off x="6453250" y="2664713"/>
              <a:ext cx="113664" cy="0"/>
            </a:xfrm>
            <a:custGeom>
              <a:avLst/>
              <a:gdLst/>
              <a:ahLst/>
              <a:cxnLst/>
              <a:rect l="l" t="t" r="r" b="b"/>
              <a:pathLst>
                <a:path w="113665">
                  <a:moveTo>
                    <a:pt x="0" y="0"/>
                  </a:moveTo>
                  <a:lnTo>
                    <a:pt x="113538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229" name="object 3229"/>
          <p:cNvGrpSpPr/>
          <p:nvPr/>
        </p:nvGrpSpPr>
        <p:grpSpPr>
          <a:xfrm>
            <a:off x="10988572" y="3627074"/>
            <a:ext cx="600795" cy="1729"/>
            <a:chOff x="6701663" y="2664332"/>
            <a:chExt cx="441325" cy="1270"/>
          </a:xfrm>
        </p:grpSpPr>
        <p:sp>
          <p:nvSpPr>
            <p:cNvPr id="3230" name="object 3230"/>
            <p:cNvSpPr/>
            <p:nvPr/>
          </p:nvSpPr>
          <p:spPr>
            <a:xfrm>
              <a:off x="6701663" y="2664713"/>
              <a:ext cx="441325" cy="0"/>
            </a:xfrm>
            <a:custGeom>
              <a:avLst/>
              <a:gdLst/>
              <a:ahLst/>
              <a:cxnLst/>
              <a:rect l="l" t="t" r="r" b="b"/>
              <a:pathLst>
                <a:path w="441325">
                  <a:moveTo>
                    <a:pt x="441197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31" name="object 3231"/>
            <p:cNvSpPr/>
            <p:nvPr/>
          </p:nvSpPr>
          <p:spPr>
            <a:xfrm>
              <a:off x="6701663" y="2664713"/>
              <a:ext cx="441325" cy="0"/>
            </a:xfrm>
            <a:custGeom>
              <a:avLst/>
              <a:gdLst/>
              <a:ahLst/>
              <a:cxnLst/>
              <a:rect l="l" t="t" r="r" b="b"/>
              <a:pathLst>
                <a:path w="441325">
                  <a:moveTo>
                    <a:pt x="0" y="0"/>
                  </a:moveTo>
                  <a:lnTo>
                    <a:pt x="441197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32" name="object 3232"/>
            <p:cNvSpPr/>
            <p:nvPr/>
          </p:nvSpPr>
          <p:spPr>
            <a:xfrm>
              <a:off x="6701663" y="2664713"/>
              <a:ext cx="441325" cy="0"/>
            </a:xfrm>
            <a:custGeom>
              <a:avLst/>
              <a:gdLst/>
              <a:ahLst/>
              <a:cxnLst/>
              <a:rect l="l" t="t" r="r" b="b"/>
              <a:pathLst>
                <a:path w="441325">
                  <a:moveTo>
                    <a:pt x="441197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33" name="object 3233"/>
            <p:cNvSpPr/>
            <p:nvPr/>
          </p:nvSpPr>
          <p:spPr>
            <a:xfrm>
              <a:off x="6701663" y="2664713"/>
              <a:ext cx="441325" cy="0"/>
            </a:xfrm>
            <a:custGeom>
              <a:avLst/>
              <a:gdLst/>
              <a:ahLst/>
              <a:cxnLst/>
              <a:rect l="l" t="t" r="r" b="b"/>
              <a:pathLst>
                <a:path w="441325">
                  <a:moveTo>
                    <a:pt x="0" y="0"/>
                  </a:moveTo>
                  <a:lnTo>
                    <a:pt x="441197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234" name="object 3234"/>
          <p:cNvGrpSpPr/>
          <p:nvPr/>
        </p:nvGrpSpPr>
        <p:grpSpPr>
          <a:xfrm>
            <a:off x="9466285" y="3627074"/>
            <a:ext cx="1358057" cy="17289"/>
            <a:chOff x="5583440" y="2664332"/>
            <a:chExt cx="997585" cy="12700"/>
          </a:xfrm>
        </p:grpSpPr>
        <p:sp>
          <p:nvSpPr>
            <p:cNvPr id="3235" name="object 3235"/>
            <p:cNvSpPr/>
            <p:nvPr/>
          </p:nvSpPr>
          <p:spPr>
            <a:xfrm>
              <a:off x="5583821" y="2664713"/>
              <a:ext cx="996950" cy="11430"/>
            </a:xfrm>
            <a:custGeom>
              <a:avLst/>
              <a:gdLst/>
              <a:ahLst/>
              <a:cxnLst/>
              <a:rect l="l" t="t" r="r" b="b"/>
              <a:pathLst>
                <a:path w="996950" h="11430">
                  <a:moveTo>
                    <a:pt x="996695" y="11430"/>
                  </a:moveTo>
                  <a:lnTo>
                    <a:pt x="0" y="0"/>
                  </a:lnTo>
                  <a:lnTo>
                    <a:pt x="28956" y="11430"/>
                  </a:lnTo>
                  <a:lnTo>
                    <a:pt x="996695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36" name="object 3236"/>
            <p:cNvSpPr/>
            <p:nvPr/>
          </p:nvSpPr>
          <p:spPr>
            <a:xfrm>
              <a:off x="5583821" y="2664713"/>
              <a:ext cx="996950" cy="11430"/>
            </a:xfrm>
            <a:custGeom>
              <a:avLst/>
              <a:gdLst/>
              <a:ahLst/>
              <a:cxnLst/>
              <a:rect l="l" t="t" r="r" b="b"/>
              <a:pathLst>
                <a:path w="996950" h="11430">
                  <a:moveTo>
                    <a:pt x="0" y="0"/>
                  </a:moveTo>
                  <a:lnTo>
                    <a:pt x="28956" y="11430"/>
                  </a:lnTo>
                  <a:lnTo>
                    <a:pt x="996695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37" name="object 3237"/>
            <p:cNvSpPr/>
            <p:nvPr/>
          </p:nvSpPr>
          <p:spPr>
            <a:xfrm>
              <a:off x="5583821" y="2664713"/>
              <a:ext cx="996950" cy="11430"/>
            </a:xfrm>
            <a:custGeom>
              <a:avLst/>
              <a:gdLst/>
              <a:ahLst/>
              <a:cxnLst/>
              <a:rect l="l" t="t" r="r" b="b"/>
              <a:pathLst>
                <a:path w="996950" h="11430">
                  <a:moveTo>
                    <a:pt x="996695" y="11430"/>
                  </a:moveTo>
                  <a:lnTo>
                    <a:pt x="982967" y="0"/>
                  </a:lnTo>
                  <a:lnTo>
                    <a:pt x="0" y="0"/>
                  </a:lnTo>
                  <a:lnTo>
                    <a:pt x="996695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38" name="object 3238"/>
            <p:cNvSpPr/>
            <p:nvPr/>
          </p:nvSpPr>
          <p:spPr>
            <a:xfrm>
              <a:off x="5583821" y="2664713"/>
              <a:ext cx="996950" cy="11430"/>
            </a:xfrm>
            <a:custGeom>
              <a:avLst/>
              <a:gdLst/>
              <a:ahLst/>
              <a:cxnLst/>
              <a:rect l="l" t="t" r="r" b="b"/>
              <a:pathLst>
                <a:path w="996950" h="11430">
                  <a:moveTo>
                    <a:pt x="0" y="0"/>
                  </a:moveTo>
                  <a:lnTo>
                    <a:pt x="982967" y="0"/>
                  </a:lnTo>
                  <a:lnTo>
                    <a:pt x="996695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239" name="object 3239"/>
          <p:cNvGrpSpPr/>
          <p:nvPr/>
        </p:nvGrpSpPr>
        <p:grpSpPr>
          <a:xfrm>
            <a:off x="10988052" y="3627074"/>
            <a:ext cx="601658" cy="17289"/>
            <a:chOff x="6701281" y="2664332"/>
            <a:chExt cx="441959" cy="12700"/>
          </a:xfrm>
        </p:grpSpPr>
        <p:sp>
          <p:nvSpPr>
            <p:cNvPr id="3240" name="object 3240"/>
            <p:cNvSpPr/>
            <p:nvPr/>
          </p:nvSpPr>
          <p:spPr>
            <a:xfrm>
              <a:off x="6701662" y="2664713"/>
              <a:ext cx="428625" cy="11430"/>
            </a:xfrm>
            <a:custGeom>
              <a:avLst/>
              <a:gdLst/>
              <a:ahLst/>
              <a:cxnLst/>
              <a:rect l="l" t="t" r="r" b="b"/>
              <a:pathLst>
                <a:path w="428625" h="11430">
                  <a:moveTo>
                    <a:pt x="428256" y="11430"/>
                  </a:moveTo>
                  <a:lnTo>
                    <a:pt x="0" y="0"/>
                  </a:lnTo>
                  <a:lnTo>
                    <a:pt x="761" y="11430"/>
                  </a:lnTo>
                  <a:lnTo>
                    <a:pt x="428256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41" name="object 3241"/>
            <p:cNvSpPr/>
            <p:nvPr/>
          </p:nvSpPr>
          <p:spPr>
            <a:xfrm>
              <a:off x="6701662" y="2664713"/>
              <a:ext cx="428625" cy="11430"/>
            </a:xfrm>
            <a:custGeom>
              <a:avLst/>
              <a:gdLst/>
              <a:ahLst/>
              <a:cxnLst/>
              <a:rect l="l" t="t" r="r" b="b"/>
              <a:pathLst>
                <a:path w="428625" h="11430">
                  <a:moveTo>
                    <a:pt x="0" y="0"/>
                  </a:moveTo>
                  <a:lnTo>
                    <a:pt x="761" y="11430"/>
                  </a:lnTo>
                  <a:lnTo>
                    <a:pt x="428256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42" name="object 3242"/>
            <p:cNvSpPr/>
            <p:nvPr/>
          </p:nvSpPr>
          <p:spPr>
            <a:xfrm>
              <a:off x="6701662" y="2664713"/>
              <a:ext cx="441325" cy="11430"/>
            </a:xfrm>
            <a:custGeom>
              <a:avLst/>
              <a:gdLst/>
              <a:ahLst/>
              <a:cxnLst/>
              <a:rect l="l" t="t" r="r" b="b"/>
              <a:pathLst>
                <a:path w="441325" h="11430">
                  <a:moveTo>
                    <a:pt x="441197" y="0"/>
                  </a:moveTo>
                  <a:lnTo>
                    <a:pt x="0" y="0"/>
                  </a:lnTo>
                  <a:lnTo>
                    <a:pt x="428256" y="11430"/>
                  </a:lnTo>
                  <a:lnTo>
                    <a:pt x="44119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43" name="object 3243"/>
            <p:cNvSpPr/>
            <p:nvPr/>
          </p:nvSpPr>
          <p:spPr>
            <a:xfrm>
              <a:off x="6701662" y="2664713"/>
              <a:ext cx="441325" cy="11430"/>
            </a:xfrm>
            <a:custGeom>
              <a:avLst/>
              <a:gdLst/>
              <a:ahLst/>
              <a:cxnLst/>
              <a:rect l="l" t="t" r="r" b="b"/>
              <a:pathLst>
                <a:path w="441325" h="11430">
                  <a:moveTo>
                    <a:pt x="0" y="0"/>
                  </a:moveTo>
                  <a:lnTo>
                    <a:pt x="441197" y="0"/>
                  </a:lnTo>
                  <a:lnTo>
                    <a:pt x="428256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244" name="object 3244"/>
          <p:cNvGrpSpPr/>
          <p:nvPr/>
        </p:nvGrpSpPr>
        <p:grpSpPr>
          <a:xfrm>
            <a:off x="9505704" y="3642635"/>
            <a:ext cx="1322614" cy="5187"/>
            <a:chOff x="5612396" y="2675763"/>
            <a:chExt cx="971550" cy="3810"/>
          </a:xfrm>
        </p:grpSpPr>
        <p:sp>
          <p:nvSpPr>
            <p:cNvPr id="3245" name="object 3245"/>
            <p:cNvSpPr/>
            <p:nvPr/>
          </p:nvSpPr>
          <p:spPr>
            <a:xfrm>
              <a:off x="5612777" y="2676144"/>
              <a:ext cx="970915" cy="3175"/>
            </a:xfrm>
            <a:custGeom>
              <a:avLst/>
              <a:gdLst/>
              <a:ahLst/>
              <a:cxnLst/>
              <a:rect l="l" t="t" r="r" b="b"/>
              <a:pathLst>
                <a:path w="970915" h="3175">
                  <a:moveTo>
                    <a:pt x="970787" y="3048"/>
                  </a:moveTo>
                  <a:lnTo>
                    <a:pt x="0" y="0"/>
                  </a:lnTo>
                  <a:lnTo>
                    <a:pt x="7619" y="3048"/>
                  </a:lnTo>
                  <a:lnTo>
                    <a:pt x="970787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46" name="object 3246"/>
            <p:cNvSpPr/>
            <p:nvPr/>
          </p:nvSpPr>
          <p:spPr>
            <a:xfrm>
              <a:off x="5612777" y="2676144"/>
              <a:ext cx="970915" cy="3175"/>
            </a:xfrm>
            <a:custGeom>
              <a:avLst/>
              <a:gdLst/>
              <a:ahLst/>
              <a:cxnLst/>
              <a:rect l="l" t="t" r="r" b="b"/>
              <a:pathLst>
                <a:path w="970915" h="3175">
                  <a:moveTo>
                    <a:pt x="-380" y="1524"/>
                  </a:moveTo>
                  <a:lnTo>
                    <a:pt x="971168" y="1524"/>
                  </a:lnTo>
                </a:path>
              </a:pathLst>
            </a:custGeom>
            <a:ln w="380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47" name="object 3247"/>
            <p:cNvSpPr/>
            <p:nvPr/>
          </p:nvSpPr>
          <p:spPr>
            <a:xfrm>
              <a:off x="5612777" y="2676144"/>
              <a:ext cx="970915" cy="3175"/>
            </a:xfrm>
            <a:custGeom>
              <a:avLst/>
              <a:gdLst/>
              <a:ahLst/>
              <a:cxnLst/>
              <a:rect l="l" t="t" r="r" b="b"/>
              <a:pathLst>
                <a:path w="970915" h="3175">
                  <a:moveTo>
                    <a:pt x="970787" y="3048"/>
                  </a:moveTo>
                  <a:lnTo>
                    <a:pt x="967739" y="0"/>
                  </a:lnTo>
                  <a:lnTo>
                    <a:pt x="0" y="0"/>
                  </a:lnTo>
                  <a:lnTo>
                    <a:pt x="970787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48" name="object 3248"/>
            <p:cNvSpPr/>
            <p:nvPr/>
          </p:nvSpPr>
          <p:spPr>
            <a:xfrm>
              <a:off x="5612777" y="2676144"/>
              <a:ext cx="970915" cy="3175"/>
            </a:xfrm>
            <a:custGeom>
              <a:avLst/>
              <a:gdLst/>
              <a:ahLst/>
              <a:cxnLst/>
              <a:rect l="l" t="t" r="r" b="b"/>
              <a:pathLst>
                <a:path w="970915" h="3175">
                  <a:moveTo>
                    <a:pt x="-380" y="1524"/>
                  </a:moveTo>
                  <a:lnTo>
                    <a:pt x="971168" y="1524"/>
                  </a:lnTo>
                </a:path>
              </a:pathLst>
            </a:custGeom>
            <a:ln w="380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249" name="object 3249"/>
          <p:cNvGrpSpPr/>
          <p:nvPr/>
        </p:nvGrpSpPr>
        <p:grpSpPr>
          <a:xfrm>
            <a:off x="10989090" y="3642635"/>
            <a:ext cx="583506" cy="5187"/>
            <a:chOff x="6702043" y="2675763"/>
            <a:chExt cx="428625" cy="3810"/>
          </a:xfrm>
        </p:grpSpPr>
        <p:sp>
          <p:nvSpPr>
            <p:cNvPr id="3250" name="object 3250"/>
            <p:cNvSpPr/>
            <p:nvPr/>
          </p:nvSpPr>
          <p:spPr>
            <a:xfrm>
              <a:off x="6702424" y="2676144"/>
              <a:ext cx="424180" cy="3175"/>
            </a:xfrm>
            <a:custGeom>
              <a:avLst/>
              <a:gdLst/>
              <a:ahLst/>
              <a:cxnLst/>
              <a:rect l="l" t="t" r="r" b="b"/>
              <a:pathLst>
                <a:path w="424179" h="3175">
                  <a:moveTo>
                    <a:pt x="423672" y="3048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423672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51" name="object 3251"/>
            <p:cNvSpPr/>
            <p:nvPr/>
          </p:nvSpPr>
          <p:spPr>
            <a:xfrm>
              <a:off x="6702424" y="2676144"/>
              <a:ext cx="424180" cy="3175"/>
            </a:xfrm>
            <a:custGeom>
              <a:avLst/>
              <a:gdLst/>
              <a:ahLst/>
              <a:cxnLst/>
              <a:rect l="l" t="t" r="r" b="b"/>
              <a:pathLst>
                <a:path w="424179" h="3175">
                  <a:moveTo>
                    <a:pt x="-380" y="1524"/>
                  </a:moveTo>
                  <a:lnTo>
                    <a:pt x="424053" y="1524"/>
                  </a:lnTo>
                </a:path>
              </a:pathLst>
            </a:custGeom>
            <a:ln w="380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52" name="object 3252"/>
            <p:cNvSpPr/>
            <p:nvPr/>
          </p:nvSpPr>
          <p:spPr>
            <a:xfrm>
              <a:off x="6702424" y="2676144"/>
              <a:ext cx="427990" cy="3175"/>
            </a:xfrm>
            <a:custGeom>
              <a:avLst/>
              <a:gdLst/>
              <a:ahLst/>
              <a:cxnLst/>
              <a:rect l="l" t="t" r="r" b="b"/>
              <a:pathLst>
                <a:path w="427990" h="3175">
                  <a:moveTo>
                    <a:pt x="427494" y="0"/>
                  </a:moveTo>
                  <a:lnTo>
                    <a:pt x="0" y="0"/>
                  </a:lnTo>
                  <a:lnTo>
                    <a:pt x="423672" y="3048"/>
                  </a:lnTo>
                  <a:lnTo>
                    <a:pt x="42749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53" name="object 3253"/>
            <p:cNvSpPr/>
            <p:nvPr/>
          </p:nvSpPr>
          <p:spPr>
            <a:xfrm>
              <a:off x="6702424" y="2676144"/>
              <a:ext cx="427990" cy="3175"/>
            </a:xfrm>
            <a:custGeom>
              <a:avLst/>
              <a:gdLst/>
              <a:ahLst/>
              <a:cxnLst/>
              <a:rect l="l" t="t" r="r" b="b"/>
              <a:pathLst>
                <a:path w="427990" h="3175">
                  <a:moveTo>
                    <a:pt x="-380" y="1524"/>
                  </a:moveTo>
                  <a:lnTo>
                    <a:pt x="427875" y="1524"/>
                  </a:lnTo>
                </a:path>
              </a:pathLst>
            </a:custGeom>
            <a:ln w="380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254" name="object 3254"/>
          <p:cNvGrpSpPr/>
          <p:nvPr/>
        </p:nvGrpSpPr>
        <p:grpSpPr>
          <a:xfrm>
            <a:off x="9512966" y="3646784"/>
            <a:ext cx="1316563" cy="2593"/>
            <a:chOff x="5617730" y="2678810"/>
            <a:chExt cx="967105" cy="1905"/>
          </a:xfrm>
        </p:grpSpPr>
        <p:sp>
          <p:nvSpPr>
            <p:cNvPr id="3255" name="object 3255"/>
            <p:cNvSpPr/>
            <p:nvPr/>
          </p:nvSpPr>
          <p:spPr>
            <a:xfrm>
              <a:off x="5618111" y="2679191"/>
              <a:ext cx="966469" cy="1270"/>
            </a:xfrm>
            <a:custGeom>
              <a:avLst/>
              <a:gdLst/>
              <a:ahLst/>
              <a:cxnLst/>
              <a:rect l="l" t="t" r="r" b="b"/>
              <a:pathLst>
                <a:path w="966470" h="1269">
                  <a:moveTo>
                    <a:pt x="966216" y="762"/>
                  </a:moveTo>
                  <a:lnTo>
                    <a:pt x="2286" y="0"/>
                  </a:lnTo>
                  <a:lnTo>
                    <a:pt x="0" y="762"/>
                  </a:lnTo>
                  <a:lnTo>
                    <a:pt x="966216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56" name="object 3256"/>
            <p:cNvSpPr/>
            <p:nvPr/>
          </p:nvSpPr>
          <p:spPr>
            <a:xfrm>
              <a:off x="5618111" y="2679191"/>
              <a:ext cx="966469" cy="1270"/>
            </a:xfrm>
            <a:custGeom>
              <a:avLst/>
              <a:gdLst/>
              <a:ahLst/>
              <a:cxnLst/>
              <a:rect l="l" t="t" r="r" b="b"/>
              <a:pathLst>
                <a:path w="966470" h="1269">
                  <a:moveTo>
                    <a:pt x="-380" y="381"/>
                  </a:moveTo>
                  <a:lnTo>
                    <a:pt x="966597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57" name="object 3257"/>
            <p:cNvSpPr/>
            <p:nvPr/>
          </p:nvSpPr>
          <p:spPr>
            <a:xfrm>
              <a:off x="5620397" y="2679191"/>
              <a:ext cx="963930" cy="1270"/>
            </a:xfrm>
            <a:custGeom>
              <a:avLst/>
              <a:gdLst/>
              <a:ahLst/>
              <a:cxnLst/>
              <a:rect l="l" t="t" r="r" b="b"/>
              <a:pathLst>
                <a:path w="963929" h="1269">
                  <a:moveTo>
                    <a:pt x="963930" y="762"/>
                  </a:moveTo>
                  <a:lnTo>
                    <a:pt x="963167" y="0"/>
                  </a:lnTo>
                  <a:lnTo>
                    <a:pt x="0" y="0"/>
                  </a:lnTo>
                  <a:lnTo>
                    <a:pt x="963930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58" name="object 3258"/>
            <p:cNvSpPr/>
            <p:nvPr/>
          </p:nvSpPr>
          <p:spPr>
            <a:xfrm>
              <a:off x="5620397" y="2679191"/>
              <a:ext cx="963930" cy="1270"/>
            </a:xfrm>
            <a:custGeom>
              <a:avLst/>
              <a:gdLst/>
              <a:ahLst/>
              <a:cxnLst/>
              <a:rect l="l" t="t" r="r" b="b"/>
              <a:pathLst>
                <a:path w="963929" h="1269">
                  <a:moveTo>
                    <a:pt x="-381" y="381"/>
                  </a:moveTo>
                  <a:lnTo>
                    <a:pt x="964311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259" name="object 3259"/>
          <p:cNvGrpSpPr/>
          <p:nvPr/>
        </p:nvGrpSpPr>
        <p:grpSpPr>
          <a:xfrm>
            <a:off x="10989089" y="3646784"/>
            <a:ext cx="578320" cy="2593"/>
            <a:chOff x="6702043" y="2678810"/>
            <a:chExt cx="424815" cy="1905"/>
          </a:xfrm>
        </p:grpSpPr>
        <p:sp>
          <p:nvSpPr>
            <p:cNvPr id="3260" name="object 3260"/>
            <p:cNvSpPr/>
            <p:nvPr/>
          </p:nvSpPr>
          <p:spPr>
            <a:xfrm>
              <a:off x="6702424" y="2679191"/>
              <a:ext cx="423545" cy="1270"/>
            </a:xfrm>
            <a:custGeom>
              <a:avLst/>
              <a:gdLst/>
              <a:ahLst/>
              <a:cxnLst/>
              <a:rect l="l" t="t" r="r" b="b"/>
              <a:pathLst>
                <a:path w="423545" h="1269">
                  <a:moveTo>
                    <a:pt x="422922" y="762"/>
                  </a:moveTo>
                  <a:lnTo>
                    <a:pt x="0" y="0"/>
                  </a:lnTo>
                  <a:lnTo>
                    <a:pt x="761" y="762"/>
                  </a:lnTo>
                  <a:lnTo>
                    <a:pt x="422922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61" name="object 3261"/>
            <p:cNvSpPr/>
            <p:nvPr/>
          </p:nvSpPr>
          <p:spPr>
            <a:xfrm>
              <a:off x="6702424" y="2679191"/>
              <a:ext cx="423545" cy="1270"/>
            </a:xfrm>
            <a:custGeom>
              <a:avLst/>
              <a:gdLst/>
              <a:ahLst/>
              <a:cxnLst/>
              <a:rect l="l" t="t" r="r" b="b"/>
              <a:pathLst>
                <a:path w="423545" h="1269">
                  <a:moveTo>
                    <a:pt x="-380" y="381"/>
                  </a:moveTo>
                  <a:lnTo>
                    <a:pt x="423303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62" name="object 3262"/>
            <p:cNvSpPr/>
            <p:nvPr/>
          </p:nvSpPr>
          <p:spPr>
            <a:xfrm>
              <a:off x="6702424" y="2679191"/>
              <a:ext cx="424180" cy="1270"/>
            </a:xfrm>
            <a:custGeom>
              <a:avLst/>
              <a:gdLst/>
              <a:ahLst/>
              <a:cxnLst/>
              <a:rect l="l" t="t" r="r" b="b"/>
              <a:pathLst>
                <a:path w="424179" h="1269">
                  <a:moveTo>
                    <a:pt x="423672" y="0"/>
                  </a:moveTo>
                  <a:lnTo>
                    <a:pt x="0" y="0"/>
                  </a:lnTo>
                  <a:lnTo>
                    <a:pt x="422922" y="762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63" name="object 3263"/>
            <p:cNvSpPr/>
            <p:nvPr/>
          </p:nvSpPr>
          <p:spPr>
            <a:xfrm>
              <a:off x="6702424" y="2679191"/>
              <a:ext cx="424180" cy="1270"/>
            </a:xfrm>
            <a:custGeom>
              <a:avLst/>
              <a:gdLst/>
              <a:ahLst/>
              <a:cxnLst/>
              <a:rect l="l" t="t" r="r" b="b"/>
              <a:pathLst>
                <a:path w="424179" h="1269">
                  <a:moveTo>
                    <a:pt x="-380" y="381"/>
                  </a:moveTo>
                  <a:lnTo>
                    <a:pt x="424053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264" name="object 3264"/>
          <p:cNvGrpSpPr/>
          <p:nvPr/>
        </p:nvGrpSpPr>
        <p:grpSpPr>
          <a:xfrm>
            <a:off x="9479770" y="3647823"/>
            <a:ext cx="1363242" cy="14696"/>
            <a:chOff x="5593346" y="2679573"/>
            <a:chExt cx="1001394" cy="10795"/>
          </a:xfrm>
        </p:grpSpPr>
        <p:sp>
          <p:nvSpPr>
            <p:cNvPr id="3265" name="object 3265"/>
            <p:cNvSpPr/>
            <p:nvPr/>
          </p:nvSpPr>
          <p:spPr>
            <a:xfrm>
              <a:off x="5593727" y="2679954"/>
              <a:ext cx="1000760" cy="10160"/>
            </a:xfrm>
            <a:custGeom>
              <a:avLst/>
              <a:gdLst/>
              <a:ahLst/>
              <a:cxnLst/>
              <a:rect l="l" t="t" r="r" b="b"/>
              <a:pathLst>
                <a:path w="1000759" h="10160">
                  <a:moveTo>
                    <a:pt x="1000493" y="9906"/>
                  </a:moveTo>
                  <a:lnTo>
                    <a:pt x="24383" y="0"/>
                  </a:lnTo>
                  <a:lnTo>
                    <a:pt x="0" y="9906"/>
                  </a:lnTo>
                  <a:lnTo>
                    <a:pt x="1000493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66" name="object 3266"/>
            <p:cNvSpPr/>
            <p:nvPr/>
          </p:nvSpPr>
          <p:spPr>
            <a:xfrm>
              <a:off x="5593346" y="2679573"/>
              <a:ext cx="1001394" cy="10795"/>
            </a:xfrm>
            <a:custGeom>
              <a:avLst/>
              <a:gdLst/>
              <a:ahLst/>
              <a:cxnLst/>
              <a:rect l="l" t="t" r="r" b="b"/>
              <a:pathLst>
                <a:path w="1001395" h="10794">
                  <a:moveTo>
                    <a:pt x="0" y="10667"/>
                  </a:moveTo>
                  <a:lnTo>
                    <a:pt x="1001255" y="10667"/>
                  </a:lnTo>
                  <a:lnTo>
                    <a:pt x="1001255" y="0"/>
                  </a:lnTo>
                  <a:lnTo>
                    <a:pt x="0" y="0"/>
                  </a:lnTo>
                  <a:lnTo>
                    <a:pt x="0" y="1066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67" name="object 3267"/>
            <p:cNvSpPr/>
            <p:nvPr/>
          </p:nvSpPr>
          <p:spPr>
            <a:xfrm>
              <a:off x="5618111" y="2679954"/>
              <a:ext cx="976630" cy="10160"/>
            </a:xfrm>
            <a:custGeom>
              <a:avLst/>
              <a:gdLst/>
              <a:ahLst/>
              <a:cxnLst/>
              <a:rect l="l" t="t" r="r" b="b"/>
              <a:pathLst>
                <a:path w="976629" h="10160">
                  <a:moveTo>
                    <a:pt x="976109" y="9906"/>
                  </a:moveTo>
                  <a:lnTo>
                    <a:pt x="966216" y="0"/>
                  </a:lnTo>
                  <a:lnTo>
                    <a:pt x="0" y="0"/>
                  </a:lnTo>
                  <a:lnTo>
                    <a:pt x="976109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68" name="object 3268"/>
            <p:cNvSpPr/>
            <p:nvPr/>
          </p:nvSpPr>
          <p:spPr>
            <a:xfrm>
              <a:off x="5618111" y="2679954"/>
              <a:ext cx="976630" cy="10160"/>
            </a:xfrm>
            <a:custGeom>
              <a:avLst/>
              <a:gdLst/>
              <a:ahLst/>
              <a:cxnLst/>
              <a:rect l="l" t="t" r="r" b="b"/>
              <a:pathLst>
                <a:path w="976629" h="10160">
                  <a:moveTo>
                    <a:pt x="0" y="0"/>
                  </a:moveTo>
                  <a:lnTo>
                    <a:pt x="966216" y="0"/>
                  </a:lnTo>
                  <a:lnTo>
                    <a:pt x="976109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269" name="object 3269"/>
          <p:cNvGrpSpPr/>
          <p:nvPr/>
        </p:nvGrpSpPr>
        <p:grpSpPr>
          <a:xfrm>
            <a:off x="10990128" y="3647823"/>
            <a:ext cx="576591" cy="14696"/>
            <a:chOff x="6702806" y="2679573"/>
            <a:chExt cx="423545" cy="10795"/>
          </a:xfrm>
        </p:grpSpPr>
        <p:sp>
          <p:nvSpPr>
            <p:cNvPr id="3270" name="object 3270"/>
            <p:cNvSpPr/>
            <p:nvPr/>
          </p:nvSpPr>
          <p:spPr>
            <a:xfrm>
              <a:off x="6703187" y="2679954"/>
              <a:ext cx="407034" cy="10160"/>
            </a:xfrm>
            <a:custGeom>
              <a:avLst/>
              <a:gdLst/>
              <a:ahLst/>
              <a:cxnLst/>
              <a:rect l="l" t="t" r="r" b="b"/>
              <a:pathLst>
                <a:path w="407034" h="10160">
                  <a:moveTo>
                    <a:pt x="406920" y="9906"/>
                  </a:moveTo>
                  <a:lnTo>
                    <a:pt x="0" y="0"/>
                  </a:lnTo>
                  <a:lnTo>
                    <a:pt x="762" y="9906"/>
                  </a:lnTo>
                  <a:lnTo>
                    <a:pt x="406920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71" name="object 3271"/>
            <p:cNvSpPr/>
            <p:nvPr/>
          </p:nvSpPr>
          <p:spPr>
            <a:xfrm>
              <a:off x="6703187" y="2679954"/>
              <a:ext cx="407034" cy="10160"/>
            </a:xfrm>
            <a:custGeom>
              <a:avLst/>
              <a:gdLst/>
              <a:ahLst/>
              <a:cxnLst/>
              <a:rect l="l" t="t" r="r" b="b"/>
              <a:pathLst>
                <a:path w="407034" h="10160">
                  <a:moveTo>
                    <a:pt x="0" y="0"/>
                  </a:moveTo>
                  <a:lnTo>
                    <a:pt x="762" y="9906"/>
                  </a:lnTo>
                  <a:lnTo>
                    <a:pt x="406920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72" name="object 3272"/>
            <p:cNvSpPr/>
            <p:nvPr/>
          </p:nvSpPr>
          <p:spPr>
            <a:xfrm>
              <a:off x="6703187" y="2679954"/>
              <a:ext cx="422275" cy="10160"/>
            </a:xfrm>
            <a:custGeom>
              <a:avLst/>
              <a:gdLst/>
              <a:ahLst/>
              <a:cxnLst/>
              <a:rect l="l" t="t" r="r" b="b"/>
              <a:pathLst>
                <a:path w="422275" h="10160">
                  <a:moveTo>
                    <a:pt x="422160" y="0"/>
                  </a:moveTo>
                  <a:lnTo>
                    <a:pt x="0" y="0"/>
                  </a:lnTo>
                  <a:lnTo>
                    <a:pt x="406920" y="9906"/>
                  </a:lnTo>
                  <a:lnTo>
                    <a:pt x="42216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73" name="object 3273"/>
            <p:cNvSpPr/>
            <p:nvPr/>
          </p:nvSpPr>
          <p:spPr>
            <a:xfrm>
              <a:off x="6703187" y="2679954"/>
              <a:ext cx="422275" cy="10160"/>
            </a:xfrm>
            <a:custGeom>
              <a:avLst/>
              <a:gdLst/>
              <a:ahLst/>
              <a:cxnLst/>
              <a:rect l="l" t="t" r="r" b="b"/>
              <a:pathLst>
                <a:path w="422275" h="10160">
                  <a:moveTo>
                    <a:pt x="0" y="0"/>
                  </a:moveTo>
                  <a:lnTo>
                    <a:pt x="422160" y="0"/>
                  </a:lnTo>
                  <a:lnTo>
                    <a:pt x="406920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274" name="object 3274"/>
          <p:cNvGrpSpPr/>
          <p:nvPr/>
        </p:nvGrpSpPr>
        <p:grpSpPr>
          <a:xfrm>
            <a:off x="9433090" y="3661308"/>
            <a:ext cx="1424620" cy="19881"/>
            <a:chOff x="5559056" y="2689479"/>
            <a:chExt cx="1046480" cy="14604"/>
          </a:xfrm>
        </p:grpSpPr>
        <p:sp>
          <p:nvSpPr>
            <p:cNvPr id="3275" name="object 3275"/>
            <p:cNvSpPr/>
            <p:nvPr/>
          </p:nvSpPr>
          <p:spPr>
            <a:xfrm>
              <a:off x="5559437" y="2689860"/>
              <a:ext cx="1045844" cy="13970"/>
            </a:xfrm>
            <a:custGeom>
              <a:avLst/>
              <a:gdLst/>
              <a:ahLst/>
              <a:cxnLst/>
              <a:rect l="l" t="t" r="r" b="b"/>
              <a:pathLst>
                <a:path w="1045845" h="13969">
                  <a:moveTo>
                    <a:pt x="1045451" y="13716"/>
                  </a:moveTo>
                  <a:lnTo>
                    <a:pt x="34290" y="0"/>
                  </a:lnTo>
                  <a:lnTo>
                    <a:pt x="0" y="13716"/>
                  </a:lnTo>
                  <a:lnTo>
                    <a:pt x="1045451" y="1371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76" name="object 3276"/>
            <p:cNvSpPr/>
            <p:nvPr/>
          </p:nvSpPr>
          <p:spPr>
            <a:xfrm>
              <a:off x="5559437" y="2689860"/>
              <a:ext cx="1045844" cy="13970"/>
            </a:xfrm>
            <a:custGeom>
              <a:avLst/>
              <a:gdLst/>
              <a:ahLst/>
              <a:cxnLst/>
              <a:rect l="l" t="t" r="r" b="b"/>
              <a:pathLst>
                <a:path w="1045845" h="13969">
                  <a:moveTo>
                    <a:pt x="34290" y="0"/>
                  </a:moveTo>
                  <a:lnTo>
                    <a:pt x="0" y="13716"/>
                  </a:lnTo>
                  <a:lnTo>
                    <a:pt x="1045451" y="13716"/>
                  </a:lnTo>
                  <a:lnTo>
                    <a:pt x="3429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77" name="object 3277"/>
            <p:cNvSpPr/>
            <p:nvPr/>
          </p:nvSpPr>
          <p:spPr>
            <a:xfrm>
              <a:off x="5593727" y="2689860"/>
              <a:ext cx="1011555" cy="13970"/>
            </a:xfrm>
            <a:custGeom>
              <a:avLst/>
              <a:gdLst/>
              <a:ahLst/>
              <a:cxnLst/>
              <a:rect l="l" t="t" r="r" b="b"/>
              <a:pathLst>
                <a:path w="1011554" h="13969">
                  <a:moveTo>
                    <a:pt x="1011161" y="13716"/>
                  </a:moveTo>
                  <a:lnTo>
                    <a:pt x="1000493" y="0"/>
                  </a:lnTo>
                  <a:lnTo>
                    <a:pt x="0" y="0"/>
                  </a:lnTo>
                  <a:lnTo>
                    <a:pt x="1011161" y="1371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78" name="object 3278"/>
            <p:cNvSpPr/>
            <p:nvPr/>
          </p:nvSpPr>
          <p:spPr>
            <a:xfrm>
              <a:off x="5593727" y="2689860"/>
              <a:ext cx="1011555" cy="13970"/>
            </a:xfrm>
            <a:custGeom>
              <a:avLst/>
              <a:gdLst/>
              <a:ahLst/>
              <a:cxnLst/>
              <a:rect l="l" t="t" r="r" b="b"/>
              <a:pathLst>
                <a:path w="1011554" h="13969">
                  <a:moveTo>
                    <a:pt x="0" y="0"/>
                  </a:moveTo>
                  <a:lnTo>
                    <a:pt x="1000493" y="0"/>
                  </a:lnTo>
                  <a:lnTo>
                    <a:pt x="1011161" y="1371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279" name="object 3279"/>
          <p:cNvGrpSpPr/>
          <p:nvPr/>
        </p:nvGrpSpPr>
        <p:grpSpPr>
          <a:xfrm>
            <a:off x="10991165" y="3661308"/>
            <a:ext cx="554114" cy="19881"/>
            <a:chOff x="6703568" y="2689479"/>
            <a:chExt cx="407034" cy="14604"/>
          </a:xfrm>
        </p:grpSpPr>
        <p:sp>
          <p:nvSpPr>
            <p:cNvPr id="3280" name="object 3280"/>
            <p:cNvSpPr/>
            <p:nvPr/>
          </p:nvSpPr>
          <p:spPr>
            <a:xfrm>
              <a:off x="6703949" y="2689860"/>
              <a:ext cx="385445" cy="13970"/>
            </a:xfrm>
            <a:custGeom>
              <a:avLst/>
              <a:gdLst/>
              <a:ahLst/>
              <a:cxnLst/>
              <a:rect l="l" t="t" r="r" b="b"/>
              <a:pathLst>
                <a:path w="385445" h="13969">
                  <a:moveTo>
                    <a:pt x="384822" y="13716"/>
                  </a:moveTo>
                  <a:lnTo>
                    <a:pt x="0" y="0"/>
                  </a:lnTo>
                  <a:lnTo>
                    <a:pt x="761" y="13716"/>
                  </a:lnTo>
                  <a:lnTo>
                    <a:pt x="384822" y="1371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81" name="object 3281"/>
            <p:cNvSpPr/>
            <p:nvPr/>
          </p:nvSpPr>
          <p:spPr>
            <a:xfrm>
              <a:off x="6703949" y="2689860"/>
              <a:ext cx="385445" cy="13970"/>
            </a:xfrm>
            <a:custGeom>
              <a:avLst/>
              <a:gdLst/>
              <a:ahLst/>
              <a:cxnLst/>
              <a:rect l="l" t="t" r="r" b="b"/>
              <a:pathLst>
                <a:path w="385445" h="13969">
                  <a:moveTo>
                    <a:pt x="0" y="0"/>
                  </a:moveTo>
                  <a:lnTo>
                    <a:pt x="761" y="13716"/>
                  </a:lnTo>
                  <a:lnTo>
                    <a:pt x="384822" y="1371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82" name="object 3282"/>
            <p:cNvSpPr/>
            <p:nvPr/>
          </p:nvSpPr>
          <p:spPr>
            <a:xfrm>
              <a:off x="6703949" y="2689860"/>
              <a:ext cx="406400" cy="13970"/>
            </a:xfrm>
            <a:custGeom>
              <a:avLst/>
              <a:gdLst/>
              <a:ahLst/>
              <a:cxnLst/>
              <a:rect l="l" t="t" r="r" b="b"/>
              <a:pathLst>
                <a:path w="406400" h="13969">
                  <a:moveTo>
                    <a:pt x="406158" y="0"/>
                  </a:moveTo>
                  <a:lnTo>
                    <a:pt x="0" y="0"/>
                  </a:lnTo>
                  <a:lnTo>
                    <a:pt x="384822" y="13716"/>
                  </a:lnTo>
                  <a:lnTo>
                    <a:pt x="40615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83" name="object 3283"/>
            <p:cNvSpPr/>
            <p:nvPr/>
          </p:nvSpPr>
          <p:spPr>
            <a:xfrm>
              <a:off x="6703949" y="2689860"/>
              <a:ext cx="406400" cy="13970"/>
            </a:xfrm>
            <a:custGeom>
              <a:avLst/>
              <a:gdLst/>
              <a:ahLst/>
              <a:cxnLst/>
              <a:rect l="l" t="t" r="r" b="b"/>
              <a:pathLst>
                <a:path w="406400" h="13969">
                  <a:moveTo>
                    <a:pt x="0" y="0"/>
                  </a:moveTo>
                  <a:lnTo>
                    <a:pt x="406158" y="0"/>
                  </a:lnTo>
                  <a:lnTo>
                    <a:pt x="384822" y="1371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284" name="object 3284"/>
          <p:cNvGrpSpPr/>
          <p:nvPr/>
        </p:nvGrpSpPr>
        <p:grpSpPr>
          <a:xfrm>
            <a:off x="9425829" y="3679981"/>
            <a:ext cx="1444502" cy="4322"/>
            <a:chOff x="5553722" y="2703195"/>
            <a:chExt cx="1061085" cy="3175"/>
          </a:xfrm>
        </p:grpSpPr>
        <p:sp>
          <p:nvSpPr>
            <p:cNvPr id="3285" name="object 3285"/>
            <p:cNvSpPr/>
            <p:nvPr/>
          </p:nvSpPr>
          <p:spPr>
            <a:xfrm>
              <a:off x="5554103" y="2703576"/>
              <a:ext cx="1060450" cy="2540"/>
            </a:xfrm>
            <a:custGeom>
              <a:avLst/>
              <a:gdLst/>
              <a:ahLst/>
              <a:cxnLst/>
              <a:rect l="l" t="t" r="r" b="b"/>
              <a:pathLst>
                <a:path w="1060450" h="2539">
                  <a:moveTo>
                    <a:pt x="1059942" y="2285"/>
                  </a:moveTo>
                  <a:lnTo>
                    <a:pt x="5333" y="0"/>
                  </a:lnTo>
                  <a:lnTo>
                    <a:pt x="0" y="2285"/>
                  </a:lnTo>
                  <a:lnTo>
                    <a:pt x="1059942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86" name="object 3286"/>
            <p:cNvSpPr/>
            <p:nvPr/>
          </p:nvSpPr>
          <p:spPr>
            <a:xfrm>
              <a:off x="5554103" y="2703576"/>
              <a:ext cx="1060450" cy="2540"/>
            </a:xfrm>
            <a:custGeom>
              <a:avLst/>
              <a:gdLst/>
              <a:ahLst/>
              <a:cxnLst/>
              <a:rect l="l" t="t" r="r" b="b"/>
              <a:pathLst>
                <a:path w="1060450" h="2539">
                  <a:moveTo>
                    <a:pt x="-380" y="1142"/>
                  </a:moveTo>
                  <a:lnTo>
                    <a:pt x="1060323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87" name="object 3287"/>
            <p:cNvSpPr/>
            <p:nvPr/>
          </p:nvSpPr>
          <p:spPr>
            <a:xfrm>
              <a:off x="5559437" y="2703576"/>
              <a:ext cx="1054735" cy="2540"/>
            </a:xfrm>
            <a:custGeom>
              <a:avLst/>
              <a:gdLst/>
              <a:ahLst/>
              <a:cxnLst/>
              <a:rect l="l" t="t" r="r" b="b"/>
              <a:pathLst>
                <a:path w="1054734" h="2539">
                  <a:moveTo>
                    <a:pt x="1054608" y="2285"/>
                  </a:moveTo>
                  <a:lnTo>
                    <a:pt x="1045451" y="0"/>
                  </a:lnTo>
                  <a:lnTo>
                    <a:pt x="0" y="0"/>
                  </a:lnTo>
                  <a:lnTo>
                    <a:pt x="1054608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88" name="object 3288"/>
            <p:cNvSpPr/>
            <p:nvPr/>
          </p:nvSpPr>
          <p:spPr>
            <a:xfrm>
              <a:off x="5559437" y="2703576"/>
              <a:ext cx="1054735" cy="2540"/>
            </a:xfrm>
            <a:custGeom>
              <a:avLst/>
              <a:gdLst/>
              <a:ahLst/>
              <a:cxnLst/>
              <a:rect l="l" t="t" r="r" b="b"/>
              <a:pathLst>
                <a:path w="1054734" h="2539">
                  <a:moveTo>
                    <a:pt x="-380" y="1142"/>
                  </a:moveTo>
                  <a:lnTo>
                    <a:pt x="1054989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289" name="object 3289"/>
          <p:cNvGrpSpPr/>
          <p:nvPr/>
        </p:nvGrpSpPr>
        <p:grpSpPr>
          <a:xfrm>
            <a:off x="10992203" y="3679981"/>
            <a:ext cx="524723" cy="4322"/>
            <a:chOff x="6704330" y="2703195"/>
            <a:chExt cx="385445" cy="3175"/>
          </a:xfrm>
        </p:grpSpPr>
        <p:sp>
          <p:nvSpPr>
            <p:cNvPr id="3290" name="object 3290"/>
            <p:cNvSpPr/>
            <p:nvPr/>
          </p:nvSpPr>
          <p:spPr>
            <a:xfrm>
              <a:off x="6704711" y="2703576"/>
              <a:ext cx="380365" cy="2540"/>
            </a:xfrm>
            <a:custGeom>
              <a:avLst/>
              <a:gdLst/>
              <a:ahLst/>
              <a:cxnLst/>
              <a:rect l="l" t="t" r="r" b="b"/>
              <a:pathLst>
                <a:path w="380365" h="2539">
                  <a:moveTo>
                    <a:pt x="380238" y="2285"/>
                  </a:moveTo>
                  <a:lnTo>
                    <a:pt x="0" y="0"/>
                  </a:lnTo>
                  <a:lnTo>
                    <a:pt x="0" y="2285"/>
                  </a:lnTo>
                  <a:lnTo>
                    <a:pt x="380238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91" name="object 3291"/>
            <p:cNvSpPr/>
            <p:nvPr/>
          </p:nvSpPr>
          <p:spPr>
            <a:xfrm>
              <a:off x="6704711" y="2703576"/>
              <a:ext cx="380365" cy="2540"/>
            </a:xfrm>
            <a:custGeom>
              <a:avLst/>
              <a:gdLst/>
              <a:ahLst/>
              <a:cxnLst/>
              <a:rect l="l" t="t" r="r" b="b"/>
              <a:pathLst>
                <a:path w="380365" h="2539">
                  <a:moveTo>
                    <a:pt x="-380" y="1142"/>
                  </a:moveTo>
                  <a:lnTo>
                    <a:pt x="380619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92" name="object 3292"/>
            <p:cNvSpPr/>
            <p:nvPr/>
          </p:nvSpPr>
          <p:spPr>
            <a:xfrm>
              <a:off x="6704711" y="2703576"/>
              <a:ext cx="384175" cy="2540"/>
            </a:xfrm>
            <a:custGeom>
              <a:avLst/>
              <a:gdLst/>
              <a:ahLst/>
              <a:cxnLst/>
              <a:rect l="l" t="t" r="r" b="b"/>
              <a:pathLst>
                <a:path w="384175" h="2539">
                  <a:moveTo>
                    <a:pt x="384060" y="0"/>
                  </a:moveTo>
                  <a:lnTo>
                    <a:pt x="0" y="0"/>
                  </a:lnTo>
                  <a:lnTo>
                    <a:pt x="380238" y="2285"/>
                  </a:lnTo>
                  <a:lnTo>
                    <a:pt x="38406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93" name="object 3293"/>
            <p:cNvSpPr/>
            <p:nvPr/>
          </p:nvSpPr>
          <p:spPr>
            <a:xfrm>
              <a:off x="6704711" y="2703576"/>
              <a:ext cx="384175" cy="2540"/>
            </a:xfrm>
            <a:custGeom>
              <a:avLst/>
              <a:gdLst/>
              <a:ahLst/>
              <a:cxnLst/>
              <a:rect l="l" t="t" r="r" b="b"/>
              <a:pathLst>
                <a:path w="384175" h="2539">
                  <a:moveTo>
                    <a:pt x="-380" y="1142"/>
                  </a:moveTo>
                  <a:lnTo>
                    <a:pt x="384441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294" name="object 3294"/>
          <p:cNvGrpSpPr/>
          <p:nvPr/>
        </p:nvGrpSpPr>
        <p:grpSpPr>
          <a:xfrm>
            <a:off x="9416492" y="3683091"/>
            <a:ext cx="1467843" cy="4322"/>
            <a:chOff x="5546864" y="2705480"/>
            <a:chExt cx="1078230" cy="3175"/>
          </a:xfrm>
        </p:grpSpPr>
        <p:sp>
          <p:nvSpPr>
            <p:cNvPr id="3295" name="object 3295"/>
            <p:cNvSpPr/>
            <p:nvPr/>
          </p:nvSpPr>
          <p:spPr>
            <a:xfrm>
              <a:off x="5547245" y="2705861"/>
              <a:ext cx="1077595" cy="2540"/>
            </a:xfrm>
            <a:custGeom>
              <a:avLst/>
              <a:gdLst/>
              <a:ahLst/>
              <a:cxnLst/>
              <a:rect l="l" t="t" r="r" b="b"/>
              <a:pathLst>
                <a:path w="1077595" h="2539">
                  <a:moveTo>
                    <a:pt x="1077455" y="2286"/>
                  </a:moveTo>
                  <a:lnTo>
                    <a:pt x="6858" y="0"/>
                  </a:lnTo>
                  <a:lnTo>
                    <a:pt x="0" y="2286"/>
                  </a:lnTo>
                  <a:lnTo>
                    <a:pt x="1077455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96" name="object 3296"/>
            <p:cNvSpPr/>
            <p:nvPr/>
          </p:nvSpPr>
          <p:spPr>
            <a:xfrm>
              <a:off x="5547245" y="2705861"/>
              <a:ext cx="1077595" cy="2540"/>
            </a:xfrm>
            <a:custGeom>
              <a:avLst/>
              <a:gdLst/>
              <a:ahLst/>
              <a:cxnLst/>
              <a:rect l="l" t="t" r="r" b="b"/>
              <a:pathLst>
                <a:path w="1077595" h="2539">
                  <a:moveTo>
                    <a:pt x="-380" y="1143"/>
                  </a:moveTo>
                  <a:lnTo>
                    <a:pt x="1077836" y="1143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97" name="object 3297"/>
            <p:cNvSpPr/>
            <p:nvPr/>
          </p:nvSpPr>
          <p:spPr>
            <a:xfrm>
              <a:off x="5554103" y="2705861"/>
              <a:ext cx="1070610" cy="2540"/>
            </a:xfrm>
            <a:custGeom>
              <a:avLst/>
              <a:gdLst/>
              <a:ahLst/>
              <a:cxnLst/>
              <a:rect l="l" t="t" r="r" b="b"/>
              <a:pathLst>
                <a:path w="1070609" h="2539">
                  <a:moveTo>
                    <a:pt x="1070597" y="2286"/>
                  </a:moveTo>
                  <a:lnTo>
                    <a:pt x="1059942" y="0"/>
                  </a:lnTo>
                  <a:lnTo>
                    <a:pt x="0" y="0"/>
                  </a:lnTo>
                  <a:lnTo>
                    <a:pt x="1070597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298" name="object 3298"/>
            <p:cNvSpPr/>
            <p:nvPr/>
          </p:nvSpPr>
          <p:spPr>
            <a:xfrm>
              <a:off x="5554103" y="2705861"/>
              <a:ext cx="1070610" cy="2540"/>
            </a:xfrm>
            <a:custGeom>
              <a:avLst/>
              <a:gdLst/>
              <a:ahLst/>
              <a:cxnLst/>
              <a:rect l="l" t="t" r="r" b="b"/>
              <a:pathLst>
                <a:path w="1070609" h="2539">
                  <a:moveTo>
                    <a:pt x="-380" y="1143"/>
                  </a:moveTo>
                  <a:lnTo>
                    <a:pt x="1070978" y="1143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299" name="object 3299"/>
          <p:cNvGrpSpPr/>
          <p:nvPr/>
        </p:nvGrpSpPr>
        <p:grpSpPr>
          <a:xfrm>
            <a:off x="10992202" y="3683091"/>
            <a:ext cx="518672" cy="4322"/>
            <a:chOff x="6704330" y="2705480"/>
            <a:chExt cx="381000" cy="3175"/>
          </a:xfrm>
        </p:grpSpPr>
        <p:sp>
          <p:nvSpPr>
            <p:cNvPr id="3300" name="object 3300"/>
            <p:cNvSpPr/>
            <p:nvPr/>
          </p:nvSpPr>
          <p:spPr>
            <a:xfrm>
              <a:off x="6704711" y="2705861"/>
              <a:ext cx="375920" cy="2540"/>
            </a:xfrm>
            <a:custGeom>
              <a:avLst/>
              <a:gdLst/>
              <a:ahLst/>
              <a:cxnLst/>
              <a:rect l="l" t="t" r="r" b="b"/>
              <a:pathLst>
                <a:path w="375920" h="2539">
                  <a:moveTo>
                    <a:pt x="375666" y="2286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375666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01" name="object 3301"/>
            <p:cNvSpPr/>
            <p:nvPr/>
          </p:nvSpPr>
          <p:spPr>
            <a:xfrm>
              <a:off x="6704711" y="2705861"/>
              <a:ext cx="375920" cy="2540"/>
            </a:xfrm>
            <a:custGeom>
              <a:avLst/>
              <a:gdLst/>
              <a:ahLst/>
              <a:cxnLst/>
              <a:rect l="l" t="t" r="r" b="b"/>
              <a:pathLst>
                <a:path w="375920" h="2539">
                  <a:moveTo>
                    <a:pt x="-380" y="1143"/>
                  </a:moveTo>
                  <a:lnTo>
                    <a:pt x="376047" y="1143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02" name="object 3302"/>
            <p:cNvSpPr/>
            <p:nvPr/>
          </p:nvSpPr>
          <p:spPr>
            <a:xfrm>
              <a:off x="6704711" y="2705861"/>
              <a:ext cx="380365" cy="2540"/>
            </a:xfrm>
            <a:custGeom>
              <a:avLst/>
              <a:gdLst/>
              <a:ahLst/>
              <a:cxnLst/>
              <a:rect l="l" t="t" r="r" b="b"/>
              <a:pathLst>
                <a:path w="380365" h="2539">
                  <a:moveTo>
                    <a:pt x="380238" y="0"/>
                  </a:moveTo>
                  <a:lnTo>
                    <a:pt x="0" y="0"/>
                  </a:lnTo>
                  <a:lnTo>
                    <a:pt x="375666" y="2286"/>
                  </a:lnTo>
                  <a:lnTo>
                    <a:pt x="38023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03" name="object 3303"/>
            <p:cNvSpPr/>
            <p:nvPr/>
          </p:nvSpPr>
          <p:spPr>
            <a:xfrm>
              <a:off x="6704711" y="2705861"/>
              <a:ext cx="380365" cy="2540"/>
            </a:xfrm>
            <a:custGeom>
              <a:avLst/>
              <a:gdLst/>
              <a:ahLst/>
              <a:cxnLst/>
              <a:rect l="l" t="t" r="r" b="b"/>
              <a:pathLst>
                <a:path w="380365" h="2539">
                  <a:moveTo>
                    <a:pt x="-380" y="1143"/>
                  </a:moveTo>
                  <a:lnTo>
                    <a:pt x="380619" y="1143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304" name="object 3304"/>
          <p:cNvGrpSpPr/>
          <p:nvPr/>
        </p:nvGrpSpPr>
        <p:grpSpPr>
          <a:xfrm>
            <a:off x="9284750" y="3686204"/>
            <a:ext cx="2219917" cy="430498"/>
            <a:chOff x="5450090" y="2707767"/>
            <a:chExt cx="1630680" cy="316230"/>
          </a:xfrm>
        </p:grpSpPr>
        <p:sp>
          <p:nvSpPr>
            <p:cNvPr id="3305" name="object 3305"/>
            <p:cNvSpPr/>
            <p:nvPr/>
          </p:nvSpPr>
          <p:spPr>
            <a:xfrm>
              <a:off x="5506097" y="2708148"/>
              <a:ext cx="207645" cy="17145"/>
            </a:xfrm>
            <a:custGeom>
              <a:avLst/>
              <a:gdLst/>
              <a:ahLst/>
              <a:cxnLst/>
              <a:rect l="l" t="t" r="r" b="b"/>
              <a:pathLst>
                <a:path w="207645" h="17144">
                  <a:moveTo>
                    <a:pt x="207263" y="16763"/>
                  </a:moveTo>
                  <a:lnTo>
                    <a:pt x="41148" y="0"/>
                  </a:lnTo>
                  <a:lnTo>
                    <a:pt x="0" y="16763"/>
                  </a:lnTo>
                  <a:lnTo>
                    <a:pt x="207263" y="1676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06" name="object 3306"/>
            <p:cNvSpPr/>
            <p:nvPr/>
          </p:nvSpPr>
          <p:spPr>
            <a:xfrm>
              <a:off x="5506097" y="2708148"/>
              <a:ext cx="207645" cy="17145"/>
            </a:xfrm>
            <a:custGeom>
              <a:avLst/>
              <a:gdLst/>
              <a:ahLst/>
              <a:cxnLst/>
              <a:rect l="l" t="t" r="r" b="b"/>
              <a:pathLst>
                <a:path w="207645" h="17144">
                  <a:moveTo>
                    <a:pt x="41148" y="0"/>
                  </a:moveTo>
                  <a:lnTo>
                    <a:pt x="0" y="16763"/>
                  </a:lnTo>
                  <a:lnTo>
                    <a:pt x="207263" y="16763"/>
                  </a:lnTo>
                  <a:lnTo>
                    <a:pt x="4114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07" name="object 3307"/>
            <p:cNvSpPr/>
            <p:nvPr/>
          </p:nvSpPr>
          <p:spPr>
            <a:xfrm>
              <a:off x="5547245" y="2708148"/>
              <a:ext cx="358140" cy="17145"/>
            </a:xfrm>
            <a:custGeom>
              <a:avLst/>
              <a:gdLst/>
              <a:ahLst/>
              <a:cxnLst/>
              <a:rect l="l" t="t" r="r" b="b"/>
              <a:pathLst>
                <a:path w="358139" h="17144">
                  <a:moveTo>
                    <a:pt x="358139" y="0"/>
                  </a:moveTo>
                  <a:lnTo>
                    <a:pt x="0" y="0"/>
                  </a:lnTo>
                  <a:lnTo>
                    <a:pt x="166115" y="16763"/>
                  </a:lnTo>
                  <a:lnTo>
                    <a:pt x="35813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08" name="object 3308"/>
            <p:cNvSpPr/>
            <p:nvPr/>
          </p:nvSpPr>
          <p:spPr>
            <a:xfrm>
              <a:off x="5547245" y="2708148"/>
              <a:ext cx="358140" cy="17145"/>
            </a:xfrm>
            <a:custGeom>
              <a:avLst/>
              <a:gdLst/>
              <a:ahLst/>
              <a:cxnLst/>
              <a:rect l="l" t="t" r="r" b="b"/>
              <a:pathLst>
                <a:path w="358139" h="17144">
                  <a:moveTo>
                    <a:pt x="0" y="0"/>
                  </a:moveTo>
                  <a:lnTo>
                    <a:pt x="358139" y="0"/>
                  </a:lnTo>
                  <a:lnTo>
                    <a:pt x="166115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09" name="object 3309"/>
            <p:cNvSpPr/>
            <p:nvPr/>
          </p:nvSpPr>
          <p:spPr>
            <a:xfrm>
              <a:off x="5905385" y="2708148"/>
              <a:ext cx="788035" cy="17145"/>
            </a:xfrm>
            <a:custGeom>
              <a:avLst/>
              <a:gdLst/>
              <a:ahLst/>
              <a:cxnLst/>
              <a:rect l="l" t="t" r="r" b="b"/>
              <a:pathLst>
                <a:path w="788034" h="17144">
                  <a:moveTo>
                    <a:pt x="787907" y="16763"/>
                  </a:moveTo>
                  <a:lnTo>
                    <a:pt x="0" y="0"/>
                  </a:lnTo>
                  <a:lnTo>
                    <a:pt x="44958" y="16763"/>
                  </a:lnTo>
                  <a:lnTo>
                    <a:pt x="787907" y="1676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10" name="object 3310"/>
            <p:cNvSpPr/>
            <p:nvPr/>
          </p:nvSpPr>
          <p:spPr>
            <a:xfrm>
              <a:off x="5905385" y="2708148"/>
              <a:ext cx="788035" cy="17145"/>
            </a:xfrm>
            <a:custGeom>
              <a:avLst/>
              <a:gdLst/>
              <a:ahLst/>
              <a:cxnLst/>
              <a:rect l="l" t="t" r="r" b="b"/>
              <a:pathLst>
                <a:path w="788034" h="17144">
                  <a:moveTo>
                    <a:pt x="0" y="0"/>
                  </a:moveTo>
                  <a:lnTo>
                    <a:pt x="44958" y="16763"/>
                  </a:lnTo>
                  <a:lnTo>
                    <a:pt x="787907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11" name="object 3311"/>
            <p:cNvSpPr/>
            <p:nvPr/>
          </p:nvSpPr>
          <p:spPr>
            <a:xfrm>
              <a:off x="5905385" y="2708148"/>
              <a:ext cx="788035" cy="17145"/>
            </a:xfrm>
            <a:custGeom>
              <a:avLst/>
              <a:gdLst/>
              <a:ahLst/>
              <a:cxnLst/>
              <a:rect l="l" t="t" r="r" b="b"/>
              <a:pathLst>
                <a:path w="788034" h="17144">
                  <a:moveTo>
                    <a:pt x="787907" y="16763"/>
                  </a:moveTo>
                  <a:lnTo>
                    <a:pt x="719315" y="0"/>
                  </a:lnTo>
                  <a:lnTo>
                    <a:pt x="0" y="0"/>
                  </a:lnTo>
                  <a:lnTo>
                    <a:pt x="787907" y="1676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12" name="object 3312"/>
            <p:cNvSpPr/>
            <p:nvPr/>
          </p:nvSpPr>
          <p:spPr>
            <a:xfrm>
              <a:off x="5905385" y="2708148"/>
              <a:ext cx="788035" cy="17145"/>
            </a:xfrm>
            <a:custGeom>
              <a:avLst/>
              <a:gdLst/>
              <a:ahLst/>
              <a:cxnLst/>
              <a:rect l="l" t="t" r="r" b="b"/>
              <a:pathLst>
                <a:path w="788034" h="17144">
                  <a:moveTo>
                    <a:pt x="0" y="0"/>
                  </a:moveTo>
                  <a:lnTo>
                    <a:pt x="719315" y="0"/>
                  </a:lnTo>
                  <a:lnTo>
                    <a:pt x="787907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13" name="object 3313"/>
            <p:cNvSpPr/>
            <p:nvPr/>
          </p:nvSpPr>
          <p:spPr>
            <a:xfrm>
              <a:off x="6704710" y="2708148"/>
              <a:ext cx="347980" cy="17145"/>
            </a:xfrm>
            <a:custGeom>
              <a:avLst/>
              <a:gdLst/>
              <a:ahLst/>
              <a:cxnLst/>
              <a:rect l="l" t="t" r="r" b="b"/>
              <a:pathLst>
                <a:path w="347979" h="17144">
                  <a:moveTo>
                    <a:pt x="347484" y="16763"/>
                  </a:moveTo>
                  <a:lnTo>
                    <a:pt x="0" y="0"/>
                  </a:lnTo>
                  <a:lnTo>
                    <a:pt x="1524" y="16763"/>
                  </a:lnTo>
                  <a:lnTo>
                    <a:pt x="347484" y="1676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14" name="object 3314"/>
            <p:cNvSpPr/>
            <p:nvPr/>
          </p:nvSpPr>
          <p:spPr>
            <a:xfrm>
              <a:off x="6704710" y="2708148"/>
              <a:ext cx="347980" cy="17145"/>
            </a:xfrm>
            <a:custGeom>
              <a:avLst/>
              <a:gdLst/>
              <a:ahLst/>
              <a:cxnLst/>
              <a:rect l="l" t="t" r="r" b="b"/>
              <a:pathLst>
                <a:path w="347979" h="17144">
                  <a:moveTo>
                    <a:pt x="0" y="0"/>
                  </a:moveTo>
                  <a:lnTo>
                    <a:pt x="1524" y="16763"/>
                  </a:lnTo>
                  <a:lnTo>
                    <a:pt x="347484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15" name="object 3315"/>
            <p:cNvSpPr/>
            <p:nvPr/>
          </p:nvSpPr>
          <p:spPr>
            <a:xfrm>
              <a:off x="6704710" y="2708148"/>
              <a:ext cx="375920" cy="17145"/>
            </a:xfrm>
            <a:custGeom>
              <a:avLst/>
              <a:gdLst/>
              <a:ahLst/>
              <a:cxnLst/>
              <a:rect l="l" t="t" r="r" b="b"/>
              <a:pathLst>
                <a:path w="375920" h="17144">
                  <a:moveTo>
                    <a:pt x="375666" y="0"/>
                  </a:moveTo>
                  <a:lnTo>
                    <a:pt x="0" y="0"/>
                  </a:lnTo>
                  <a:lnTo>
                    <a:pt x="347484" y="16763"/>
                  </a:lnTo>
                  <a:lnTo>
                    <a:pt x="37566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16" name="object 3316"/>
            <p:cNvSpPr/>
            <p:nvPr/>
          </p:nvSpPr>
          <p:spPr>
            <a:xfrm>
              <a:off x="6704710" y="2708148"/>
              <a:ext cx="375920" cy="17145"/>
            </a:xfrm>
            <a:custGeom>
              <a:avLst/>
              <a:gdLst/>
              <a:ahLst/>
              <a:cxnLst/>
              <a:rect l="l" t="t" r="r" b="b"/>
              <a:pathLst>
                <a:path w="375920" h="17144">
                  <a:moveTo>
                    <a:pt x="0" y="0"/>
                  </a:moveTo>
                  <a:lnTo>
                    <a:pt x="375666" y="0"/>
                  </a:lnTo>
                  <a:lnTo>
                    <a:pt x="347484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17" name="object 3317"/>
            <p:cNvSpPr/>
            <p:nvPr/>
          </p:nvSpPr>
          <p:spPr>
            <a:xfrm>
              <a:off x="5450471" y="2724912"/>
              <a:ext cx="262890" cy="22225"/>
            </a:xfrm>
            <a:custGeom>
              <a:avLst/>
              <a:gdLst/>
              <a:ahLst/>
              <a:cxnLst/>
              <a:rect l="l" t="t" r="r" b="b"/>
              <a:pathLst>
                <a:path w="262889" h="22225">
                  <a:moveTo>
                    <a:pt x="262889" y="0"/>
                  </a:moveTo>
                  <a:lnTo>
                    <a:pt x="55625" y="0"/>
                  </a:lnTo>
                  <a:lnTo>
                    <a:pt x="0" y="22098"/>
                  </a:lnTo>
                  <a:lnTo>
                    <a:pt x="26288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18" name="object 3318"/>
            <p:cNvSpPr/>
            <p:nvPr/>
          </p:nvSpPr>
          <p:spPr>
            <a:xfrm>
              <a:off x="5450471" y="2724912"/>
              <a:ext cx="262890" cy="22225"/>
            </a:xfrm>
            <a:custGeom>
              <a:avLst/>
              <a:gdLst/>
              <a:ahLst/>
              <a:cxnLst/>
              <a:rect l="l" t="t" r="r" b="b"/>
              <a:pathLst>
                <a:path w="262889" h="22225">
                  <a:moveTo>
                    <a:pt x="55625" y="0"/>
                  </a:moveTo>
                  <a:lnTo>
                    <a:pt x="262889" y="0"/>
                  </a:lnTo>
                  <a:lnTo>
                    <a:pt x="0" y="22098"/>
                  </a:lnTo>
                  <a:lnTo>
                    <a:pt x="55625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19" name="object 3319"/>
            <p:cNvSpPr/>
            <p:nvPr/>
          </p:nvSpPr>
          <p:spPr>
            <a:xfrm>
              <a:off x="5950343" y="2724912"/>
              <a:ext cx="680720" cy="22225"/>
            </a:xfrm>
            <a:custGeom>
              <a:avLst/>
              <a:gdLst/>
              <a:ahLst/>
              <a:cxnLst/>
              <a:rect l="l" t="t" r="r" b="b"/>
              <a:pathLst>
                <a:path w="680720" h="22225">
                  <a:moveTo>
                    <a:pt x="680453" y="22098"/>
                  </a:moveTo>
                  <a:lnTo>
                    <a:pt x="0" y="0"/>
                  </a:lnTo>
                  <a:lnTo>
                    <a:pt x="62484" y="22098"/>
                  </a:lnTo>
                  <a:lnTo>
                    <a:pt x="680453" y="2209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20" name="object 3320"/>
            <p:cNvSpPr/>
            <p:nvPr/>
          </p:nvSpPr>
          <p:spPr>
            <a:xfrm>
              <a:off x="5950343" y="2724912"/>
              <a:ext cx="680720" cy="22225"/>
            </a:xfrm>
            <a:custGeom>
              <a:avLst/>
              <a:gdLst/>
              <a:ahLst/>
              <a:cxnLst/>
              <a:rect l="l" t="t" r="r" b="b"/>
              <a:pathLst>
                <a:path w="680720" h="22225">
                  <a:moveTo>
                    <a:pt x="0" y="0"/>
                  </a:moveTo>
                  <a:lnTo>
                    <a:pt x="62484" y="22098"/>
                  </a:lnTo>
                  <a:lnTo>
                    <a:pt x="680453" y="2209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21" name="object 3321"/>
            <p:cNvSpPr/>
            <p:nvPr/>
          </p:nvSpPr>
          <p:spPr>
            <a:xfrm>
              <a:off x="5950343" y="2724912"/>
              <a:ext cx="742950" cy="22225"/>
            </a:xfrm>
            <a:custGeom>
              <a:avLst/>
              <a:gdLst/>
              <a:ahLst/>
              <a:cxnLst/>
              <a:rect l="l" t="t" r="r" b="b"/>
              <a:pathLst>
                <a:path w="742950" h="22225">
                  <a:moveTo>
                    <a:pt x="742949" y="0"/>
                  </a:moveTo>
                  <a:lnTo>
                    <a:pt x="0" y="0"/>
                  </a:lnTo>
                  <a:lnTo>
                    <a:pt x="680453" y="22098"/>
                  </a:lnTo>
                  <a:lnTo>
                    <a:pt x="74294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22" name="object 3322"/>
            <p:cNvSpPr/>
            <p:nvPr/>
          </p:nvSpPr>
          <p:spPr>
            <a:xfrm>
              <a:off x="5950343" y="2724912"/>
              <a:ext cx="742950" cy="22225"/>
            </a:xfrm>
            <a:custGeom>
              <a:avLst/>
              <a:gdLst/>
              <a:ahLst/>
              <a:cxnLst/>
              <a:rect l="l" t="t" r="r" b="b"/>
              <a:pathLst>
                <a:path w="742950" h="22225">
                  <a:moveTo>
                    <a:pt x="0" y="0"/>
                  </a:moveTo>
                  <a:lnTo>
                    <a:pt x="742949" y="0"/>
                  </a:lnTo>
                  <a:lnTo>
                    <a:pt x="680453" y="2209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23" name="object 3323"/>
            <p:cNvSpPr/>
            <p:nvPr/>
          </p:nvSpPr>
          <p:spPr>
            <a:xfrm>
              <a:off x="6706234" y="2724912"/>
              <a:ext cx="307340" cy="22225"/>
            </a:xfrm>
            <a:custGeom>
              <a:avLst/>
              <a:gdLst/>
              <a:ahLst/>
              <a:cxnLst/>
              <a:rect l="l" t="t" r="r" b="b"/>
              <a:pathLst>
                <a:path w="307340" h="22225">
                  <a:moveTo>
                    <a:pt x="307086" y="22098"/>
                  </a:moveTo>
                  <a:lnTo>
                    <a:pt x="0" y="0"/>
                  </a:lnTo>
                  <a:lnTo>
                    <a:pt x="1536" y="22098"/>
                  </a:lnTo>
                  <a:lnTo>
                    <a:pt x="307086" y="2209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24" name="object 3324"/>
            <p:cNvSpPr/>
            <p:nvPr/>
          </p:nvSpPr>
          <p:spPr>
            <a:xfrm>
              <a:off x="6706234" y="2724912"/>
              <a:ext cx="307340" cy="22225"/>
            </a:xfrm>
            <a:custGeom>
              <a:avLst/>
              <a:gdLst/>
              <a:ahLst/>
              <a:cxnLst/>
              <a:rect l="l" t="t" r="r" b="b"/>
              <a:pathLst>
                <a:path w="307340" h="22225">
                  <a:moveTo>
                    <a:pt x="0" y="0"/>
                  </a:moveTo>
                  <a:lnTo>
                    <a:pt x="1536" y="22098"/>
                  </a:lnTo>
                  <a:lnTo>
                    <a:pt x="307086" y="2209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25" name="object 3325"/>
            <p:cNvSpPr/>
            <p:nvPr/>
          </p:nvSpPr>
          <p:spPr>
            <a:xfrm>
              <a:off x="6706234" y="2724912"/>
              <a:ext cx="346075" cy="22225"/>
            </a:xfrm>
            <a:custGeom>
              <a:avLst/>
              <a:gdLst/>
              <a:ahLst/>
              <a:cxnLst/>
              <a:rect l="l" t="t" r="r" b="b"/>
              <a:pathLst>
                <a:path w="346075" h="22225">
                  <a:moveTo>
                    <a:pt x="345960" y="0"/>
                  </a:moveTo>
                  <a:lnTo>
                    <a:pt x="0" y="0"/>
                  </a:lnTo>
                  <a:lnTo>
                    <a:pt x="307086" y="22098"/>
                  </a:lnTo>
                  <a:lnTo>
                    <a:pt x="34596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26" name="object 3326"/>
            <p:cNvSpPr/>
            <p:nvPr/>
          </p:nvSpPr>
          <p:spPr>
            <a:xfrm>
              <a:off x="6706234" y="2724912"/>
              <a:ext cx="346075" cy="22225"/>
            </a:xfrm>
            <a:custGeom>
              <a:avLst/>
              <a:gdLst/>
              <a:ahLst/>
              <a:cxnLst/>
              <a:rect l="l" t="t" r="r" b="b"/>
              <a:pathLst>
                <a:path w="346075" h="22225">
                  <a:moveTo>
                    <a:pt x="0" y="0"/>
                  </a:moveTo>
                  <a:lnTo>
                    <a:pt x="345960" y="0"/>
                  </a:lnTo>
                  <a:lnTo>
                    <a:pt x="307086" y="2209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27" name="object 3327"/>
            <p:cNvSpPr/>
            <p:nvPr/>
          </p:nvSpPr>
          <p:spPr>
            <a:xfrm>
              <a:off x="6012827" y="2747010"/>
              <a:ext cx="612775" cy="2540"/>
            </a:xfrm>
            <a:custGeom>
              <a:avLst/>
              <a:gdLst/>
              <a:ahLst/>
              <a:cxnLst/>
              <a:rect l="l" t="t" r="r" b="b"/>
              <a:pathLst>
                <a:path w="612775" h="2539">
                  <a:moveTo>
                    <a:pt x="612635" y="2286"/>
                  </a:moveTo>
                  <a:lnTo>
                    <a:pt x="0" y="0"/>
                  </a:lnTo>
                  <a:lnTo>
                    <a:pt x="4571" y="2286"/>
                  </a:lnTo>
                  <a:lnTo>
                    <a:pt x="612635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28" name="object 3328"/>
            <p:cNvSpPr/>
            <p:nvPr/>
          </p:nvSpPr>
          <p:spPr>
            <a:xfrm>
              <a:off x="6012827" y="2747010"/>
              <a:ext cx="612775" cy="2540"/>
            </a:xfrm>
            <a:custGeom>
              <a:avLst/>
              <a:gdLst/>
              <a:ahLst/>
              <a:cxnLst/>
              <a:rect l="l" t="t" r="r" b="b"/>
              <a:pathLst>
                <a:path w="612775" h="2539">
                  <a:moveTo>
                    <a:pt x="-380" y="1143"/>
                  </a:moveTo>
                  <a:lnTo>
                    <a:pt x="613016" y="1143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29" name="object 3329"/>
            <p:cNvSpPr/>
            <p:nvPr/>
          </p:nvSpPr>
          <p:spPr>
            <a:xfrm>
              <a:off x="6012827" y="2747010"/>
              <a:ext cx="618490" cy="2540"/>
            </a:xfrm>
            <a:custGeom>
              <a:avLst/>
              <a:gdLst/>
              <a:ahLst/>
              <a:cxnLst/>
              <a:rect l="l" t="t" r="r" b="b"/>
              <a:pathLst>
                <a:path w="618490" h="2539">
                  <a:moveTo>
                    <a:pt x="617969" y="0"/>
                  </a:moveTo>
                  <a:lnTo>
                    <a:pt x="0" y="0"/>
                  </a:lnTo>
                  <a:lnTo>
                    <a:pt x="612635" y="2286"/>
                  </a:lnTo>
                  <a:lnTo>
                    <a:pt x="61796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30" name="object 3330"/>
            <p:cNvSpPr/>
            <p:nvPr/>
          </p:nvSpPr>
          <p:spPr>
            <a:xfrm>
              <a:off x="6012827" y="2747010"/>
              <a:ext cx="618490" cy="2540"/>
            </a:xfrm>
            <a:custGeom>
              <a:avLst/>
              <a:gdLst/>
              <a:ahLst/>
              <a:cxnLst/>
              <a:rect l="l" t="t" r="r" b="b"/>
              <a:pathLst>
                <a:path w="618490" h="2539">
                  <a:moveTo>
                    <a:pt x="-380" y="1143"/>
                  </a:moveTo>
                  <a:lnTo>
                    <a:pt x="618350" y="1143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31" name="object 3331"/>
            <p:cNvSpPr/>
            <p:nvPr/>
          </p:nvSpPr>
          <p:spPr>
            <a:xfrm>
              <a:off x="6707771" y="2747010"/>
              <a:ext cx="302895" cy="2540"/>
            </a:xfrm>
            <a:custGeom>
              <a:avLst/>
              <a:gdLst/>
              <a:ahLst/>
              <a:cxnLst/>
              <a:rect l="l" t="t" r="r" b="b"/>
              <a:pathLst>
                <a:path w="302895" h="2539">
                  <a:moveTo>
                    <a:pt x="302501" y="2286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302501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32" name="object 3332"/>
            <p:cNvSpPr/>
            <p:nvPr/>
          </p:nvSpPr>
          <p:spPr>
            <a:xfrm>
              <a:off x="6707771" y="2747010"/>
              <a:ext cx="302895" cy="2540"/>
            </a:xfrm>
            <a:custGeom>
              <a:avLst/>
              <a:gdLst/>
              <a:ahLst/>
              <a:cxnLst/>
              <a:rect l="l" t="t" r="r" b="b"/>
              <a:pathLst>
                <a:path w="302895" h="2539">
                  <a:moveTo>
                    <a:pt x="-380" y="1143"/>
                  </a:moveTo>
                  <a:lnTo>
                    <a:pt x="302882" y="1143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33" name="object 3333"/>
            <p:cNvSpPr/>
            <p:nvPr/>
          </p:nvSpPr>
          <p:spPr>
            <a:xfrm>
              <a:off x="6707771" y="2747010"/>
              <a:ext cx="306070" cy="2540"/>
            </a:xfrm>
            <a:custGeom>
              <a:avLst/>
              <a:gdLst/>
              <a:ahLst/>
              <a:cxnLst/>
              <a:rect l="l" t="t" r="r" b="b"/>
              <a:pathLst>
                <a:path w="306070" h="2539">
                  <a:moveTo>
                    <a:pt x="305549" y="0"/>
                  </a:moveTo>
                  <a:lnTo>
                    <a:pt x="0" y="0"/>
                  </a:lnTo>
                  <a:lnTo>
                    <a:pt x="302501" y="2286"/>
                  </a:lnTo>
                  <a:lnTo>
                    <a:pt x="30554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34" name="object 3334"/>
            <p:cNvSpPr/>
            <p:nvPr/>
          </p:nvSpPr>
          <p:spPr>
            <a:xfrm>
              <a:off x="6707771" y="2747010"/>
              <a:ext cx="306070" cy="2540"/>
            </a:xfrm>
            <a:custGeom>
              <a:avLst/>
              <a:gdLst/>
              <a:ahLst/>
              <a:cxnLst/>
              <a:rect l="l" t="t" r="r" b="b"/>
              <a:pathLst>
                <a:path w="306070" h="2539">
                  <a:moveTo>
                    <a:pt x="-380" y="1143"/>
                  </a:moveTo>
                  <a:lnTo>
                    <a:pt x="305930" y="1143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35" name="object 3335"/>
            <p:cNvSpPr/>
            <p:nvPr/>
          </p:nvSpPr>
          <p:spPr>
            <a:xfrm>
              <a:off x="6017399" y="2749296"/>
              <a:ext cx="615315" cy="12700"/>
            </a:xfrm>
            <a:custGeom>
              <a:avLst/>
              <a:gdLst/>
              <a:ahLst/>
              <a:cxnLst/>
              <a:rect l="l" t="t" r="r" b="b"/>
              <a:pathLst>
                <a:path w="615315" h="12700">
                  <a:moveTo>
                    <a:pt x="614921" y="12192"/>
                  </a:moveTo>
                  <a:lnTo>
                    <a:pt x="0" y="0"/>
                  </a:lnTo>
                  <a:lnTo>
                    <a:pt x="34290" y="12192"/>
                  </a:lnTo>
                  <a:lnTo>
                    <a:pt x="614921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36" name="object 3336"/>
            <p:cNvSpPr/>
            <p:nvPr/>
          </p:nvSpPr>
          <p:spPr>
            <a:xfrm>
              <a:off x="6017399" y="2749296"/>
              <a:ext cx="615315" cy="12700"/>
            </a:xfrm>
            <a:custGeom>
              <a:avLst/>
              <a:gdLst/>
              <a:ahLst/>
              <a:cxnLst/>
              <a:rect l="l" t="t" r="r" b="b"/>
              <a:pathLst>
                <a:path w="615315" h="12700">
                  <a:moveTo>
                    <a:pt x="0" y="0"/>
                  </a:moveTo>
                  <a:lnTo>
                    <a:pt x="34290" y="12192"/>
                  </a:lnTo>
                  <a:lnTo>
                    <a:pt x="614921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37" name="object 3337"/>
            <p:cNvSpPr/>
            <p:nvPr/>
          </p:nvSpPr>
          <p:spPr>
            <a:xfrm>
              <a:off x="6017399" y="2749296"/>
              <a:ext cx="615315" cy="12700"/>
            </a:xfrm>
            <a:custGeom>
              <a:avLst/>
              <a:gdLst/>
              <a:ahLst/>
              <a:cxnLst/>
              <a:rect l="l" t="t" r="r" b="b"/>
              <a:pathLst>
                <a:path w="615315" h="12700">
                  <a:moveTo>
                    <a:pt x="614921" y="12192"/>
                  </a:moveTo>
                  <a:lnTo>
                    <a:pt x="608063" y="0"/>
                  </a:lnTo>
                  <a:lnTo>
                    <a:pt x="0" y="0"/>
                  </a:lnTo>
                  <a:lnTo>
                    <a:pt x="614921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38" name="object 3338"/>
            <p:cNvSpPr/>
            <p:nvPr/>
          </p:nvSpPr>
          <p:spPr>
            <a:xfrm>
              <a:off x="6017399" y="2749296"/>
              <a:ext cx="615315" cy="12700"/>
            </a:xfrm>
            <a:custGeom>
              <a:avLst/>
              <a:gdLst/>
              <a:ahLst/>
              <a:cxnLst/>
              <a:rect l="l" t="t" r="r" b="b"/>
              <a:pathLst>
                <a:path w="615315" h="12700">
                  <a:moveTo>
                    <a:pt x="0" y="0"/>
                  </a:moveTo>
                  <a:lnTo>
                    <a:pt x="608063" y="0"/>
                  </a:lnTo>
                  <a:lnTo>
                    <a:pt x="614921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39" name="object 3339"/>
            <p:cNvSpPr/>
            <p:nvPr/>
          </p:nvSpPr>
          <p:spPr>
            <a:xfrm>
              <a:off x="6707771" y="2749296"/>
              <a:ext cx="281305" cy="12700"/>
            </a:xfrm>
            <a:custGeom>
              <a:avLst/>
              <a:gdLst/>
              <a:ahLst/>
              <a:cxnLst/>
              <a:rect l="l" t="t" r="r" b="b"/>
              <a:pathLst>
                <a:path w="281304" h="12700">
                  <a:moveTo>
                    <a:pt x="281165" y="12192"/>
                  </a:moveTo>
                  <a:lnTo>
                    <a:pt x="0" y="0"/>
                  </a:lnTo>
                  <a:lnTo>
                    <a:pt x="749" y="12192"/>
                  </a:lnTo>
                  <a:lnTo>
                    <a:pt x="281165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40" name="object 3340"/>
            <p:cNvSpPr/>
            <p:nvPr/>
          </p:nvSpPr>
          <p:spPr>
            <a:xfrm>
              <a:off x="6707771" y="2749296"/>
              <a:ext cx="281305" cy="12700"/>
            </a:xfrm>
            <a:custGeom>
              <a:avLst/>
              <a:gdLst/>
              <a:ahLst/>
              <a:cxnLst/>
              <a:rect l="l" t="t" r="r" b="b"/>
              <a:pathLst>
                <a:path w="281304" h="12700">
                  <a:moveTo>
                    <a:pt x="0" y="0"/>
                  </a:moveTo>
                  <a:lnTo>
                    <a:pt x="749" y="12192"/>
                  </a:lnTo>
                  <a:lnTo>
                    <a:pt x="281165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41" name="object 3341"/>
            <p:cNvSpPr/>
            <p:nvPr/>
          </p:nvSpPr>
          <p:spPr>
            <a:xfrm>
              <a:off x="6707771" y="2749296"/>
              <a:ext cx="302895" cy="12700"/>
            </a:xfrm>
            <a:custGeom>
              <a:avLst/>
              <a:gdLst/>
              <a:ahLst/>
              <a:cxnLst/>
              <a:rect l="l" t="t" r="r" b="b"/>
              <a:pathLst>
                <a:path w="302895" h="12700">
                  <a:moveTo>
                    <a:pt x="302501" y="0"/>
                  </a:moveTo>
                  <a:lnTo>
                    <a:pt x="0" y="0"/>
                  </a:lnTo>
                  <a:lnTo>
                    <a:pt x="281165" y="12192"/>
                  </a:lnTo>
                  <a:lnTo>
                    <a:pt x="30250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42" name="object 3342"/>
            <p:cNvSpPr/>
            <p:nvPr/>
          </p:nvSpPr>
          <p:spPr>
            <a:xfrm>
              <a:off x="6707771" y="2749296"/>
              <a:ext cx="302895" cy="12700"/>
            </a:xfrm>
            <a:custGeom>
              <a:avLst/>
              <a:gdLst/>
              <a:ahLst/>
              <a:cxnLst/>
              <a:rect l="l" t="t" r="r" b="b"/>
              <a:pathLst>
                <a:path w="302895" h="12700">
                  <a:moveTo>
                    <a:pt x="0" y="0"/>
                  </a:moveTo>
                  <a:lnTo>
                    <a:pt x="302501" y="0"/>
                  </a:lnTo>
                  <a:lnTo>
                    <a:pt x="281165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43" name="object 3343"/>
            <p:cNvSpPr/>
            <p:nvPr/>
          </p:nvSpPr>
          <p:spPr>
            <a:xfrm>
              <a:off x="6051689" y="2761488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435863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44" name="object 3344"/>
            <p:cNvSpPr/>
            <p:nvPr/>
          </p:nvSpPr>
          <p:spPr>
            <a:xfrm>
              <a:off x="6051689" y="2761488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35863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45" name="object 3345"/>
            <p:cNvSpPr/>
            <p:nvPr/>
          </p:nvSpPr>
          <p:spPr>
            <a:xfrm>
              <a:off x="6051689" y="2761488"/>
              <a:ext cx="469900" cy="0"/>
            </a:xfrm>
            <a:custGeom>
              <a:avLst/>
              <a:gdLst/>
              <a:ahLst/>
              <a:cxnLst/>
              <a:rect l="l" t="t" r="r" b="b"/>
              <a:pathLst>
                <a:path w="469900">
                  <a:moveTo>
                    <a:pt x="469391" y="0"/>
                  </a:moveTo>
                  <a:lnTo>
                    <a:pt x="0" y="0"/>
                  </a:lnTo>
                  <a:lnTo>
                    <a:pt x="46939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46" name="object 3346"/>
            <p:cNvSpPr/>
            <p:nvPr/>
          </p:nvSpPr>
          <p:spPr>
            <a:xfrm>
              <a:off x="6051689" y="2761488"/>
              <a:ext cx="469900" cy="0"/>
            </a:xfrm>
            <a:custGeom>
              <a:avLst/>
              <a:gdLst/>
              <a:ahLst/>
              <a:cxnLst/>
              <a:rect l="l" t="t" r="r" b="b"/>
              <a:pathLst>
                <a:path w="469900">
                  <a:moveTo>
                    <a:pt x="0" y="0"/>
                  </a:moveTo>
                  <a:lnTo>
                    <a:pt x="469391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47" name="object 3347"/>
            <p:cNvSpPr/>
            <p:nvPr/>
          </p:nvSpPr>
          <p:spPr>
            <a:xfrm>
              <a:off x="6521081" y="2761488"/>
              <a:ext cx="111760" cy="0"/>
            </a:xfrm>
            <a:custGeom>
              <a:avLst/>
              <a:gdLst/>
              <a:ahLst/>
              <a:cxnLst/>
              <a:rect l="l" t="t" r="r" b="b"/>
              <a:pathLst>
                <a:path w="111759">
                  <a:moveTo>
                    <a:pt x="111239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48" name="object 3348"/>
            <p:cNvSpPr/>
            <p:nvPr/>
          </p:nvSpPr>
          <p:spPr>
            <a:xfrm>
              <a:off x="6521081" y="2761488"/>
              <a:ext cx="111760" cy="0"/>
            </a:xfrm>
            <a:custGeom>
              <a:avLst/>
              <a:gdLst/>
              <a:ahLst/>
              <a:cxnLst/>
              <a:rect l="l" t="t" r="r" b="b"/>
              <a:pathLst>
                <a:path w="111759">
                  <a:moveTo>
                    <a:pt x="0" y="0"/>
                  </a:moveTo>
                  <a:lnTo>
                    <a:pt x="111239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49" name="object 3349"/>
            <p:cNvSpPr/>
            <p:nvPr/>
          </p:nvSpPr>
          <p:spPr>
            <a:xfrm>
              <a:off x="6521081" y="2761488"/>
              <a:ext cx="111760" cy="0"/>
            </a:xfrm>
            <a:custGeom>
              <a:avLst/>
              <a:gdLst/>
              <a:ahLst/>
              <a:cxnLst/>
              <a:rect l="l" t="t" r="r" b="b"/>
              <a:pathLst>
                <a:path w="111759">
                  <a:moveTo>
                    <a:pt x="111239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50" name="object 3350"/>
            <p:cNvSpPr/>
            <p:nvPr/>
          </p:nvSpPr>
          <p:spPr>
            <a:xfrm>
              <a:off x="6521081" y="2761488"/>
              <a:ext cx="111760" cy="0"/>
            </a:xfrm>
            <a:custGeom>
              <a:avLst/>
              <a:gdLst/>
              <a:ahLst/>
              <a:cxnLst/>
              <a:rect l="l" t="t" r="r" b="b"/>
              <a:pathLst>
                <a:path w="111759">
                  <a:moveTo>
                    <a:pt x="0" y="0"/>
                  </a:moveTo>
                  <a:lnTo>
                    <a:pt x="111239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51" name="object 3351"/>
            <p:cNvSpPr/>
            <p:nvPr/>
          </p:nvSpPr>
          <p:spPr>
            <a:xfrm>
              <a:off x="6708520" y="2761488"/>
              <a:ext cx="280670" cy="0"/>
            </a:xfrm>
            <a:custGeom>
              <a:avLst/>
              <a:gdLst/>
              <a:ahLst/>
              <a:cxnLst/>
              <a:rect l="l" t="t" r="r" b="b"/>
              <a:pathLst>
                <a:path w="280670">
                  <a:moveTo>
                    <a:pt x="280415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52" name="object 3352"/>
            <p:cNvSpPr/>
            <p:nvPr/>
          </p:nvSpPr>
          <p:spPr>
            <a:xfrm>
              <a:off x="6708520" y="2761488"/>
              <a:ext cx="280670" cy="0"/>
            </a:xfrm>
            <a:custGeom>
              <a:avLst/>
              <a:gdLst/>
              <a:ahLst/>
              <a:cxnLst/>
              <a:rect l="l" t="t" r="r" b="b"/>
              <a:pathLst>
                <a:path w="280670">
                  <a:moveTo>
                    <a:pt x="0" y="0"/>
                  </a:moveTo>
                  <a:lnTo>
                    <a:pt x="280415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53" name="object 3353"/>
            <p:cNvSpPr/>
            <p:nvPr/>
          </p:nvSpPr>
          <p:spPr>
            <a:xfrm>
              <a:off x="6708520" y="2761488"/>
              <a:ext cx="280670" cy="0"/>
            </a:xfrm>
            <a:custGeom>
              <a:avLst/>
              <a:gdLst/>
              <a:ahLst/>
              <a:cxnLst/>
              <a:rect l="l" t="t" r="r" b="b"/>
              <a:pathLst>
                <a:path w="280670">
                  <a:moveTo>
                    <a:pt x="280415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54" name="object 3354"/>
            <p:cNvSpPr/>
            <p:nvPr/>
          </p:nvSpPr>
          <p:spPr>
            <a:xfrm>
              <a:off x="6708520" y="2761488"/>
              <a:ext cx="280670" cy="0"/>
            </a:xfrm>
            <a:custGeom>
              <a:avLst/>
              <a:gdLst/>
              <a:ahLst/>
              <a:cxnLst/>
              <a:rect l="l" t="t" r="r" b="b"/>
              <a:pathLst>
                <a:path w="280670">
                  <a:moveTo>
                    <a:pt x="0" y="0"/>
                  </a:moveTo>
                  <a:lnTo>
                    <a:pt x="280415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55" name="object 3355"/>
            <p:cNvSpPr/>
            <p:nvPr/>
          </p:nvSpPr>
          <p:spPr>
            <a:xfrm>
              <a:off x="6052451" y="2761488"/>
              <a:ext cx="420370" cy="3175"/>
            </a:xfrm>
            <a:custGeom>
              <a:avLst/>
              <a:gdLst/>
              <a:ahLst/>
              <a:cxnLst/>
              <a:rect l="l" t="t" r="r" b="b"/>
              <a:pathLst>
                <a:path w="420370" h="3175">
                  <a:moveTo>
                    <a:pt x="419849" y="3048"/>
                  </a:moveTo>
                  <a:lnTo>
                    <a:pt x="0" y="0"/>
                  </a:lnTo>
                  <a:lnTo>
                    <a:pt x="6857" y="3048"/>
                  </a:lnTo>
                  <a:lnTo>
                    <a:pt x="419849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56" name="object 3356"/>
            <p:cNvSpPr/>
            <p:nvPr/>
          </p:nvSpPr>
          <p:spPr>
            <a:xfrm>
              <a:off x="6052451" y="2761488"/>
              <a:ext cx="420370" cy="3175"/>
            </a:xfrm>
            <a:custGeom>
              <a:avLst/>
              <a:gdLst/>
              <a:ahLst/>
              <a:cxnLst/>
              <a:rect l="l" t="t" r="r" b="b"/>
              <a:pathLst>
                <a:path w="420370" h="3175">
                  <a:moveTo>
                    <a:pt x="-380" y="1524"/>
                  </a:moveTo>
                  <a:lnTo>
                    <a:pt x="420230" y="1524"/>
                  </a:lnTo>
                </a:path>
              </a:pathLst>
            </a:custGeom>
            <a:ln w="380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57" name="object 3357"/>
            <p:cNvSpPr/>
            <p:nvPr/>
          </p:nvSpPr>
          <p:spPr>
            <a:xfrm>
              <a:off x="6052451" y="2761488"/>
              <a:ext cx="435609" cy="3175"/>
            </a:xfrm>
            <a:custGeom>
              <a:avLst/>
              <a:gdLst/>
              <a:ahLst/>
              <a:cxnLst/>
              <a:rect l="l" t="t" r="r" b="b"/>
              <a:pathLst>
                <a:path w="435610" h="3175">
                  <a:moveTo>
                    <a:pt x="435101" y="0"/>
                  </a:moveTo>
                  <a:lnTo>
                    <a:pt x="0" y="0"/>
                  </a:lnTo>
                  <a:lnTo>
                    <a:pt x="419849" y="3048"/>
                  </a:lnTo>
                  <a:lnTo>
                    <a:pt x="43510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58" name="object 3358"/>
            <p:cNvSpPr/>
            <p:nvPr/>
          </p:nvSpPr>
          <p:spPr>
            <a:xfrm>
              <a:off x="6052451" y="2761488"/>
              <a:ext cx="435609" cy="3175"/>
            </a:xfrm>
            <a:custGeom>
              <a:avLst/>
              <a:gdLst/>
              <a:ahLst/>
              <a:cxnLst/>
              <a:rect l="l" t="t" r="r" b="b"/>
              <a:pathLst>
                <a:path w="435610" h="3175">
                  <a:moveTo>
                    <a:pt x="-380" y="1524"/>
                  </a:moveTo>
                  <a:lnTo>
                    <a:pt x="435482" y="1524"/>
                  </a:lnTo>
                </a:path>
              </a:pathLst>
            </a:custGeom>
            <a:ln w="380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59" name="object 3359"/>
            <p:cNvSpPr/>
            <p:nvPr/>
          </p:nvSpPr>
          <p:spPr>
            <a:xfrm>
              <a:off x="6523367" y="2761488"/>
              <a:ext cx="110489" cy="3175"/>
            </a:xfrm>
            <a:custGeom>
              <a:avLst/>
              <a:gdLst/>
              <a:ahLst/>
              <a:cxnLst/>
              <a:rect l="l" t="t" r="r" b="b"/>
              <a:pathLst>
                <a:path w="110490" h="3175">
                  <a:moveTo>
                    <a:pt x="110490" y="3048"/>
                  </a:moveTo>
                  <a:lnTo>
                    <a:pt x="0" y="0"/>
                  </a:lnTo>
                  <a:lnTo>
                    <a:pt x="25133" y="3048"/>
                  </a:lnTo>
                  <a:lnTo>
                    <a:pt x="110490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60" name="object 3360"/>
            <p:cNvSpPr/>
            <p:nvPr/>
          </p:nvSpPr>
          <p:spPr>
            <a:xfrm>
              <a:off x="6523367" y="2761488"/>
              <a:ext cx="110489" cy="3175"/>
            </a:xfrm>
            <a:custGeom>
              <a:avLst/>
              <a:gdLst/>
              <a:ahLst/>
              <a:cxnLst/>
              <a:rect l="l" t="t" r="r" b="b"/>
              <a:pathLst>
                <a:path w="110490" h="3175">
                  <a:moveTo>
                    <a:pt x="0" y="0"/>
                  </a:moveTo>
                  <a:lnTo>
                    <a:pt x="25133" y="3048"/>
                  </a:lnTo>
                  <a:lnTo>
                    <a:pt x="110490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61" name="object 3361"/>
            <p:cNvSpPr/>
            <p:nvPr/>
          </p:nvSpPr>
          <p:spPr>
            <a:xfrm>
              <a:off x="6523367" y="2761488"/>
              <a:ext cx="110489" cy="3175"/>
            </a:xfrm>
            <a:custGeom>
              <a:avLst/>
              <a:gdLst/>
              <a:ahLst/>
              <a:cxnLst/>
              <a:rect l="l" t="t" r="r" b="b"/>
              <a:pathLst>
                <a:path w="110490" h="3175">
                  <a:moveTo>
                    <a:pt x="110490" y="3048"/>
                  </a:moveTo>
                  <a:lnTo>
                    <a:pt x="108953" y="0"/>
                  </a:lnTo>
                  <a:lnTo>
                    <a:pt x="0" y="0"/>
                  </a:lnTo>
                  <a:lnTo>
                    <a:pt x="110490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62" name="object 3362"/>
            <p:cNvSpPr/>
            <p:nvPr/>
          </p:nvSpPr>
          <p:spPr>
            <a:xfrm>
              <a:off x="6523367" y="2761488"/>
              <a:ext cx="110489" cy="3175"/>
            </a:xfrm>
            <a:custGeom>
              <a:avLst/>
              <a:gdLst/>
              <a:ahLst/>
              <a:cxnLst/>
              <a:rect l="l" t="t" r="r" b="b"/>
              <a:pathLst>
                <a:path w="110490" h="3175">
                  <a:moveTo>
                    <a:pt x="0" y="0"/>
                  </a:moveTo>
                  <a:lnTo>
                    <a:pt x="108953" y="0"/>
                  </a:lnTo>
                  <a:lnTo>
                    <a:pt x="110490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63" name="object 3363"/>
            <p:cNvSpPr/>
            <p:nvPr/>
          </p:nvSpPr>
          <p:spPr>
            <a:xfrm>
              <a:off x="6708520" y="2761488"/>
              <a:ext cx="276225" cy="3175"/>
            </a:xfrm>
            <a:custGeom>
              <a:avLst/>
              <a:gdLst/>
              <a:ahLst/>
              <a:cxnLst/>
              <a:rect l="l" t="t" r="r" b="b"/>
              <a:pathLst>
                <a:path w="276225" h="3175">
                  <a:moveTo>
                    <a:pt x="275856" y="3048"/>
                  </a:moveTo>
                  <a:lnTo>
                    <a:pt x="0" y="0"/>
                  </a:lnTo>
                  <a:lnTo>
                    <a:pt x="774" y="3048"/>
                  </a:lnTo>
                  <a:lnTo>
                    <a:pt x="275856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64" name="object 3364"/>
            <p:cNvSpPr/>
            <p:nvPr/>
          </p:nvSpPr>
          <p:spPr>
            <a:xfrm>
              <a:off x="6708520" y="2761488"/>
              <a:ext cx="276225" cy="3175"/>
            </a:xfrm>
            <a:custGeom>
              <a:avLst/>
              <a:gdLst/>
              <a:ahLst/>
              <a:cxnLst/>
              <a:rect l="l" t="t" r="r" b="b"/>
              <a:pathLst>
                <a:path w="276225" h="3175">
                  <a:moveTo>
                    <a:pt x="0" y="0"/>
                  </a:moveTo>
                  <a:lnTo>
                    <a:pt x="774" y="3048"/>
                  </a:lnTo>
                  <a:lnTo>
                    <a:pt x="275856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65" name="object 3365"/>
            <p:cNvSpPr/>
            <p:nvPr/>
          </p:nvSpPr>
          <p:spPr>
            <a:xfrm>
              <a:off x="6708520" y="2761488"/>
              <a:ext cx="280670" cy="3175"/>
            </a:xfrm>
            <a:custGeom>
              <a:avLst/>
              <a:gdLst/>
              <a:ahLst/>
              <a:cxnLst/>
              <a:rect l="l" t="t" r="r" b="b"/>
              <a:pathLst>
                <a:path w="280670" h="3175">
                  <a:moveTo>
                    <a:pt x="280415" y="0"/>
                  </a:moveTo>
                  <a:lnTo>
                    <a:pt x="0" y="0"/>
                  </a:lnTo>
                  <a:lnTo>
                    <a:pt x="275856" y="3048"/>
                  </a:lnTo>
                  <a:lnTo>
                    <a:pt x="28041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66" name="object 3366"/>
            <p:cNvSpPr/>
            <p:nvPr/>
          </p:nvSpPr>
          <p:spPr>
            <a:xfrm>
              <a:off x="6708520" y="2761488"/>
              <a:ext cx="280670" cy="3175"/>
            </a:xfrm>
            <a:custGeom>
              <a:avLst/>
              <a:gdLst/>
              <a:ahLst/>
              <a:cxnLst/>
              <a:rect l="l" t="t" r="r" b="b"/>
              <a:pathLst>
                <a:path w="280670" h="3175">
                  <a:moveTo>
                    <a:pt x="0" y="0"/>
                  </a:moveTo>
                  <a:lnTo>
                    <a:pt x="280415" y="0"/>
                  </a:lnTo>
                  <a:lnTo>
                    <a:pt x="275856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67" name="object 3367"/>
            <p:cNvSpPr/>
            <p:nvPr/>
          </p:nvSpPr>
          <p:spPr>
            <a:xfrm>
              <a:off x="6059309" y="2764536"/>
              <a:ext cx="400050" cy="1905"/>
            </a:xfrm>
            <a:custGeom>
              <a:avLst/>
              <a:gdLst/>
              <a:ahLst/>
              <a:cxnLst/>
              <a:rect l="l" t="t" r="r" b="b"/>
              <a:pathLst>
                <a:path w="400050" h="1905">
                  <a:moveTo>
                    <a:pt x="400050" y="1524"/>
                  </a:moveTo>
                  <a:lnTo>
                    <a:pt x="0" y="0"/>
                  </a:lnTo>
                  <a:lnTo>
                    <a:pt x="5334" y="1524"/>
                  </a:lnTo>
                  <a:lnTo>
                    <a:pt x="400050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68" name="object 3368"/>
            <p:cNvSpPr/>
            <p:nvPr/>
          </p:nvSpPr>
          <p:spPr>
            <a:xfrm>
              <a:off x="6059309" y="2764536"/>
              <a:ext cx="400050" cy="1905"/>
            </a:xfrm>
            <a:custGeom>
              <a:avLst/>
              <a:gdLst/>
              <a:ahLst/>
              <a:cxnLst/>
              <a:rect l="l" t="t" r="r" b="b"/>
              <a:pathLst>
                <a:path w="400050" h="1905">
                  <a:moveTo>
                    <a:pt x="-380" y="762"/>
                  </a:moveTo>
                  <a:lnTo>
                    <a:pt x="400430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69" name="object 3369"/>
            <p:cNvSpPr/>
            <p:nvPr/>
          </p:nvSpPr>
          <p:spPr>
            <a:xfrm>
              <a:off x="6059309" y="2764536"/>
              <a:ext cx="413384" cy="1905"/>
            </a:xfrm>
            <a:custGeom>
              <a:avLst/>
              <a:gdLst/>
              <a:ahLst/>
              <a:cxnLst/>
              <a:rect l="l" t="t" r="r" b="b"/>
              <a:pathLst>
                <a:path w="413385" h="1905">
                  <a:moveTo>
                    <a:pt x="412991" y="0"/>
                  </a:moveTo>
                  <a:lnTo>
                    <a:pt x="0" y="0"/>
                  </a:lnTo>
                  <a:lnTo>
                    <a:pt x="400050" y="1524"/>
                  </a:lnTo>
                  <a:lnTo>
                    <a:pt x="41299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70" name="object 3370"/>
            <p:cNvSpPr/>
            <p:nvPr/>
          </p:nvSpPr>
          <p:spPr>
            <a:xfrm>
              <a:off x="6059309" y="2764536"/>
              <a:ext cx="413384" cy="1905"/>
            </a:xfrm>
            <a:custGeom>
              <a:avLst/>
              <a:gdLst/>
              <a:ahLst/>
              <a:cxnLst/>
              <a:rect l="l" t="t" r="r" b="b"/>
              <a:pathLst>
                <a:path w="413385" h="1905">
                  <a:moveTo>
                    <a:pt x="-380" y="762"/>
                  </a:moveTo>
                  <a:lnTo>
                    <a:pt x="413372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71" name="object 3371"/>
            <p:cNvSpPr/>
            <p:nvPr/>
          </p:nvSpPr>
          <p:spPr>
            <a:xfrm>
              <a:off x="6548500" y="2764536"/>
              <a:ext cx="86995" cy="1905"/>
            </a:xfrm>
            <a:custGeom>
              <a:avLst/>
              <a:gdLst/>
              <a:ahLst/>
              <a:cxnLst/>
              <a:rect l="l" t="t" r="r" b="b"/>
              <a:pathLst>
                <a:path w="86995" h="1905">
                  <a:moveTo>
                    <a:pt x="86880" y="1524"/>
                  </a:moveTo>
                  <a:lnTo>
                    <a:pt x="0" y="0"/>
                  </a:lnTo>
                  <a:lnTo>
                    <a:pt x="12966" y="1524"/>
                  </a:lnTo>
                  <a:lnTo>
                    <a:pt x="86880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72" name="object 3372"/>
            <p:cNvSpPr/>
            <p:nvPr/>
          </p:nvSpPr>
          <p:spPr>
            <a:xfrm>
              <a:off x="6548500" y="2764536"/>
              <a:ext cx="86995" cy="1905"/>
            </a:xfrm>
            <a:custGeom>
              <a:avLst/>
              <a:gdLst/>
              <a:ahLst/>
              <a:cxnLst/>
              <a:rect l="l" t="t" r="r" b="b"/>
              <a:pathLst>
                <a:path w="86995" h="1905">
                  <a:moveTo>
                    <a:pt x="0" y="0"/>
                  </a:moveTo>
                  <a:lnTo>
                    <a:pt x="12966" y="1524"/>
                  </a:lnTo>
                  <a:lnTo>
                    <a:pt x="86880" y="152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73" name="object 3373"/>
            <p:cNvSpPr/>
            <p:nvPr/>
          </p:nvSpPr>
          <p:spPr>
            <a:xfrm>
              <a:off x="6548500" y="2764536"/>
              <a:ext cx="86995" cy="1905"/>
            </a:xfrm>
            <a:custGeom>
              <a:avLst/>
              <a:gdLst/>
              <a:ahLst/>
              <a:cxnLst/>
              <a:rect l="l" t="t" r="r" b="b"/>
              <a:pathLst>
                <a:path w="86995" h="1905">
                  <a:moveTo>
                    <a:pt x="86880" y="1524"/>
                  </a:moveTo>
                  <a:lnTo>
                    <a:pt x="85356" y="0"/>
                  </a:lnTo>
                  <a:lnTo>
                    <a:pt x="0" y="0"/>
                  </a:lnTo>
                  <a:lnTo>
                    <a:pt x="86880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74" name="object 3374"/>
            <p:cNvSpPr/>
            <p:nvPr/>
          </p:nvSpPr>
          <p:spPr>
            <a:xfrm>
              <a:off x="6548500" y="2764536"/>
              <a:ext cx="86995" cy="1905"/>
            </a:xfrm>
            <a:custGeom>
              <a:avLst/>
              <a:gdLst/>
              <a:ahLst/>
              <a:cxnLst/>
              <a:rect l="l" t="t" r="r" b="b"/>
              <a:pathLst>
                <a:path w="86995" h="1905">
                  <a:moveTo>
                    <a:pt x="0" y="0"/>
                  </a:moveTo>
                  <a:lnTo>
                    <a:pt x="85356" y="0"/>
                  </a:lnTo>
                  <a:lnTo>
                    <a:pt x="86880" y="152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75" name="object 3375"/>
            <p:cNvSpPr/>
            <p:nvPr/>
          </p:nvSpPr>
          <p:spPr>
            <a:xfrm>
              <a:off x="6709295" y="2764536"/>
              <a:ext cx="271780" cy="1905"/>
            </a:xfrm>
            <a:custGeom>
              <a:avLst/>
              <a:gdLst/>
              <a:ahLst/>
              <a:cxnLst/>
              <a:rect l="l" t="t" r="r" b="b"/>
              <a:pathLst>
                <a:path w="271779" h="1905">
                  <a:moveTo>
                    <a:pt x="271271" y="1524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271271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76" name="object 3376"/>
            <p:cNvSpPr/>
            <p:nvPr/>
          </p:nvSpPr>
          <p:spPr>
            <a:xfrm>
              <a:off x="6709295" y="2764536"/>
              <a:ext cx="271780" cy="1905"/>
            </a:xfrm>
            <a:custGeom>
              <a:avLst/>
              <a:gdLst/>
              <a:ahLst/>
              <a:cxnLst/>
              <a:rect l="l" t="t" r="r" b="b"/>
              <a:pathLst>
                <a:path w="271779" h="1905">
                  <a:moveTo>
                    <a:pt x="-380" y="762"/>
                  </a:moveTo>
                  <a:lnTo>
                    <a:pt x="271652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77" name="object 3377"/>
            <p:cNvSpPr/>
            <p:nvPr/>
          </p:nvSpPr>
          <p:spPr>
            <a:xfrm>
              <a:off x="6709295" y="2764536"/>
              <a:ext cx="275590" cy="1905"/>
            </a:xfrm>
            <a:custGeom>
              <a:avLst/>
              <a:gdLst/>
              <a:ahLst/>
              <a:cxnLst/>
              <a:rect l="l" t="t" r="r" b="b"/>
              <a:pathLst>
                <a:path w="275590" h="1905">
                  <a:moveTo>
                    <a:pt x="275081" y="0"/>
                  </a:moveTo>
                  <a:lnTo>
                    <a:pt x="0" y="0"/>
                  </a:lnTo>
                  <a:lnTo>
                    <a:pt x="271271" y="1524"/>
                  </a:lnTo>
                  <a:lnTo>
                    <a:pt x="27508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78" name="object 3378"/>
            <p:cNvSpPr/>
            <p:nvPr/>
          </p:nvSpPr>
          <p:spPr>
            <a:xfrm>
              <a:off x="6709295" y="2764536"/>
              <a:ext cx="275590" cy="1905"/>
            </a:xfrm>
            <a:custGeom>
              <a:avLst/>
              <a:gdLst/>
              <a:ahLst/>
              <a:cxnLst/>
              <a:rect l="l" t="t" r="r" b="b"/>
              <a:pathLst>
                <a:path w="275590" h="1905">
                  <a:moveTo>
                    <a:pt x="-380" y="762"/>
                  </a:moveTo>
                  <a:lnTo>
                    <a:pt x="275462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79" name="object 3379"/>
            <p:cNvSpPr/>
            <p:nvPr/>
          </p:nvSpPr>
          <p:spPr>
            <a:xfrm>
              <a:off x="6064643" y="2766060"/>
              <a:ext cx="394335" cy="0"/>
            </a:xfrm>
            <a:custGeom>
              <a:avLst/>
              <a:gdLst/>
              <a:ahLst/>
              <a:cxnLst/>
              <a:rect l="l" t="t" r="r" b="b"/>
              <a:pathLst>
                <a:path w="394335">
                  <a:moveTo>
                    <a:pt x="393953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80" name="object 3380"/>
            <p:cNvSpPr/>
            <p:nvPr/>
          </p:nvSpPr>
          <p:spPr>
            <a:xfrm>
              <a:off x="6064643" y="2766060"/>
              <a:ext cx="394335" cy="0"/>
            </a:xfrm>
            <a:custGeom>
              <a:avLst/>
              <a:gdLst/>
              <a:ahLst/>
              <a:cxnLst/>
              <a:rect l="l" t="t" r="r" b="b"/>
              <a:pathLst>
                <a:path w="394335">
                  <a:moveTo>
                    <a:pt x="0" y="0"/>
                  </a:moveTo>
                  <a:lnTo>
                    <a:pt x="393953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81" name="object 3381"/>
            <p:cNvSpPr/>
            <p:nvPr/>
          </p:nvSpPr>
          <p:spPr>
            <a:xfrm>
              <a:off x="6064643" y="2766060"/>
              <a:ext cx="394970" cy="0"/>
            </a:xfrm>
            <a:custGeom>
              <a:avLst/>
              <a:gdLst/>
              <a:ahLst/>
              <a:cxnLst/>
              <a:rect l="l" t="t" r="r" b="b"/>
              <a:pathLst>
                <a:path w="394970">
                  <a:moveTo>
                    <a:pt x="394715" y="0"/>
                  </a:moveTo>
                  <a:lnTo>
                    <a:pt x="0" y="0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82" name="object 3382"/>
            <p:cNvSpPr/>
            <p:nvPr/>
          </p:nvSpPr>
          <p:spPr>
            <a:xfrm>
              <a:off x="6064643" y="2766060"/>
              <a:ext cx="394970" cy="0"/>
            </a:xfrm>
            <a:custGeom>
              <a:avLst/>
              <a:gdLst/>
              <a:ahLst/>
              <a:cxnLst/>
              <a:rect l="l" t="t" r="r" b="b"/>
              <a:pathLst>
                <a:path w="394970">
                  <a:moveTo>
                    <a:pt x="0" y="0"/>
                  </a:moveTo>
                  <a:lnTo>
                    <a:pt x="394715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83" name="object 3383"/>
            <p:cNvSpPr/>
            <p:nvPr/>
          </p:nvSpPr>
          <p:spPr>
            <a:xfrm>
              <a:off x="6561467" y="2766060"/>
              <a:ext cx="74295" cy="0"/>
            </a:xfrm>
            <a:custGeom>
              <a:avLst/>
              <a:gdLst/>
              <a:ahLst/>
              <a:cxnLst/>
              <a:rect l="l" t="t" r="r" b="b"/>
              <a:pathLst>
                <a:path w="74295">
                  <a:moveTo>
                    <a:pt x="73914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84" name="object 3384"/>
            <p:cNvSpPr/>
            <p:nvPr/>
          </p:nvSpPr>
          <p:spPr>
            <a:xfrm>
              <a:off x="6561467" y="2766060"/>
              <a:ext cx="74295" cy="0"/>
            </a:xfrm>
            <a:custGeom>
              <a:avLst/>
              <a:gdLst/>
              <a:ahLst/>
              <a:cxnLst/>
              <a:rect l="l" t="t" r="r" b="b"/>
              <a:pathLst>
                <a:path w="74295">
                  <a:moveTo>
                    <a:pt x="0" y="0"/>
                  </a:moveTo>
                  <a:lnTo>
                    <a:pt x="73914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85" name="object 3385"/>
            <p:cNvSpPr/>
            <p:nvPr/>
          </p:nvSpPr>
          <p:spPr>
            <a:xfrm>
              <a:off x="6561467" y="2766060"/>
              <a:ext cx="74295" cy="0"/>
            </a:xfrm>
            <a:custGeom>
              <a:avLst/>
              <a:gdLst/>
              <a:ahLst/>
              <a:cxnLst/>
              <a:rect l="l" t="t" r="r" b="b"/>
              <a:pathLst>
                <a:path w="74295">
                  <a:moveTo>
                    <a:pt x="73914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86" name="object 3386"/>
            <p:cNvSpPr/>
            <p:nvPr/>
          </p:nvSpPr>
          <p:spPr>
            <a:xfrm>
              <a:off x="6561467" y="2766060"/>
              <a:ext cx="74295" cy="0"/>
            </a:xfrm>
            <a:custGeom>
              <a:avLst/>
              <a:gdLst/>
              <a:ahLst/>
              <a:cxnLst/>
              <a:rect l="l" t="t" r="r" b="b"/>
              <a:pathLst>
                <a:path w="74295">
                  <a:moveTo>
                    <a:pt x="0" y="0"/>
                  </a:moveTo>
                  <a:lnTo>
                    <a:pt x="73914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87" name="object 3387"/>
            <p:cNvSpPr/>
            <p:nvPr/>
          </p:nvSpPr>
          <p:spPr>
            <a:xfrm>
              <a:off x="6709295" y="2766060"/>
              <a:ext cx="271780" cy="0"/>
            </a:xfrm>
            <a:custGeom>
              <a:avLst/>
              <a:gdLst/>
              <a:ahLst/>
              <a:cxnLst/>
              <a:rect l="l" t="t" r="r" b="b"/>
              <a:pathLst>
                <a:path w="271779">
                  <a:moveTo>
                    <a:pt x="271271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88" name="object 3388"/>
            <p:cNvSpPr/>
            <p:nvPr/>
          </p:nvSpPr>
          <p:spPr>
            <a:xfrm>
              <a:off x="6709295" y="2766060"/>
              <a:ext cx="271780" cy="0"/>
            </a:xfrm>
            <a:custGeom>
              <a:avLst/>
              <a:gdLst/>
              <a:ahLst/>
              <a:cxnLst/>
              <a:rect l="l" t="t" r="r" b="b"/>
              <a:pathLst>
                <a:path w="271779">
                  <a:moveTo>
                    <a:pt x="0" y="0"/>
                  </a:moveTo>
                  <a:lnTo>
                    <a:pt x="271271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89" name="object 3389"/>
            <p:cNvSpPr/>
            <p:nvPr/>
          </p:nvSpPr>
          <p:spPr>
            <a:xfrm>
              <a:off x="6709295" y="2766060"/>
              <a:ext cx="271780" cy="0"/>
            </a:xfrm>
            <a:custGeom>
              <a:avLst/>
              <a:gdLst/>
              <a:ahLst/>
              <a:cxnLst/>
              <a:rect l="l" t="t" r="r" b="b"/>
              <a:pathLst>
                <a:path w="271779">
                  <a:moveTo>
                    <a:pt x="271271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90" name="object 3390"/>
            <p:cNvSpPr/>
            <p:nvPr/>
          </p:nvSpPr>
          <p:spPr>
            <a:xfrm>
              <a:off x="6709295" y="2766060"/>
              <a:ext cx="271780" cy="0"/>
            </a:xfrm>
            <a:custGeom>
              <a:avLst/>
              <a:gdLst/>
              <a:ahLst/>
              <a:cxnLst/>
              <a:rect l="l" t="t" r="r" b="b"/>
              <a:pathLst>
                <a:path w="271779">
                  <a:moveTo>
                    <a:pt x="0" y="0"/>
                  </a:moveTo>
                  <a:lnTo>
                    <a:pt x="271271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91" name="object 3391"/>
            <p:cNvSpPr/>
            <p:nvPr/>
          </p:nvSpPr>
          <p:spPr>
            <a:xfrm>
              <a:off x="6065405" y="2766060"/>
              <a:ext cx="368935" cy="8890"/>
            </a:xfrm>
            <a:custGeom>
              <a:avLst/>
              <a:gdLst/>
              <a:ahLst/>
              <a:cxnLst/>
              <a:rect l="l" t="t" r="r" b="b"/>
              <a:pathLst>
                <a:path w="368935" h="8889">
                  <a:moveTo>
                    <a:pt x="368795" y="8382"/>
                  </a:moveTo>
                  <a:lnTo>
                    <a:pt x="0" y="0"/>
                  </a:lnTo>
                  <a:lnTo>
                    <a:pt x="21336" y="8382"/>
                  </a:lnTo>
                  <a:lnTo>
                    <a:pt x="368795" y="838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92" name="object 3392"/>
            <p:cNvSpPr/>
            <p:nvPr/>
          </p:nvSpPr>
          <p:spPr>
            <a:xfrm>
              <a:off x="6065405" y="2766060"/>
              <a:ext cx="368935" cy="8890"/>
            </a:xfrm>
            <a:custGeom>
              <a:avLst/>
              <a:gdLst/>
              <a:ahLst/>
              <a:cxnLst/>
              <a:rect l="l" t="t" r="r" b="b"/>
              <a:pathLst>
                <a:path w="368935" h="8889">
                  <a:moveTo>
                    <a:pt x="0" y="0"/>
                  </a:moveTo>
                  <a:lnTo>
                    <a:pt x="21336" y="8382"/>
                  </a:lnTo>
                  <a:lnTo>
                    <a:pt x="368795" y="838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93" name="object 3393"/>
            <p:cNvSpPr/>
            <p:nvPr/>
          </p:nvSpPr>
          <p:spPr>
            <a:xfrm>
              <a:off x="6065405" y="2766060"/>
              <a:ext cx="393700" cy="8890"/>
            </a:xfrm>
            <a:custGeom>
              <a:avLst/>
              <a:gdLst/>
              <a:ahLst/>
              <a:cxnLst/>
              <a:rect l="l" t="t" r="r" b="b"/>
              <a:pathLst>
                <a:path w="393700" h="8889">
                  <a:moveTo>
                    <a:pt x="393191" y="0"/>
                  </a:moveTo>
                  <a:lnTo>
                    <a:pt x="0" y="0"/>
                  </a:lnTo>
                  <a:lnTo>
                    <a:pt x="368795" y="8382"/>
                  </a:lnTo>
                  <a:lnTo>
                    <a:pt x="39319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94" name="object 3394"/>
            <p:cNvSpPr/>
            <p:nvPr/>
          </p:nvSpPr>
          <p:spPr>
            <a:xfrm>
              <a:off x="6065405" y="2766060"/>
              <a:ext cx="393700" cy="8890"/>
            </a:xfrm>
            <a:custGeom>
              <a:avLst/>
              <a:gdLst/>
              <a:ahLst/>
              <a:cxnLst/>
              <a:rect l="l" t="t" r="r" b="b"/>
              <a:pathLst>
                <a:path w="393700" h="8889">
                  <a:moveTo>
                    <a:pt x="0" y="0"/>
                  </a:moveTo>
                  <a:lnTo>
                    <a:pt x="393191" y="0"/>
                  </a:lnTo>
                  <a:lnTo>
                    <a:pt x="368795" y="838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95" name="object 3395"/>
            <p:cNvSpPr/>
            <p:nvPr/>
          </p:nvSpPr>
          <p:spPr>
            <a:xfrm>
              <a:off x="6562991" y="2766060"/>
              <a:ext cx="77470" cy="8890"/>
            </a:xfrm>
            <a:custGeom>
              <a:avLst/>
              <a:gdLst/>
              <a:ahLst/>
              <a:cxnLst/>
              <a:rect l="l" t="t" r="r" b="b"/>
              <a:pathLst>
                <a:path w="77470" h="8889">
                  <a:moveTo>
                    <a:pt x="76962" y="8382"/>
                  </a:moveTo>
                  <a:lnTo>
                    <a:pt x="0" y="0"/>
                  </a:lnTo>
                  <a:lnTo>
                    <a:pt x="26657" y="8382"/>
                  </a:lnTo>
                  <a:lnTo>
                    <a:pt x="76962" y="838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96" name="object 3396"/>
            <p:cNvSpPr/>
            <p:nvPr/>
          </p:nvSpPr>
          <p:spPr>
            <a:xfrm>
              <a:off x="6562991" y="2766060"/>
              <a:ext cx="77470" cy="8890"/>
            </a:xfrm>
            <a:custGeom>
              <a:avLst/>
              <a:gdLst/>
              <a:ahLst/>
              <a:cxnLst/>
              <a:rect l="l" t="t" r="r" b="b"/>
              <a:pathLst>
                <a:path w="77470" h="8889">
                  <a:moveTo>
                    <a:pt x="0" y="0"/>
                  </a:moveTo>
                  <a:lnTo>
                    <a:pt x="26657" y="8382"/>
                  </a:lnTo>
                  <a:lnTo>
                    <a:pt x="76962" y="838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97" name="object 3397"/>
            <p:cNvSpPr/>
            <p:nvPr/>
          </p:nvSpPr>
          <p:spPr>
            <a:xfrm>
              <a:off x="6562991" y="2766060"/>
              <a:ext cx="77470" cy="8890"/>
            </a:xfrm>
            <a:custGeom>
              <a:avLst/>
              <a:gdLst/>
              <a:ahLst/>
              <a:cxnLst/>
              <a:rect l="l" t="t" r="r" b="b"/>
              <a:pathLst>
                <a:path w="77470" h="8889">
                  <a:moveTo>
                    <a:pt x="76962" y="8382"/>
                  </a:moveTo>
                  <a:lnTo>
                    <a:pt x="72390" y="0"/>
                  </a:lnTo>
                  <a:lnTo>
                    <a:pt x="0" y="0"/>
                  </a:lnTo>
                  <a:lnTo>
                    <a:pt x="76962" y="838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98" name="object 3398"/>
            <p:cNvSpPr/>
            <p:nvPr/>
          </p:nvSpPr>
          <p:spPr>
            <a:xfrm>
              <a:off x="6562991" y="2766060"/>
              <a:ext cx="77470" cy="8890"/>
            </a:xfrm>
            <a:custGeom>
              <a:avLst/>
              <a:gdLst/>
              <a:ahLst/>
              <a:cxnLst/>
              <a:rect l="l" t="t" r="r" b="b"/>
              <a:pathLst>
                <a:path w="77470" h="8889">
                  <a:moveTo>
                    <a:pt x="0" y="0"/>
                  </a:moveTo>
                  <a:lnTo>
                    <a:pt x="72390" y="0"/>
                  </a:lnTo>
                  <a:lnTo>
                    <a:pt x="76962" y="838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399" name="object 3399"/>
            <p:cNvSpPr/>
            <p:nvPr/>
          </p:nvSpPr>
          <p:spPr>
            <a:xfrm>
              <a:off x="6709295" y="2766060"/>
              <a:ext cx="257810" cy="8890"/>
            </a:xfrm>
            <a:custGeom>
              <a:avLst/>
              <a:gdLst/>
              <a:ahLst/>
              <a:cxnLst/>
              <a:rect l="l" t="t" r="r" b="b"/>
              <a:pathLst>
                <a:path w="257809" h="8889">
                  <a:moveTo>
                    <a:pt x="257543" y="8382"/>
                  </a:moveTo>
                  <a:lnTo>
                    <a:pt x="0" y="0"/>
                  </a:lnTo>
                  <a:lnTo>
                    <a:pt x="761" y="8382"/>
                  </a:lnTo>
                  <a:lnTo>
                    <a:pt x="257543" y="838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00" name="object 3400"/>
            <p:cNvSpPr/>
            <p:nvPr/>
          </p:nvSpPr>
          <p:spPr>
            <a:xfrm>
              <a:off x="6709295" y="2766060"/>
              <a:ext cx="257810" cy="8890"/>
            </a:xfrm>
            <a:custGeom>
              <a:avLst/>
              <a:gdLst/>
              <a:ahLst/>
              <a:cxnLst/>
              <a:rect l="l" t="t" r="r" b="b"/>
              <a:pathLst>
                <a:path w="257809" h="8889">
                  <a:moveTo>
                    <a:pt x="0" y="0"/>
                  </a:moveTo>
                  <a:lnTo>
                    <a:pt x="761" y="8382"/>
                  </a:lnTo>
                  <a:lnTo>
                    <a:pt x="257543" y="838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01" name="object 3401"/>
            <p:cNvSpPr/>
            <p:nvPr/>
          </p:nvSpPr>
          <p:spPr>
            <a:xfrm>
              <a:off x="6709295" y="2766060"/>
              <a:ext cx="271780" cy="8890"/>
            </a:xfrm>
            <a:custGeom>
              <a:avLst/>
              <a:gdLst/>
              <a:ahLst/>
              <a:cxnLst/>
              <a:rect l="l" t="t" r="r" b="b"/>
              <a:pathLst>
                <a:path w="271779" h="8889">
                  <a:moveTo>
                    <a:pt x="271271" y="0"/>
                  </a:moveTo>
                  <a:lnTo>
                    <a:pt x="0" y="0"/>
                  </a:lnTo>
                  <a:lnTo>
                    <a:pt x="257543" y="8382"/>
                  </a:lnTo>
                  <a:lnTo>
                    <a:pt x="27127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02" name="object 3402"/>
            <p:cNvSpPr/>
            <p:nvPr/>
          </p:nvSpPr>
          <p:spPr>
            <a:xfrm>
              <a:off x="6709295" y="2766060"/>
              <a:ext cx="271780" cy="8890"/>
            </a:xfrm>
            <a:custGeom>
              <a:avLst/>
              <a:gdLst/>
              <a:ahLst/>
              <a:cxnLst/>
              <a:rect l="l" t="t" r="r" b="b"/>
              <a:pathLst>
                <a:path w="271779" h="8889">
                  <a:moveTo>
                    <a:pt x="0" y="0"/>
                  </a:moveTo>
                  <a:lnTo>
                    <a:pt x="271271" y="0"/>
                  </a:lnTo>
                  <a:lnTo>
                    <a:pt x="257543" y="838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03" name="object 3403"/>
            <p:cNvSpPr/>
            <p:nvPr/>
          </p:nvSpPr>
          <p:spPr>
            <a:xfrm>
              <a:off x="6086741" y="2774442"/>
              <a:ext cx="320040" cy="11430"/>
            </a:xfrm>
            <a:custGeom>
              <a:avLst/>
              <a:gdLst/>
              <a:ahLst/>
              <a:cxnLst/>
              <a:rect l="l" t="t" r="r" b="b"/>
              <a:pathLst>
                <a:path w="320039" h="11430">
                  <a:moveTo>
                    <a:pt x="320039" y="11430"/>
                  </a:moveTo>
                  <a:lnTo>
                    <a:pt x="0" y="0"/>
                  </a:lnTo>
                  <a:lnTo>
                    <a:pt x="34289" y="11430"/>
                  </a:lnTo>
                  <a:lnTo>
                    <a:pt x="320039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04" name="object 3404"/>
            <p:cNvSpPr/>
            <p:nvPr/>
          </p:nvSpPr>
          <p:spPr>
            <a:xfrm>
              <a:off x="6086741" y="2774442"/>
              <a:ext cx="320040" cy="11430"/>
            </a:xfrm>
            <a:custGeom>
              <a:avLst/>
              <a:gdLst/>
              <a:ahLst/>
              <a:cxnLst/>
              <a:rect l="l" t="t" r="r" b="b"/>
              <a:pathLst>
                <a:path w="320039" h="11430">
                  <a:moveTo>
                    <a:pt x="0" y="0"/>
                  </a:moveTo>
                  <a:lnTo>
                    <a:pt x="34289" y="11430"/>
                  </a:lnTo>
                  <a:lnTo>
                    <a:pt x="320039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05" name="object 3405"/>
            <p:cNvSpPr/>
            <p:nvPr/>
          </p:nvSpPr>
          <p:spPr>
            <a:xfrm>
              <a:off x="6086741" y="2774442"/>
              <a:ext cx="347980" cy="11430"/>
            </a:xfrm>
            <a:custGeom>
              <a:avLst/>
              <a:gdLst/>
              <a:ahLst/>
              <a:cxnLst/>
              <a:rect l="l" t="t" r="r" b="b"/>
              <a:pathLst>
                <a:path w="347979" h="11430">
                  <a:moveTo>
                    <a:pt x="347459" y="0"/>
                  </a:moveTo>
                  <a:lnTo>
                    <a:pt x="0" y="0"/>
                  </a:lnTo>
                  <a:lnTo>
                    <a:pt x="320039" y="11430"/>
                  </a:lnTo>
                  <a:lnTo>
                    <a:pt x="34745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06" name="object 3406"/>
            <p:cNvSpPr/>
            <p:nvPr/>
          </p:nvSpPr>
          <p:spPr>
            <a:xfrm>
              <a:off x="6086741" y="2774442"/>
              <a:ext cx="347980" cy="11430"/>
            </a:xfrm>
            <a:custGeom>
              <a:avLst/>
              <a:gdLst/>
              <a:ahLst/>
              <a:cxnLst/>
              <a:rect l="l" t="t" r="r" b="b"/>
              <a:pathLst>
                <a:path w="347979" h="11430">
                  <a:moveTo>
                    <a:pt x="0" y="0"/>
                  </a:moveTo>
                  <a:lnTo>
                    <a:pt x="347459" y="0"/>
                  </a:lnTo>
                  <a:lnTo>
                    <a:pt x="320039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07" name="object 3407"/>
            <p:cNvSpPr/>
            <p:nvPr/>
          </p:nvSpPr>
          <p:spPr>
            <a:xfrm>
              <a:off x="6589648" y="2774442"/>
              <a:ext cx="57150" cy="11430"/>
            </a:xfrm>
            <a:custGeom>
              <a:avLst/>
              <a:gdLst/>
              <a:ahLst/>
              <a:cxnLst/>
              <a:rect l="l" t="t" r="r" b="b"/>
              <a:pathLst>
                <a:path w="57150" h="11430">
                  <a:moveTo>
                    <a:pt x="57150" y="11430"/>
                  </a:moveTo>
                  <a:lnTo>
                    <a:pt x="0" y="0"/>
                  </a:lnTo>
                  <a:lnTo>
                    <a:pt x="41148" y="11430"/>
                  </a:lnTo>
                  <a:lnTo>
                    <a:pt x="57150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08" name="object 3408"/>
            <p:cNvSpPr/>
            <p:nvPr/>
          </p:nvSpPr>
          <p:spPr>
            <a:xfrm>
              <a:off x="6589648" y="2774442"/>
              <a:ext cx="57150" cy="11430"/>
            </a:xfrm>
            <a:custGeom>
              <a:avLst/>
              <a:gdLst/>
              <a:ahLst/>
              <a:cxnLst/>
              <a:rect l="l" t="t" r="r" b="b"/>
              <a:pathLst>
                <a:path w="57150" h="11430">
                  <a:moveTo>
                    <a:pt x="0" y="0"/>
                  </a:moveTo>
                  <a:lnTo>
                    <a:pt x="41148" y="11430"/>
                  </a:lnTo>
                  <a:lnTo>
                    <a:pt x="57150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09" name="object 3409"/>
            <p:cNvSpPr/>
            <p:nvPr/>
          </p:nvSpPr>
          <p:spPr>
            <a:xfrm>
              <a:off x="6589648" y="2774442"/>
              <a:ext cx="57150" cy="11430"/>
            </a:xfrm>
            <a:custGeom>
              <a:avLst/>
              <a:gdLst/>
              <a:ahLst/>
              <a:cxnLst/>
              <a:rect l="l" t="t" r="r" b="b"/>
              <a:pathLst>
                <a:path w="57150" h="11430">
                  <a:moveTo>
                    <a:pt x="57150" y="11430"/>
                  </a:moveTo>
                  <a:lnTo>
                    <a:pt x="50304" y="0"/>
                  </a:lnTo>
                  <a:lnTo>
                    <a:pt x="0" y="0"/>
                  </a:lnTo>
                  <a:lnTo>
                    <a:pt x="57150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10" name="object 3410"/>
            <p:cNvSpPr/>
            <p:nvPr/>
          </p:nvSpPr>
          <p:spPr>
            <a:xfrm>
              <a:off x="6589648" y="2774442"/>
              <a:ext cx="57150" cy="11430"/>
            </a:xfrm>
            <a:custGeom>
              <a:avLst/>
              <a:gdLst/>
              <a:ahLst/>
              <a:cxnLst/>
              <a:rect l="l" t="t" r="r" b="b"/>
              <a:pathLst>
                <a:path w="57150" h="11430">
                  <a:moveTo>
                    <a:pt x="0" y="0"/>
                  </a:moveTo>
                  <a:lnTo>
                    <a:pt x="50304" y="0"/>
                  </a:lnTo>
                  <a:lnTo>
                    <a:pt x="57150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11" name="object 3411"/>
            <p:cNvSpPr/>
            <p:nvPr/>
          </p:nvSpPr>
          <p:spPr>
            <a:xfrm>
              <a:off x="6710057" y="2774442"/>
              <a:ext cx="235585" cy="11430"/>
            </a:xfrm>
            <a:custGeom>
              <a:avLst/>
              <a:gdLst/>
              <a:ahLst/>
              <a:cxnLst/>
              <a:rect l="l" t="t" r="r" b="b"/>
              <a:pathLst>
                <a:path w="235584" h="11430">
                  <a:moveTo>
                    <a:pt x="235457" y="11430"/>
                  </a:moveTo>
                  <a:lnTo>
                    <a:pt x="0" y="0"/>
                  </a:lnTo>
                  <a:lnTo>
                    <a:pt x="761" y="11430"/>
                  </a:lnTo>
                  <a:lnTo>
                    <a:pt x="235457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12" name="object 3412"/>
            <p:cNvSpPr/>
            <p:nvPr/>
          </p:nvSpPr>
          <p:spPr>
            <a:xfrm>
              <a:off x="6710057" y="2774442"/>
              <a:ext cx="235585" cy="11430"/>
            </a:xfrm>
            <a:custGeom>
              <a:avLst/>
              <a:gdLst/>
              <a:ahLst/>
              <a:cxnLst/>
              <a:rect l="l" t="t" r="r" b="b"/>
              <a:pathLst>
                <a:path w="235584" h="11430">
                  <a:moveTo>
                    <a:pt x="0" y="0"/>
                  </a:moveTo>
                  <a:lnTo>
                    <a:pt x="761" y="11430"/>
                  </a:lnTo>
                  <a:lnTo>
                    <a:pt x="235457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13" name="object 3413"/>
            <p:cNvSpPr/>
            <p:nvPr/>
          </p:nvSpPr>
          <p:spPr>
            <a:xfrm>
              <a:off x="6710057" y="2774442"/>
              <a:ext cx="257175" cy="11430"/>
            </a:xfrm>
            <a:custGeom>
              <a:avLst/>
              <a:gdLst/>
              <a:ahLst/>
              <a:cxnLst/>
              <a:rect l="l" t="t" r="r" b="b"/>
              <a:pathLst>
                <a:path w="257175" h="11430">
                  <a:moveTo>
                    <a:pt x="256781" y="0"/>
                  </a:moveTo>
                  <a:lnTo>
                    <a:pt x="0" y="0"/>
                  </a:lnTo>
                  <a:lnTo>
                    <a:pt x="235457" y="11430"/>
                  </a:lnTo>
                  <a:lnTo>
                    <a:pt x="25678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14" name="object 3414"/>
            <p:cNvSpPr/>
            <p:nvPr/>
          </p:nvSpPr>
          <p:spPr>
            <a:xfrm>
              <a:off x="6710057" y="2774442"/>
              <a:ext cx="257175" cy="11430"/>
            </a:xfrm>
            <a:custGeom>
              <a:avLst/>
              <a:gdLst/>
              <a:ahLst/>
              <a:cxnLst/>
              <a:rect l="l" t="t" r="r" b="b"/>
              <a:pathLst>
                <a:path w="257175" h="11430">
                  <a:moveTo>
                    <a:pt x="0" y="0"/>
                  </a:moveTo>
                  <a:lnTo>
                    <a:pt x="256781" y="0"/>
                  </a:lnTo>
                  <a:lnTo>
                    <a:pt x="235457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15" name="object 3415"/>
            <p:cNvSpPr/>
            <p:nvPr/>
          </p:nvSpPr>
          <p:spPr>
            <a:xfrm>
              <a:off x="6121031" y="2785872"/>
              <a:ext cx="278130" cy="6350"/>
            </a:xfrm>
            <a:custGeom>
              <a:avLst/>
              <a:gdLst/>
              <a:ahLst/>
              <a:cxnLst/>
              <a:rect l="l" t="t" r="r" b="b"/>
              <a:pathLst>
                <a:path w="278129" h="6350">
                  <a:moveTo>
                    <a:pt x="278117" y="6095"/>
                  </a:moveTo>
                  <a:lnTo>
                    <a:pt x="0" y="0"/>
                  </a:lnTo>
                  <a:lnTo>
                    <a:pt x="15239" y="6095"/>
                  </a:lnTo>
                  <a:lnTo>
                    <a:pt x="278117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16" name="object 3416"/>
            <p:cNvSpPr/>
            <p:nvPr/>
          </p:nvSpPr>
          <p:spPr>
            <a:xfrm>
              <a:off x="6121031" y="2785872"/>
              <a:ext cx="278130" cy="6350"/>
            </a:xfrm>
            <a:custGeom>
              <a:avLst/>
              <a:gdLst/>
              <a:ahLst/>
              <a:cxnLst/>
              <a:rect l="l" t="t" r="r" b="b"/>
              <a:pathLst>
                <a:path w="278129" h="6350">
                  <a:moveTo>
                    <a:pt x="0" y="0"/>
                  </a:moveTo>
                  <a:lnTo>
                    <a:pt x="15239" y="6095"/>
                  </a:lnTo>
                  <a:lnTo>
                    <a:pt x="278117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17" name="object 3417"/>
            <p:cNvSpPr/>
            <p:nvPr/>
          </p:nvSpPr>
          <p:spPr>
            <a:xfrm>
              <a:off x="6121031" y="2785872"/>
              <a:ext cx="285750" cy="6350"/>
            </a:xfrm>
            <a:custGeom>
              <a:avLst/>
              <a:gdLst/>
              <a:ahLst/>
              <a:cxnLst/>
              <a:rect l="l" t="t" r="r" b="b"/>
              <a:pathLst>
                <a:path w="285750" h="6350">
                  <a:moveTo>
                    <a:pt x="285750" y="0"/>
                  </a:moveTo>
                  <a:lnTo>
                    <a:pt x="0" y="0"/>
                  </a:lnTo>
                  <a:lnTo>
                    <a:pt x="278117" y="6095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18" name="object 3418"/>
            <p:cNvSpPr/>
            <p:nvPr/>
          </p:nvSpPr>
          <p:spPr>
            <a:xfrm>
              <a:off x="6121031" y="2785872"/>
              <a:ext cx="285750" cy="6350"/>
            </a:xfrm>
            <a:custGeom>
              <a:avLst/>
              <a:gdLst/>
              <a:ahLst/>
              <a:cxnLst/>
              <a:rect l="l" t="t" r="r" b="b"/>
              <a:pathLst>
                <a:path w="285750" h="6350">
                  <a:moveTo>
                    <a:pt x="0" y="0"/>
                  </a:moveTo>
                  <a:lnTo>
                    <a:pt x="285750" y="0"/>
                  </a:lnTo>
                  <a:lnTo>
                    <a:pt x="278117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19" name="object 3419"/>
            <p:cNvSpPr/>
            <p:nvPr/>
          </p:nvSpPr>
          <p:spPr>
            <a:xfrm>
              <a:off x="6630796" y="2785872"/>
              <a:ext cx="19050" cy="6350"/>
            </a:xfrm>
            <a:custGeom>
              <a:avLst/>
              <a:gdLst/>
              <a:ahLst/>
              <a:cxnLst/>
              <a:rect l="l" t="t" r="r" b="b"/>
              <a:pathLst>
                <a:path w="19050" h="6350">
                  <a:moveTo>
                    <a:pt x="19050" y="6095"/>
                  </a:moveTo>
                  <a:lnTo>
                    <a:pt x="16001" y="0"/>
                  </a:lnTo>
                  <a:lnTo>
                    <a:pt x="0" y="0"/>
                  </a:lnTo>
                  <a:lnTo>
                    <a:pt x="19050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20" name="object 3420"/>
            <p:cNvSpPr/>
            <p:nvPr/>
          </p:nvSpPr>
          <p:spPr>
            <a:xfrm>
              <a:off x="6630796" y="2785872"/>
              <a:ext cx="19050" cy="6350"/>
            </a:xfrm>
            <a:custGeom>
              <a:avLst/>
              <a:gdLst/>
              <a:ahLst/>
              <a:cxnLst/>
              <a:rect l="l" t="t" r="r" b="b"/>
              <a:pathLst>
                <a:path w="19050" h="6350">
                  <a:moveTo>
                    <a:pt x="0" y="0"/>
                  </a:moveTo>
                  <a:lnTo>
                    <a:pt x="16001" y="0"/>
                  </a:lnTo>
                  <a:lnTo>
                    <a:pt x="19050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21" name="object 3421"/>
            <p:cNvSpPr/>
            <p:nvPr/>
          </p:nvSpPr>
          <p:spPr>
            <a:xfrm>
              <a:off x="6710819" y="2785872"/>
              <a:ext cx="224790" cy="6350"/>
            </a:xfrm>
            <a:custGeom>
              <a:avLst/>
              <a:gdLst/>
              <a:ahLst/>
              <a:cxnLst/>
              <a:rect l="l" t="t" r="r" b="b"/>
              <a:pathLst>
                <a:path w="224790" h="6350">
                  <a:moveTo>
                    <a:pt x="224777" y="6095"/>
                  </a:moveTo>
                  <a:lnTo>
                    <a:pt x="0" y="0"/>
                  </a:lnTo>
                  <a:lnTo>
                    <a:pt x="762" y="6095"/>
                  </a:lnTo>
                  <a:lnTo>
                    <a:pt x="224777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22" name="object 3422"/>
            <p:cNvSpPr/>
            <p:nvPr/>
          </p:nvSpPr>
          <p:spPr>
            <a:xfrm>
              <a:off x="6710819" y="2785872"/>
              <a:ext cx="224790" cy="6350"/>
            </a:xfrm>
            <a:custGeom>
              <a:avLst/>
              <a:gdLst/>
              <a:ahLst/>
              <a:cxnLst/>
              <a:rect l="l" t="t" r="r" b="b"/>
              <a:pathLst>
                <a:path w="224790" h="6350">
                  <a:moveTo>
                    <a:pt x="0" y="0"/>
                  </a:moveTo>
                  <a:lnTo>
                    <a:pt x="762" y="6095"/>
                  </a:lnTo>
                  <a:lnTo>
                    <a:pt x="224777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23" name="object 3423"/>
            <p:cNvSpPr/>
            <p:nvPr/>
          </p:nvSpPr>
          <p:spPr>
            <a:xfrm>
              <a:off x="6710819" y="2785872"/>
              <a:ext cx="234950" cy="6350"/>
            </a:xfrm>
            <a:custGeom>
              <a:avLst/>
              <a:gdLst/>
              <a:ahLst/>
              <a:cxnLst/>
              <a:rect l="l" t="t" r="r" b="b"/>
              <a:pathLst>
                <a:path w="234950" h="6350">
                  <a:moveTo>
                    <a:pt x="234696" y="0"/>
                  </a:moveTo>
                  <a:lnTo>
                    <a:pt x="0" y="0"/>
                  </a:lnTo>
                  <a:lnTo>
                    <a:pt x="224777" y="609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24" name="object 3424"/>
            <p:cNvSpPr/>
            <p:nvPr/>
          </p:nvSpPr>
          <p:spPr>
            <a:xfrm>
              <a:off x="6710819" y="2785872"/>
              <a:ext cx="234950" cy="6350"/>
            </a:xfrm>
            <a:custGeom>
              <a:avLst/>
              <a:gdLst/>
              <a:ahLst/>
              <a:cxnLst/>
              <a:rect l="l" t="t" r="r" b="b"/>
              <a:pathLst>
                <a:path w="234950" h="6350">
                  <a:moveTo>
                    <a:pt x="0" y="0"/>
                  </a:moveTo>
                  <a:lnTo>
                    <a:pt x="234696" y="0"/>
                  </a:lnTo>
                  <a:lnTo>
                    <a:pt x="224777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25" name="object 3425"/>
            <p:cNvSpPr/>
            <p:nvPr/>
          </p:nvSpPr>
          <p:spPr>
            <a:xfrm>
              <a:off x="6136271" y="2791968"/>
              <a:ext cx="247015" cy="13335"/>
            </a:xfrm>
            <a:custGeom>
              <a:avLst/>
              <a:gdLst/>
              <a:ahLst/>
              <a:cxnLst/>
              <a:rect l="l" t="t" r="r" b="b"/>
              <a:pathLst>
                <a:path w="247014" h="13335">
                  <a:moveTo>
                    <a:pt x="246887" y="12954"/>
                  </a:moveTo>
                  <a:lnTo>
                    <a:pt x="0" y="0"/>
                  </a:lnTo>
                  <a:lnTo>
                    <a:pt x="34289" y="12954"/>
                  </a:lnTo>
                  <a:lnTo>
                    <a:pt x="246887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26" name="object 3426"/>
            <p:cNvSpPr/>
            <p:nvPr/>
          </p:nvSpPr>
          <p:spPr>
            <a:xfrm>
              <a:off x="6136271" y="2791968"/>
              <a:ext cx="247015" cy="13335"/>
            </a:xfrm>
            <a:custGeom>
              <a:avLst/>
              <a:gdLst/>
              <a:ahLst/>
              <a:cxnLst/>
              <a:rect l="l" t="t" r="r" b="b"/>
              <a:pathLst>
                <a:path w="247014" h="13335">
                  <a:moveTo>
                    <a:pt x="0" y="0"/>
                  </a:moveTo>
                  <a:lnTo>
                    <a:pt x="34289" y="12954"/>
                  </a:lnTo>
                  <a:lnTo>
                    <a:pt x="246887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27" name="object 3427"/>
            <p:cNvSpPr/>
            <p:nvPr/>
          </p:nvSpPr>
          <p:spPr>
            <a:xfrm>
              <a:off x="6136271" y="2791968"/>
              <a:ext cx="262890" cy="13335"/>
            </a:xfrm>
            <a:custGeom>
              <a:avLst/>
              <a:gdLst/>
              <a:ahLst/>
              <a:cxnLst/>
              <a:rect l="l" t="t" r="r" b="b"/>
              <a:pathLst>
                <a:path w="262889" h="13335">
                  <a:moveTo>
                    <a:pt x="262877" y="0"/>
                  </a:moveTo>
                  <a:lnTo>
                    <a:pt x="0" y="0"/>
                  </a:lnTo>
                  <a:lnTo>
                    <a:pt x="246887" y="12954"/>
                  </a:lnTo>
                  <a:lnTo>
                    <a:pt x="26287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28" name="object 3428"/>
            <p:cNvSpPr/>
            <p:nvPr/>
          </p:nvSpPr>
          <p:spPr>
            <a:xfrm>
              <a:off x="6136271" y="2791968"/>
              <a:ext cx="262890" cy="13335"/>
            </a:xfrm>
            <a:custGeom>
              <a:avLst/>
              <a:gdLst/>
              <a:ahLst/>
              <a:cxnLst/>
              <a:rect l="l" t="t" r="r" b="b"/>
              <a:pathLst>
                <a:path w="262889" h="13335">
                  <a:moveTo>
                    <a:pt x="0" y="0"/>
                  </a:moveTo>
                  <a:lnTo>
                    <a:pt x="262877" y="0"/>
                  </a:lnTo>
                  <a:lnTo>
                    <a:pt x="246887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29" name="object 3429"/>
            <p:cNvSpPr/>
            <p:nvPr/>
          </p:nvSpPr>
          <p:spPr>
            <a:xfrm>
              <a:off x="6711581" y="2791968"/>
              <a:ext cx="203200" cy="13335"/>
            </a:xfrm>
            <a:custGeom>
              <a:avLst/>
              <a:gdLst/>
              <a:ahLst/>
              <a:cxnLst/>
              <a:rect l="l" t="t" r="r" b="b"/>
              <a:pathLst>
                <a:path w="203200" h="13335">
                  <a:moveTo>
                    <a:pt x="202679" y="12954"/>
                  </a:moveTo>
                  <a:lnTo>
                    <a:pt x="0" y="0"/>
                  </a:lnTo>
                  <a:lnTo>
                    <a:pt x="761" y="12954"/>
                  </a:lnTo>
                  <a:lnTo>
                    <a:pt x="202679" y="1295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30" name="object 3430"/>
            <p:cNvSpPr/>
            <p:nvPr/>
          </p:nvSpPr>
          <p:spPr>
            <a:xfrm>
              <a:off x="6711581" y="2791968"/>
              <a:ext cx="203200" cy="13335"/>
            </a:xfrm>
            <a:custGeom>
              <a:avLst/>
              <a:gdLst/>
              <a:ahLst/>
              <a:cxnLst/>
              <a:rect l="l" t="t" r="r" b="b"/>
              <a:pathLst>
                <a:path w="203200" h="13335">
                  <a:moveTo>
                    <a:pt x="0" y="0"/>
                  </a:moveTo>
                  <a:lnTo>
                    <a:pt x="761" y="12954"/>
                  </a:lnTo>
                  <a:lnTo>
                    <a:pt x="202679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31" name="object 3431"/>
            <p:cNvSpPr/>
            <p:nvPr/>
          </p:nvSpPr>
          <p:spPr>
            <a:xfrm>
              <a:off x="6711581" y="2791968"/>
              <a:ext cx="224154" cy="13335"/>
            </a:xfrm>
            <a:custGeom>
              <a:avLst/>
              <a:gdLst/>
              <a:ahLst/>
              <a:cxnLst/>
              <a:rect l="l" t="t" r="r" b="b"/>
              <a:pathLst>
                <a:path w="224154" h="13335">
                  <a:moveTo>
                    <a:pt x="224015" y="0"/>
                  </a:moveTo>
                  <a:lnTo>
                    <a:pt x="0" y="0"/>
                  </a:lnTo>
                  <a:lnTo>
                    <a:pt x="202679" y="12954"/>
                  </a:lnTo>
                  <a:lnTo>
                    <a:pt x="22401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32" name="object 3432"/>
            <p:cNvSpPr/>
            <p:nvPr/>
          </p:nvSpPr>
          <p:spPr>
            <a:xfrm>
              <a:off x="6711581" y="2791968"/>
              <a:ext cx="224154" cy="13335"/>
            </a:xfrm>
            <a:custGeom>
              <a:avLst/>
              <a:gdLst/>
              <a:ahLst/>
              <a:cxnLst/>
              <a:rect l="l" t="t" r="r" b="b"/>
              <a:pathLst>
                <a:path w="224154" h="13335">
                  <a:moveTo>
                    <a:pt x="0" y="0"/>
                  </a:moveTo>
                  <a:lnTo>
                    <a:pt x="224015" y="0"/>
                  </a:lnTo>
                  <a:lnTo>
                    <a:pt x="202679" y="1295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33" name="object 3433"/>
            <p:cNvSpPr/>
            <p:nvPr/>
          </p:nvSpPr>
          <p:spPr>
            <a:xfrm>
              <a:off x="6145415" y="2804922"/>
              <a:ext cx="231140" cy="5715"/>
            </a:xfrm>
            <a:custGeom>
              <a:avLst/>
              <a:gdLst/>
              <a:ahLst/>
              <a:cxnLst/>
              <a:rect l="l" t="t" r="r" b="b"/>
              <a:pathLst>
                <a:path w="231139" h="5714">
                  <a:moveTo>
                    <a:pt x="230873" y="5333"/>
                  </a:moveTo>
                  <a:lnTo>
                    <a:pt x="25145" y="0"/>
                  </a:lnTo>
                  <a:lnTo>
                    <a:pt x="0" y="5333"/>
                  </a:lnTo>
                  <a:lnTo>
                    <a:pt x="230873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34" name="object 3434"/>
            <p:cNvSpPr/>
            <p:nvPr/>
          </p:nvSpPr>
          <p:spPr>
            <a:xfrm>
              <a:off x="6145415" y="2804922"/>
              <a:ext cx="231140" cy="5715"/>
            </a:xfrm>
            <a:custGeom>
              <a:avLst/>
              <a:gdLst/>
              <a:ahLst/>
              <a:cxnLst/>
              <a:rect l="l" t="t" r="r" b="b"/>
              <a:pathLst>
                <a:path w="231139" h="5714">
                  <a:moveTo>
                    <a:pt x="25145" y="0"/>
                  </a:moveTo>
                  <a:lnTo>
                    <a:pt x="0" y="5333"/>
                  </a:lnTo>
                  <a:lnTo>
                    <a:pt x="230873" y="5333"/>
                  </a:lnTo>
                  <a:lnTo>
                    <a:pt x="25145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35" name="object 3435"/>
            <p:cNvSpPr/>
            <p:nvPr/>
          </p:nvSpPr>
          <p:spPr>
            <a:xfrm>
              <a:off x="6170561" y="2804922"/>
              <a:ext cx="212725" cy="5715"/>
            </a:xfrm>
            <a:custGeom>
              <a:avLst/>
              <a:gdLst/>
              <a:ahLst/>
              <a:cxnLst/>
              <a:rect l="l" t="t" r="r" b="b"/>
              <a:pathLst>
                <a:path w="212725" h="5714">
                  <a:moveTo>
                    <a:pt x="212598" y="0"/>
                  </a:moveTo>
                  <a:lnTo>
                    <a:pt x="0" y="0"/>
                  </a:lnTo>
                  <a:lnTo>
                    <a:pt x="205727" y="5333"/>
                  </a:lnTo>
                  <a:lnTo>
                    <a:pt x="21259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36" name="object 3436"/>
            <p:cNvSpPr/>
            <p:nvPr/>
          </p:nvSpPr>
          <p:spPr>
            <a:xfrm>
              <a:off x="6170561" y="2804922"/>
              <a:ext cx="212725" cy="5715"/>
            </a:xfrm>
            <a:custGeom>
              <a:avLst/>
              <a:gdLst/>
              <a:ahLst/>
              <a:cxnLst/>
              <a:rect l="l" t="t" r="r" b="b"/>
              <a:pathLst>
                <a:path w="212725" h="5714">
                  <a:moveTo>
                    <a:pt x="0" y="0"/>
                  </a:moveTo>
                  <a:lnTo>
                    <a:pt x="212598" y="0"/>
                  </a:lnTo>
                  <a:lnTo>
                    <a:pt x="205727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37" name="object 3437"/>
            <p:cNvSpPr/>
            <p:nvPr/>
          </p:nvSpPr>
          <p:spPr>
            <a:xfrm>
              <a:off x="6712343" y="2804922"/>
              <a:ext cx="192405" cy="5715"/>
            </a:xfrm>
            <a:custGeom>
              <a:avLst/>
              <a:gdLst/>
              <a:ahLst/>
              <a:cxnLst/>
              <a:rect l="l" t="t" r="r" b="b"/>
              <a:pathLst>
                <a:path w="192404" h="5714">
                  <a:moveTo>
                    <a:pt x="192024" y="5333"/>
                  </a:moveTo>
                  <a:lnTo>
                    <a:pt x="0" y="0"/>
                  </a:lnTo>
                  <a:lnTo>
                    <a:pt x="0" y="5333"/>
                  </a:lnTo>
                  <a:lnTo>
                    <a:pt x="192024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38" name="object 3438"/>
            <p:cNvSpPr/>
            <p:nvPr/>
          </p:nvSpPr>
          <p:spPr>
            <a:xfrm>
              <a:off x="6712343" y="2804922"/>
              <a:ext cx="192405" cy="5715"/>
            </a:xfrm>
            <a:custGeom>
              <a:avLst/>
              <a:gdLst/>
              <a:ahLst/>
              <a:cxnLst/>
              <a:rect l="l" t="t" r="r" b="b"/>
              <a:pathLst>
                <a:path w="192404" h="5714">
                  <a:moveTo>
                    <a:pt x="0" y="0"/>
                  </a:moveTo>
                  <a:lnTo>
                    <a:pt x="0" y="5333"/>
                  </a:lnTo>
                  <a:lnTo>
                    <a:pt x="192024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39" name="object 3439"/>
            <p:cNvSpPr/>
            <p:nvPr/>
          </p:nvSpPr>
          <p:spPr>
            <a:xfrm>
              <a:off x="6712343" y="2804922"/>
              <a:ext cx="201930" cy="5715"/>
            </a:xfrm>
            <a:custGeom>
              <a:avLst/>
              <a:gdLst/>
              <a:ahLst/>
              <a:cxnLst/>
              <a:rect l="l" t="t" r="r" b="b"/>
              <a:pathLst>
                <a:path w="201929" h="5714">
                  <a:moveTo>
                    <a:pt x="201917" y="0"/>
                  </a:moveTo>
                  <a:lnTo>
                    <a:pt x="0" y="0"/>
                  </a:lnTo>
                  <a:lnTo>
                    <a:pt x="192024" y="5333"/>
                  </a:lnTo>
                  <a:lnTo>
                    <a:pt x="20191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40" name="object 3440"/>
            <p:cNvSpPr/>
            <p:nvPr/>
          </p:nvSpPr>
          <p:spPr>
            <a:xfrm>
              <a:off x="6712343" y="2804922"/>
              <a:ext cx="201930" cy="5715"/>
            </a:xfrm>
            <a:custGeom>
              <a:avLst/>
              <a:gdLst/>
              <a:ahLst/>
              <a:cxnLst/>
              <a:rect l="l" t="t" r="r" b="b"/>
              <a:pathLst>
                <a:path w="201929" h="5714">
                  <a:moveTo>
                    <a:pt x="0" y="0"/>
                  </a:moveTo>
                  <a:lnTo>
                    <a:pt x="201917" y="0"/>
                  </a:lnTo>
                  <a:lnTo>
                    <a:pt x="192024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41" name="object 3441"/>
            <p:cNvSpPr/>
            <p:nvPr/>
          </p:nvSpPr>
          <p:spPr>
            <a:xfrm>
              <a:off x="6073787" y="2810256"/>
              <a:ext cx="293370" cy="16510"/>
            </a:xfrm>
            <a:custGeom>
              <a:avLst/>
              <a:gdLst/>
              <a:ahLst/>
              <a:cxnLst/>
              <a:rect l="l" t="t" r="r" b="b"/>
              <a:pathLst>
                <a:path w="293370" h="16510">
                  <a:moveTo>
                    <a:pt x="293357" y="16001"/>
                  </a:moveTo>
                  <a:lnTo>
                    <a:pt x="71628" y="0"/>
                  </a:lnTo>
                  <a:lnTo>
                    <a:pt x="0" y="16001"/>
                  </a:lnTo>
                  <a:lnTo>
                    <a:pt x="293357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42" name="object 3442"/>
            <p:cNvSpPr/>
            <p:nvPr/>
          </p:nvSpPr>
          <p:spPr>
            <a:xfrm>
              <a:off x="6073787" y="2810256"/>
              <a:ext cx="293370" cy="16510"/>
            </a:xfrm>
            <a:custGeom>
              <a:avLst/>
              <a:gdLst/>
              <a:ahLst/>
              <a:cxnLst/>
              <a:rect l="l" t="t" r="r" b="b"/>
              <a:pathLst>
                <a:path w="293370" h="16510">
                  <a:moveTo>
                    <a:pt x="71628" y="0"/>
                  </a:moveTo>
                  <a:lnTo>
                    <a:pt x="0" y="16001"/>
                  </a:lnTo>
                  <a:lnTo>
                    <a:pt x="293357" y="16001"/>
                  </a:lnTo>
                  <a:lnTo>
                    <a:pt x="7162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43" name="object 3443"/>
            <p:cNvSpPr/>
            <p:nvPr/>
          </p:nvSpPr>
          <p:spPr>
            <a:xfrm>
              <a:off x="6145415" y="2810256"/>
              <a:ext cx="231140" cy="16510"/>
            </a:xfrm>
            <a:custGeom>
              <a:avLst/>
              <a:gdLst/>
              <a:ahLst/>
              <a:cxnLst/>
              <a:rect l="l" t="t" r="r" b="b"/>
              <a:pathLst>
                <a:path w="231139" h="16510">
                  <a:moveTo>
                    <a:pt x="230873" y="0"/>
                  </a:moveTo>
                  <a:lnTo>
                    <a:pt x="0" y="0"/>
                  </a:lnTo>
                  <a:lnTo>
                    <a:pt x="221729" y="16001"/>
                  </a:lnTo>
                  <a:lnTo>
                    <a:pt x="23087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44" name="object 3444"/>
            <p:cNvSpPr/>
            <p:nvPr/>
          </p:nvSpPr>
          <p:spPr>
            <a:xfrm>
              <a:off x="6145415" y="2810256"/>
              <a:ext cx="231140" cy="16510"/>
            </a:xfrm>
            <a:custGeom>
              <a:avLst/>
              <a:gdLst/>
              <a:ahLst/>
              <a:cxnLst/>
              <a:rect l="l" t="t" r="r" b="b"/>
              <a:pathLst>
                <a:path w="231139" h="16510">
                  <a:moveTo>
                    <a:pt x="0" y="0"/>
                  </a:moveTo>
                  <a:lnTo>
                    <a:pt x="230873" y="0"/>
                  </a:lnTo>
                  <a:lnTo>
                    <a:pt x="221729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45" name="object 3445"/>
            <p:cNvSpPr/>
            <p:nvPr/>
          </p:nvSpPr>
          <p:spPr>
            <a:xfrm>
              <a:off x="6712343" y="2810256"/>
              <a:ext cx="165100" cy="16510"/>
            </a:xfrm>
            <a:custGeom>
              <a:avLst/>
              <a:gdLst/>
              <a:ahLst/>
              <a:cxnLst/>
              <a:rect l="l" t="t" r="r" b="b"/>
              <a:pathLst>
                <a:path w="165100" h="16510">
                  <a:moveTo>
                    <a:pt x="164579" y="16001"/>
                  </a:moveTo>
                  <a:lnTo>
                    <a:pt x="0" y="0"/>
                  </a:lnTo>
                  <a:lnTo>
                    <a:pt x="1524" y="16001"/>
                  </a:lnTo>
                  <a:lnTo>
                    <a:pt x="164579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46" name="object 3446"/>
            <p:cNvSpPr/>
            <p:nvPr/>
          </p:nvSpPr>
          <p:spPr>
            <a:xfrm>
              <a:off x="6712343" y="2810256"/>
              <a:ext cx="165100" cy="16510"/>
            </a:xfrm>
            <a:custGeom>
              <a:avLst/>
              <a:gdLst/>
              <a:ahLst/>
              <a:cxnLst/>
              <a:rect l="l" t="t" r="r" b="b"/>
              <a:pathLst>
                <a:path w="165100" h="16510">
                  <a:moveTo>
                    <a:pt x="0" y="0"/>
                  </a:moveTo>
                  <a:lnTo>
                    <a:pt x="1524" y="16001"/>
                  </a:lnTo>
                  <a:lnTo>
                    <a:pt x="164579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47" name="object 3447"/>
            <p:cNvSpPr/>
            <p:nvPr/>
          </p:nvSpPr>
          <p:spPr>
            <a:xfrm>
              <a:off x="6712343" y="2810256"/>
              <a:ext cx="192405" cy="16510"/>
            </a:xfrm>
            <a:custGeom>
              <a:avLst/>
              <a:gdLst/>
              <a:ahLst/>
              <a:cxnLst/>
              <a:rect l="l" t="t" r="r" b="b"/>
              <a:pathLst>
                <a:path w="192404" h="16510">
                  <a:moveTo>
                    <a:pt x="192024" y="0"/>
                  </a:moveTo>
                  <a:lnTo>
                    <a:pt x="0" y="0"/>
                  </a:lnTo>
                  <a:lnTo>
                    <a:pt x="164579" y="1600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48" name="object 3448"/>
            <p:cNvSpPr/>
            <p:nvPr/>
          </p:nvSpPr>
          <p:spPr>
            <a:xfrm>
              <a:off x="6712343" y="2810256"/>
              <a:ext cx="192405" cy="16510"/>
            </a:xfrm>
            <a:custGeom>
              <a:avLst/>
              <a:gdLst/>
              <a:ahLst/>
              <a:cxnLst/>
              <a:rect l="l" t="t" r="r" b="b"/>
              <a:pathLst>
                <a:path w="192404" h="16510">
                  <a:moveTo>
                    <a:pt x="0" y="0"/>
                  </a:moveTo>
                  <a:lnTo>
                    <a:pt x="192024" y="0"/>
                  </a:lnTo>
                  <a:lnTo>
                    <a:pt x="164579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49" name="object 3449"/>
            <p:cNvSpPr/>
            <p:nvPr/>
          </p:nvSpPr>
          <p:spPr>
            <a:xfrm>
              <a:off x="6073787" y="2826258"/>
              <a:ext cx="283845" cy="15240"/>
            </a:xfrm>
            <a:custGeom>
              <a:avLst/>
              <a:gdLst/>
              <a:ahLst/>
              <a:cxnLst/>
              <a:rect l="l" t="t" r="r" b="b"/>
              <a:pathLst>
                <a:path w="283845" h="15239">
                  <a:moveTo>
                    <a:pt x="283451" y="15240"/>
                  </a:moveTo>
                  <a:lnTo>
                    <a:pt x="0" y="0"/>
                  </a:lnTo>
                  <a:lnTo>
                    <a:pt x="19812" y="15240"/>
                  </a:lnTo>
                  <a:lnTo>
                    <a:pt x="283451" y="1524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50" name="object 3450"/>
            <p:cNvSpPr/>
            <p:nvPr/>
          </p:nvSpPr>
          <p:spPr>
            <a:xfrm>
              <a:off x="6073787" y="2826258"/>
              <a:ext cx="283845" cy="15240"/>
            </a:xfrm>
            <a:custGeom>
              <a:avLst/>
              <a:gdLst/>
              <a:ahLst/>
              <a:cxnLst/>
              <a:rect l="l" t="t" r="r" b="b"/>
              <a:pathLst>
                <a:path w="283845" h="15239">
                  <a:moveTo>
                    <a:pt x="0" y="0"/>
                  </a:moveTo>
                  <a:lnTo>
                    <a:pt x="19812" y="15240"/>
                  </a:lnTo>
                  <a:lnTo>
                    <a:pt x="283451" y="1524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51" name="object 3451"/>
            <p:cNvSpPr/>
            <p:nvPr/>
          </p:nvSpPr>
          <p:spPr>
            <a:xfrm>
              <a:off x="6073787" y="2826258"/>
              <a:ext cx="293370" cy="15240"/>
            </a:xfrm>
            <a:custGeom>
              <a:avLst/>
              <a:gdLst/>
              <a:ahLst/>
              <a:cxnLst/>
              <a:rect l="l" t="t" r="r" b="b"/>
              <a:pathLst>
                <a:path w="293370" h="15239">
                  <a:moveTo>
                    <a:pt x="293357" y="0"/>
                  </a:moveTo>
                  <a:lnTo>
                    <a:pt x="0" y="0"/>
                  </a:lnTo>
                  <a:lnTo>
                    <a:pt x="283451" y="15240"/>
                  </a:lnTo>
                  <a:lnTo>
                    <a:pt x="29335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52" name="object 3452"/>
            <p:cNvSpPr/>
            <p:nvPr/>
          </p:nvSpPr>
          <p:spPr>
            <a:xfrm>
              <a:off x="6073787" y="2826258"/>
              <a:ext cx="293370" cy="15240"/>
            </a:xfrm>
            <a:custGeom>
              <a:avLst/>
              <a:gdLst/>
              <a:ahLst/>
              <a:cxnLst/>
              <a:rect l="l" t="t" r="r" b="b"/>
              <a:pathLst>
                <a:path w="293370" h="15239">
                  <a:moveTo>
                    <a:pt x="0" y="0"/>
                  </a:moveTo>
                  <a:lnTo>
                    <a:pt x="293357" y="0"/>
                  </a:lnTo>
                  <a:lnTo>
                    <a:pt x="283451" y="1524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53" name="object 3453"/>
            <p:cNvSpPr/>
            <p:nvPr/>
          </p:nvSpPr>
          <p:spPr>
            <a:xfrm>
              <a:off x="6713867" y="2826258"/>
              <a:ext cx="137160" cy="15240"/>
            </a:xfrm>
            <a:custGeom>
              <a:avLst/>
              <a:gdLst/>
              <a:ahLst/>
              <a:cxnLst/>
              <a:rect l="l" t="t" r="r" b="b"/>
              <a:pathLst>
                <a:path w="137159" h="15239">
                  <a:moveTo>
                    <a:pt x="137160" y="15240"/>
                  </a:moveTo>
                  <a:lnTo>
                    <a:pt x="0" y="0"/>
                  </a:lnTo>
                  <a:lnTo>
                    <a:pt x="1524" y="15240"/>
                  </a:lnTo>
                  <a:lnTo>
                    <a:pt x="137160" y="1524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54" name="object 3454"/>
            <p:cNvSpPr/>
            <p:nvPr/>
          </p:nvSpPr>
          <p:spPr>
            <a:xfrm>
              <a:off x="6713867" y="2826258"/>
              <a:ext cx="137160" cy="15240"/>
            </a:xfrm>
            <a:custGeom>
              <a:avLst/>
              <a:gdLst/>
              <a:ahLst/>
              <a:cxnLst/>
              <a:rect l="l" t="t" r="r" b="b"/>
              <a:pathLst>
                <a:path w="137159" h="15239">
                  <a:moveTo>
                    <a:pt x="0" y="0"/>
                  </a:moveTo>
                  <a:lnTo>
                    <a:pt x="1524" y="15240"/>
                  </a:lnTo>
                  <a:lnTo>
                    <a:pt x="137160" y="1524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55" name="object 3455"/>
            <p:cNvSpPr/>
            <p:nvPr/>
          </p:nvSpPr>
          <p:spPr>
            <a:xfrm>
              <a:off x="6713867" y="2826258"/>
              <a:ext cx="163195" cy="15240"/>
            </a:xfrm>
            <a:custGeom>
              <a:avLst/>
              <a:gdLst/>
              <a:ahLst/>
              <a:cxnLst/>
              <a:rect l="l" t="t" r="r" b="b"/>
              <a:pathLst>
                <a:path w="163195" h="15239">
                  <a:moveTo>
                    <a:pt x="163055" y="0"/>
                  </a:moveTo>
                  <a:lnTo>
                    <a:pt x="0" y="0"/>
                  </a:lnTo>
                  <a:lnTo>
                    <a:pt x="137160" y="15240"/>
                  </a:lnTo>
                  <a:lnTo>
                    <a:pt x="16305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56" name="object 3456"/>
            <p:cNvSpPr/>
            <p:nvPr/>
          </p:nvSpPr>
          <p:spPr>
            <a:xfrm>
              <a:off x="6713867" y="2826258"/>
              <a:ext cx="163195" cy="15240"/>
            </a:xfrm>
            <a:custGeom>
              <a:avLst/>
              <a:gdLst/>
              <a:ahLst/>
              <a:cxnLst/>
              <a:rect l="l" t="t" r="r" b="b"/>
              <a:pathLst>
                <a:path w="163195" h="15239">
                  <a:moveTo>
                    <a:pt x="0" y="0"/>
                  </a:moveTo>
                  <a:lnTo>
                    <a:pt x="163055" y="0"/>
                  </a:lnTo>
                  <a:lnTo>
                    <a:pt x="137160" y="1524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57" name="object 3457"/>
            <p:cNvSpPr/>
            <p:nvPr/>
          </p:nvSpPr>
          <p:spPr>
            <a:xfrm>
              <a:off x="5672213" y="2841498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5334" y="3047"/>
                  </a:moveTo>
                  <a:lnTo>
                    <a:pt x="4572" y="0"/>
                  </a:lnTo>
                  <a:lnTo>
                    <a:pt x="0" y="3047"/>
                  </a:lnTo>
                  <a:lnTo>
                    <a:pt x="5334" y="304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58" name="object 3458"/>
            <p:cNvSpPr/>
            <p:nvPr/>
          </p:nvSpPr>
          <p:spPr>
            <a:xfrm>
              <a:off x="5672213" y="2841498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4572" y="0"/>
                  </a:moveTo>
                  <a:lnTo>
                    <a:pt x="0" y="3047"/>
                  </a:lnTo>
                  <a:lnTo>
                    <a:pt x="5334" y="3047"/>
                  </a:lnTo>
                  <a:lnTo>
                    <a:pt x="457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59" name="object 3459"/>
            <p:cNvSpPr/>
            <p:nvPr/>
          </p:nvSpPr>
          <p:spPr>
            <a:xfrm>
              <a:off x="6093599" y="2841498"/>
              <a:ext cx="262255" cy="3175"/>
            </a:xfrm>
            <a:custGeom>
              <a:avLst/>
              <a:gdLst/>
              <a:ahLst/>
              <a:cxnLst/>
              <a:rect l="l" t="t" r="r" b="b"/>
              <a:pathLst>
                <a:path w="262254" h="3175">
                  <a:moveTo>
                    <a:pt x="262128" y="3047"/>
                  </a:moveTo>
                  <a:lnTo>
                    <a:pt x="0" y="0"/>
                  </a:lnTo>
                  <a:lnTo>
                    <a:pt x="3810" y="3047"/>
                  </a:lnTo>
                  <a:lnTo>
                    <a:pt x="262128" y="304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60" name="object 3460"/>
            <p:cNvSpPr/>
            <p:nvPr/>
          </p:nvSpPr>
          <p:spPr>
            <a:xfrm>
              <a:off x="6093599" y="2841498"/>
              <a:ext cx="262255" cy="3175"/>
            </a:xfrm>
            <a:custGeom>
              <a:avLst/>
              <a:gdLst/>
              <a:ahLst/>
              <a:cxnLst/>
              <a:rect l="l" t="t" r="r" b="b"/>
              <a:pathLst>
                <a:path w="262254" h="3175">
                  <a:moveTo>
                    <a:pt x="0" y="0"/>
                  </a:moveTo>
                  <a:lnTo>
                    <a:pt x="3810" y="3047"/>
                  </a:lnTo>
                  <a:lnTo>
                    <a:pt x="262128" y="304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61" name="object 3461"/>
            <p:cNvSpPr/>
            <p:nvPr/>
          </p:nvSpPr>
          <p:spPr>
            <a:xfrm>
              <a:off x="6093599" y="2841498"/>
              <a:ext cx="264160" cy="3175"/>
            </a:xfrm>
            <a:custGeom>
              <a:avLst/>
              <a:gdLst/>
              <a:ahLst/>
              <a:cxnLst/>
              <a:rect l="l" t="t" r="r" b="b"/>
              <a:pathLst>
                <a:path w="264160" h="3175">
                  <a:moveTo>
                    <a:pt x="263639" y="0"/>
                  </a:moveTo>
                  <a:lnTo>
                    <a:pt x="0" y="0"/>
                  </a:lnTo>
                  <a:lnTo>
                    <a:pt x="262128" y="3047"/>
                  </a:lnTo>
                  <a:lnTo>
                    <a:pt x="26363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62" name="object 3462"/>
            <p:cNvSpPr/>
            <p:nvPr/>
          </p:nvSpPr>
          <p:spPr>
            <a:xfrm>
              <a:off x="6093599" y="2841498"/>
              <a:ext cx="264160" cy="3175"/>
            </a:xfrm>
            <a:custGeom>
              <a:avLst/>
              <a:gdLst/>
              <a:ahLst/>
              <a:cxnLst/>
              <a:rect l="l" t="t" r="r" b="b"/>
              <a:pathLst>
                <a:path w="264160" h="3175">
                  <a:moveTo>
                    <a:pt x="0" y="0"/>
                  </a:moveTo>
                  <a:lnTo>
                    <a:pt x="263639" y="0"/>
                  </a:lnTo>
                  <a:lnTo>
                    <a:pt x="262128" y="304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63" name="object 3463"/>
            <p:cNvSpPr/>
            <p:nvPr/>
          </p:nvSpPr>
          <p:spPr>
            <a:xfrm>
              <a:off x="6715391" y="2841498"/>
              <a:ext cx="130810" cy="3175"/>
            </a:xfrm>
            <a:custGeom>
              <a:avLst/>
              <a:gdLst/>
              <a:ahLst/>
              <a:cxnLst/>
              <a:rect l="l" t="t" r="r" b="b"/>
              <a:pathLst>
                <a:path w="130809" h="3175">
                  <a:moveTo>
                    <a:pt x="130301" y="3047"/>
                  </a:moveTo>
                  <a:lnTo>
                    <a:pt x="0" y="0"/>
                  </a:lnTo>
                  <a:lnTo>
                    <a:pt x="0" y="3047"/>
                  </a:lnTo>
                  <a:lnTo>
                    <a:pt x="130301" y="304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64" name="object 3464"/>
            <p:cNvSpPr/>
            <p:nvPr/>
          </p:nvSpPr>
          <p:spPr>
            <a:xfrm>
              <a:off x="6715391" y="2841498"/>
              <a:ext cx="130810" cy="3175"/>
            </a:xfrm>
            <a:custGeom>
              <a:avLst/>
              <a:gdLst/>
              <a:ahLst/>
              <a:cxnLst/>
              <a:rect l="l" t="t" r="r" b="b"/>
              <a:pathLst>
                <a:path w="130809" h="3175">
                  <a:moveTo>
                    <a:pt x="0" y="0"/>
                  </a:moveTo>
                  <a:lnTo>
                    <a:pt x="0" y="3047"/>
                  </a:lnTo>
                  <a:lnTo>
                    <a:pt x="130301" y="304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65" name="object 3465"/>
            <p:cNvSpPr/>
            <p:nvPr/>
          </p:nvSpPr>
          <p:spPr>
            <a:xfrm>
              <a:off x="6715391" y="2841498"/>
              <a:ext cx="135890" cy="3175"/>
            </a:xfrm>
            <a:custGeom>
              <a:avLst/>
              <a:gdLst/>
              <a:ahLst/>
              <a:cxnLst/>
              <a:rect l="l" t="t" r="r" b="b"/>
              <a:pathLst>
                <a:path w="135890" h="3175">
                  <a:moveTo>
                    <a:pt x="135636" y="0"/>
                  </a:moveTo>
                  <a:lnTo>
                    <a:pt x="0" y="0"/>
                  </a:lnTo>
                  <a:lnTo>
                    <a:pt x="130301" y="3047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66" name="object 3466"/>
            <p:cNvSpPr/>
            <p:nvPr/>
          </p:nvSpPr>
          <p:spPr>
            <a:xfrm>
              <a:off x="6715391" y="2841498"/>
              <a:ext cx="135890" cy="3175"/>
            </a:xfrm>
            <a:custGeom>
              <a:avLst/>
              <a:gdLst/>
              <a:ahLst/>
              <a:cxnLst/>
              <a:rect l="l" t="t" r="r" b="b"/>
              <a:pathLst>
                <a:path w="135890" h="3175">
                  <a:moveTo>
                    <a:pt x="0" y="0"/>
                  </a:moveTo>
                  <a:lnTo>
                    <a:pt x="135636" y="0"/>
                  </a:lnTo>
                  <a:lnTo>
                    <a:pt x="130301" y="304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67" name="object 3467"/>
            <p:cNvSpPr/>
            <p:nvPr/>
          </p:nvSpPr>
          <p:spPr>
            <a:xfrm>
              <a:off x="5656211" y="2844546"/>
              <a:ext cx="22225" cy="9525"/>
            </a:xfrm>
            <a:custGeom>
              <a:avLst/>
              <a:gdLst/>
              <a:ahLst/>
              <a:cxnLst/>
              <a:rect l="l" t="t" r="r" b="b"/>
              <a:pathLst>
                <a:path w="22225" h="9525">
                  <a:moveTo>
                    <a:pt x="22098" y="9143"/>
                  </a:moveTo>
                  <a:lnTo>
                    <a:pt x="16001" y="0"/>
                  </a:lnTo>
                  <a:lnTo>
                    <a:pt x="0" y="9143"/>
                  </a:lnTo>
                  <a:lnTo>
                    <a:pt x="22098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68" name="object 3468"/>
            <p:cNvSpPr/>
            <p:nvPr/>
          </p:nvSpPr>
          <p:spPr>
            <a:xfrm>
              <a:off x="5656211" y="2844546"/>
              <a:ext cx="22225" cy="9525"/>
            </a:xfrm>
            <a:custGeom>
              <a:avLst/>
              <a:gdLst/>
              <a:ahLst/>
              <a:cxnLst/>
              <a:rect l="l" t="t" r="r" b="b"/>
              <a:pathLst>
                <a:path w="22225" h="9525">
                  <a:moveTo>
                    <a:pt x="16001" y="0"/>
                  </a:moveTo>
                  <a:lnTo>
                    <a:pt x="0" y="9143"/>
                  </a:lnTo>
                  <a:lnTo>
                    <a:pt x="22098" y="9143"/>
                  </a:lnTo>
                  <a:lnTo>
                    <a:pt x="16001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69" name="object 3469"/>
            <p:cNvSpPr/>
            <p:nvPr/>
          </p:nvSpPr>
          <p:spPr>
            <a:xfrm>
              <a:off x="5672213" y="2844546"/>
              <a:ext cx="6350" cy="9525"/>
            </a:xfrm>
            <a:custGeom>
              <a:avLst/>
              <a:gdLst/>
              <a:ahLst/>
              <a:cxnLst/>
              <a:rect l="l" t="t" r="r" b="b"/>
              <a:pathLst>
                <a:path w="6350" h="9525">
                  <a:moveTo>
                    <a:pt x="6096" y="9143"/>
                  </a:moveTo>
                  <a:lnTo>
                    <a:pt x="5334" y="0"/>
                  </a:lnTo>
                  <a:lnTo>
                    <a:pt x="0" y="0"/>
                  </a:lnTo>
                  <a:lnTo>
                    <a:pt x="6096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70" name="object 3470"/>
            <p:cNvSpPr/>
            <p:nvPr/>
          </p:nvSpPr>
          <p:spPr>
            <a:xfrm>
              <a:off x="5672213" y="2844546"/>
              <a:ext cx="6350" cy="9525"/>
            </a:xfrm>
            <a:custGeom>
              <a:avLst/>
              <a:gdLst/>
              <a:ahLst/>
              <a:cxnLst/>
              <a:rect l="l" t="t" r="r" b="b"/>
              <a:pathLst>
                <a:path w="6350" h="9525">
                  <a:moveTo>
                    <a:pt x="0" y="0"/>
                  </a:moveTo>
                  <a:lnTo>
                    <a:pt x="5334" y="0"/>
                  </a:lnTo>
                  <a:lnTo>
                    <a:pt x="6096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71" name="object 3471"/>
            <p:cNvSpPr/>
            <p:nvPr/>
          </p:nvSpPr>
          <p:spPr>
            <a:xfrm>
              <a:off x="6097409" y="2844546"/>
              <a:ext cx="256540" cy="9525"/>
            </a:xfrm>
            <a:custGeom>
              <a:avLst/>
              <a:gdLst/>
              <a:ahLst/>
              <a:cxnLst/>
              <a:rect l="l" t="t" r="r" b="b"/>
              <a:pathLst>
                <a:path w="256539" h="9525">
                  <a:moveTo>
                    <a:pt x="256032" y="9143"/>
                  </a:moveTo>
                  <a:lnTo>
                    <a:pt x="0" y="0"/>
                  </a:lnTo>
                  <a:lnTo>
                    <a:pt x="12953" y="9143"/>
                  </a:lnTo>
                  <a:lnTo>
                    <a:pt x="256032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72" name="object 3472"/>
            <p:cNvSpPr/>
            <p:nvPr/>
          </p:nvSpPr>
          <p:spPr>
            <a:xfrm>
              <a:off x="6097409" y="2844546"/>
              <a:ext cx="256540" cy="9525"/>
            </a:xfrm>
            <a:custGeom>
              <a:avLst/>
              <a:gdLst/>
              <a:ahLst/>
              <a:cxnLst/>
              <a:rect l="l" t="t" r="r" b="b"/>
              <a:pathLst>
                <a:path w="256539" h="9525">
                  <a:moveTo>
                    <a:pt x="0" y="0"/>
                  </a:moveTo>
                  <a:lnTo>
                    <a:pt x="12953" y="9143"/>
                  </a:lnTo>
                  <a:lnTo>
                    <a:pt x="256032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73" name="object 3473"/>
            <p:cNvSpPr/>
            <p:nvPr/>
          </p:nvSpPr>
          <p:spPr>
            <a:xfrm>
              <a:off x="6097409" y="2844546"/>
              <a:ext cx="258445" cy="9525"/>
            </a:xfrm>
            <a:custGeom>
              <a:avLst/>
              <a:gdLst/>
              <a:ahLst/>
              <a:cxnLst/>
              <a:rect l="l" t="t" r="r" b="b"/>
              <a:pathLst>
                <a:path w="258445" h="9525">
                  <a:moveTo>
                    <a:pt x="258318" y="0"/>
                  </a:moveTo>
                  <a:lnTo>
                    <a:pt x="0" y="0"/>
                  </a:lnTo>
                  <a:lnTo>
                    <a:pt x="256032" y="9143"/>
                  </a:lnTo>
                  <a:lnTo>
                    <a:pt x="25831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74" name="object 3474"/>
            <p:cNvSpPr/>
            <p:nvPr/>
          </p:nvSpPr>
          <p:spPr>
            <a:xfrm>
              <a:off x="6097409" y="2844546"/>
              <a:ext cx="258445" cy="9525"/>
            </a:xfrm>
            <a:custGeom>
              <a:avLst/>
              <a:gdLst/>
              <a:ahLst/>
              <a:cxnLst/>
              <a:rect l="l" t="t" r="r" b="b"/>
              <a:pathLst>
                <a:path w="258445" h="9525">
                  <a:moveTo>
                    <a:pt x="0" y="0"/>
                  </a:moveTo>
                  <a:lnTo>
                    <a:pt x="258318" y="0"/>
                  </a:lnTo>
                  <a:lnTo>
                    <a:pt x="256032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75" name="object 3475"/>
            <p:cNvSpPr/>
            <p:nvPr/>
          </p:nvSpPr>
          <p:spPr>
            <a:xfrm>
              <a:off x="6715391" y="2844546"/>
              <a:ext cx="114300" cy="9525"/>
            </a:xfrm>
            <a:custGeom>
              <a:avLst/>
              <a:gdLst/>
              <a:ahLst/>
              <a:cxnLst/>
              <a:rect l="l" t="t" r="r" b="b"/>
              <a:pathLst>
                <a:path w="114300" h="9525">
                  <a:moveTo>
                    <a:pt x="114300" y="9143"/>
                  </a:moveTo>
                  <a:lnTo>
                    <a:pt x="0" y="0"/>
                  </a:lnTo>
                  <a:lnTo>
                    <a:pt x="762" y="9143"/>
                  </a:lnTo>
                  <a:lnTo>
                    <a:pt x="114300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76" name="object 3476"/>
            <p:cNvSpPr/>
            <p:nvPr/>
          </p:nvSpPr>
          <p:spPr>
            <a:xfrm>
              <a:off x="6715391" y="2844546"/>
              <a:ext cx="114300" cy="9525"/>
            </a:xfrm>
            <a:custGeom>
              <a:avLst/>
              <a:gdLst/>
              <a:ahLst/>
              <a:cxnLst/>
              <a:rect l="l" t="t" r="r" b="b"/>
              <a:pathLst>
                <a:path w="114300" h="9525">
                  <a:moveTo>
                    <a:pt x="0" y="0"/>
                  </a:moveTo>
                  <a:lnTo>
                    <a:pt x="762" y="9143"/>
                  </a:lnTo>
                  <a:lnTo>
                    <a:pt x="114300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77" name="object 3477"/>
            <p:cNvSpPr/>
            <p:nvPr/>
          </p:nvSpPr>
          <p:spPr>
            <a:xfrm>
              <a:off x="6715391" y="2844546"/>
              <a:ext cx="130810" cy="9525"/>
            </a:xfrm>
            <a:custGeom>
              <a:avLst/>
              <a:gdLst/>
              <a:ahLst/>
              <a:cxnLst/>
              <a:rect l="l" t="t" r="r" b="b"/>
              <a:pathLst>
                <a:path w="130809" h="9525">
                  <a:moveTo>
                    <a:pt x="130301" y="0"/>
                  </a:moveTo>
                  <a:lnTo>
                    <a:pt x="0" y="0"/>
                  </a:lnTo>
                  <a:lnTo>
                    <a:pt x="114300" y="9143"/>
                  </a:lnTo>
                  <a:lnTo>
                    <a:pt x="13030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78" name="object 3478"/>
            <p:cNvSpPr/>
            <p:nvPr/>
          </p:nvSpPr>
          <p:spPr>
            <a:xfrm>
              <a:off x="6715391" y="2844546"/>
              <a:ext cx="130810" cy="9525"/>
            </a:xfrm>
            <a:custGeom>
              <a:avLst/>
              <a:gdLst/>
              <a:ahLst/>
              <a:cxnLst/>
              <a:rect l="l" t="t" r="r" b="b"/>
              <a:pathLst>
                <a:path w="130809" h="9525">
                  <a:moveTo>
                    <a:pt x="0" y="0"/>
                  </a:moveTo>
                  <a:lnTo>
                    <a:pt x="130301" y="0"/>
                  </a:lnTo>
                  <a:lnTo>
                    <a:pt x="114300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79" name="object 3479"/>
            <p:cNvSpPr/>
            <p:nvPr/>
          </p:nvSpPr>
          <p:spPr>
            <a:xfrm>
              <a:off x="5624969" y="2853690"/>
              <a:ext cx="54610" cy="17780"/>
            </a:xfrm>
            <a:custGeom>
              <a:avLst/>
              <a:gdLst/>
              <a:ahLst/>
              <a:cxnLst/>
              <a:rect l="l" t="t" r="r" b="b"/>
              <a:pathLst>
                <a:path w="54610" h="17780">
                  <a:moveTo>
                    <a:pt x="54101" y="17526"/>
                  </a:moveTo>
                  <a:lnTo>
                    <a:pt x="31241" y="0"/>
                  </a:lnTo>
                  <a:lnTo>
                    <a:pt x="0" y="17526"/>
                  </a:lnTo>
                  <a:lnTo>
                    <a:pt x="54101" y="1752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80" name="object 3480"/>
            <p:cNvSpPr/>
            <p:nvPr/>
          </p:nvSpPr>
          <p:spPr>
            <a:xfrm>
              <a:off x="5624969" y="2853690"/>
              <a:ext cx="54610" cy="17780"/>
            </a:xfrm>
            <a:custGeom>
              <a:avLst/>
              <a:gdLst/>
              <a:ahLst/>
              <a:cxnLst/>
              <a:rect l="l" t="t" r="r" b="b"/>
              <a:pathLst>
                <a:path w="54610" h="17780">
                  <a:moveTo>
                    <a:pt x="31241" y="0"/>
                  </a:moveTo>
                  <a:lnTo>
                    <a:pt x="0" y="17526"/>
                  </a:lnTo>
                  <a:lnTo>
                    <a:pt x="54101" y="17526"/>
                  </a:lnTo>
                  <a:lnTo>
                    <a:pt x="31241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81" name="object 3481"/>
            <p:cNvSpPr/>
            <p:nvPr/>
          </p:nvSpPr>
          <p:spPr>
            <a:xfrm>
              <a:off x="5656211" y="2853690"/>
              <a:ext cx="22860" cy="17780"/>
            </a:xfrm>
            <a:custGeom>
              <a:avLst/>
              <a:gdLst/>
              <a:ahLst/>
              <a:cxnLst/>
              <a:rect l="l" t="t" r="r" b="b"/>
              <a:pathLst>
                <a:path w="22860" h="17780">
                  <a:moveTo>
                    <a:pt x="22860" y="17526"/>
                  </a:moveTo>
                  <a:lnTo>
                    <a:pt x="22098" y="0"/>
                  </a:lnTo>
                  <a:lnTo>
                    <a:pt x="0" y="0"/>
                  </a:lnTo>
                  <a:lnTo>
                    <a:pt x="22860" y="1752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82" name="object 3482"/>
            <p:cNvSpPr/>
            <p:nvPr/>
          </p:nvSpPr>
          <p:spPr>
            <a:xfrm>
              <a:off x="5656211" y="2853690"/>
              <a:ext cx="22860" cy="17780"/>
            </a:xfrm>
            <a:custGeom>
              <a:avLst/>
              <a:gdLst/>
              <a:ahLst/>
              <a:cxnLst/>
              <a:rect l="l" t="t" r="r" b="b"/>
              <a:pathLst>
                <a:path w="22860" h="17780">
                  <a:moveTo>
                    <a:pt x="0" y="0"/>
                  </a:moveTo>
                  <a:lnTo>
                    <a:pt x="22098" y="0"/>
                  </a:lnTo>
                  <a:lnTo>
                    <a:pt x="22860" y="1752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83" name="object 3483"/>
            <p:cNvSpPr/>
            <p:nvPr/>
          </p:nvSpPr>
          <p:spPr>
            <a:xfrm>
              <a:off x="6054737" y="2853690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70" h="17780">
                  <a:moveTo>
                    <a:pt x="293357" y="17526"/>
                  </a:moveTo>
                  <a:lnTo>
                    <a:pt x="55625" y="0"/>
                  </a:lnTo>
                  <a:lnTo>
                    <a:pt x="0" y="17526"/>
                  </a:lnTo>
                  <a:lnTo>
                    <a:pt x="293357" y="1752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84" name="object 3484"/>
            <p:cNvSpPr/>
            <p:nvPr/>
          </p:nvSpPr>
          <p:spPr>
            <a:xfrm>
              <a:off x="6054737" y="2853690"/>
              <a:ext cx="293370" cy="17780"/>
            </a:xfrm>
            <a:custGeom>
              <a:avLst/>
              <a:gdLst/>
              <a:ahLst/>
              <a:cxnLst/>
              <a:rect l="l" t="t" r="r" b="b"/>
              <a:pathLst>
                <a:path w="293370" h="17780">
                  <a:moveTo>
                    <a:pt x="55625" y="0"/>
                  </a:moveTo>
                  <a:lnTo>
                    <a:pt x="0" y="17526"/>
                  </a:lnTo>
                  <a:lnTo>
                    <a:pt x="293357" y="17526"/>
                  </a:lnTo>
                  <a:lnTo>
                    <a:pt x="55625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85" name="object 3485"/>
            <p:cNvSpPr/>
            <p:nvPr/>
          </p:nvSpPr>
          <p:spPr>
            <a:xfrm>
              <a:off x="6110363" y="2853690"/>
              <a:ext cx="243204" cy="17780"/>
            </a:xfrm>
            <a:custGeom>
              <a:avLst/>
              <a:gdLst/>
              <a:ahLst/>
              <a:cxnLst/>
              <a:rect l="l" t="t" r="r" b="b"/>
              <a:pathLst>
                <a:path w="243204" h="17780">
                  <a:moveTo>
                    <a:pt x="243078" y="0"/>
                  </a:moveTo>
                  <a:lnTo>
                    <a:pt x="0" y="0"/>
                  </a:lnTo>
                  <a:lnTo>
                    <a:pt x="237731" y="17526"/>
                  </a:lnTo>
                  <a:lnTo>
                    <a:pt x="24307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86" name="object 3486"/>
            <p:cNvSpPr/>
            <p:nvPr/>
          </p:nvSpPr>
          <p:spPr>
            <a:xfrm>
              <a:off x="6110363" y="2853690"/>
              <a:ext cx="243204" cy="17780"/>
            </a:xfrm>
            <a:custGeom>
              <a:avLst/>
              <a:gdLst/>
              <a:ahLst/>
              <a:cxnLst/>
              <a:rect l="l" t="t" r="r" b="b"/>
              <a:pathLst>
                <a:path w="243204" h="17780">
                  <a:moveTo>
                    <a:pt x="0" y="0"/>
                  </a:moveTo>
                  <a:lnTo>
                    <a:pt x="243078" y="0"/>
                  </a:lnTo>
                  <a:lnTo>
                    <a:pt x="237731" y="1752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87" name="object 3487"/>
            <p:cNvSpPr/>
            <p:nvPr/>
          </p:nvSpPr>
          <p:spPr>
            <a:xfrm>
              <a:off x="6716153" y="2853690"/>
              <a:ext cx="83185" cy="17780"/>
            </a:xfrm>
            <a:custGeom>
              <a:avLst/>
              <a:gdLst/>
              <a:ahLst/>
              <a:cxnLst/>
              <a:rect l="l" t="t" r="r" b="b"/>
              <a:pathLst>
                <a:path w="83184" h="17780">
                  <a:moveTo>
                    <a:pt x="83045" y="17526"/>
                  </a:moveTo>
                  <a:lnTo>
                    <a:pt x="0" y="0"/>
                  </a:lnTo>
                  <a:lnTo>
                    <a:pt x="1524" y="17526"/>
                  </a:lnTo>
                  <a:lnTo>
                    <a:pt x="83045" y="1752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88" name="object 3488"/>
            <p:cNvSpPr/>
            <p:nvPr/>
          </p:nvSpPr>
          <p:spPr>
            <a:xfrm>
              <a:off x="6716153" y="2853690"/>
              <a:ext cx="83185" cy="17780"/>
            </a:xfrm>
            <a:custGeom>
              <a:avLst/>
              <a:gdLst/>
              <a:ahLst/>
              <a:cxnLst/>
              <a:rect l="l" t="t" r="r" b="b"/>
              <a:pathLst>
                <a:path w="83184" h="17780">
                  <a:moveTo>
                    <a:pt x="0" y="0"/>
                  </a:moveTo>
                  <a:lnTo>
                    <a:pt x="1524" y="17526"/>
                  </a:lnTo>
                  <a:lnTo>
                    <a:pt x="83045" y="1752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89" name="object 3489"/>
            <p:cNvSpPr/>
            <p:nvPr/>
          </p:nvSpPr>
          <p:spPr>
            <a:xfrm>
              <a:off x="6716153" y="2853690"/>
              <a:ext cx="113664" cy="17780"/>
            </a:xfrm>
            <a:custGeom>
              <a:avLst/>
              <a:gdLst/>
              <a:ahLst/>
              <a:cxnLst/>
              <a:rect l="l" t="t" r="r" b="b"/>
              <a:pathLst>
                <a:path w="113665" h="17780">
                  <a:moveTo>
                    <a:pt x="113537" y="0"/>
                  </a:moveTo>
                  <a:lnTo>
                    <a:pt x="0" y="0"/>
                  </a:lnTo>
                  <a:lnTo>
                    <a:pt x="83045" y="17526"/>
                  </a:lnTo>
                  <a:lnTo>
                    <a:pt x="11353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90" name="object 3490"/>
            <p:cNvSpPr/>
            <p:nvPr/>
          </p:nvSpPr>
          <p:spPr>
            <a:xfrm>
              <a:off x="6716153" y="2853690"/>
              <a:ext cx="113664" cy="17780"/>
            </a:xfrm>
            <a:custGeom>
              <a:avLst/>
              <a:gdLst/>
              <a:ahLst/>
              <a:cxnLst/>
              <a:rect l="l" t="t" r="r" b="b"/>
              <a:pathLst>
                <a:path w="113665" h="17780">
                  <a:moveTo>
                    <a:pt x="0" y="0"/>
                  </a:moveTo>
                  <a:lnTo>
                    <a:pt x="113537" y="0"/>
                  </a:lnTo>
                  <a:lnTo>
                    <a:pt x="83045" y="1752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91" name="object 3491"/>
            <p:cNvSpPr/>
            <p:nvPr/>
          </p:nvSpPr>
          <p:spPr>
            <a:xfrm>
              <a:off x="5593727" y="2871216"/>
              <a:ext cx="86995" cy="18415"/>
            </a:xfrm>
            <a:custGeom>
              <a:avLst/>
              <a:gdLst/>
              <a:ahLst/>
              <a:cxnLst/>
              <a:rect l="l" t="t" r="r" b="b"/>
              <a:pathLst>
                <a:path w="86995" h="18414">
                  <a:moveTo>
                    <a:pt x="86867" y="18287"/>
                  </a:moveTo>
                  <a:lnTo>
                    <a:pt x="31241" y="0"/>
                  </a:lnTo>
                  <a:lnTo>
                    <a:pt x="0" y="18287"/>
                  </a:lnTo>
                  <a:lnTo>
                    <a:pt x="86867" y="1828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92" name="object 3492"/>
            <p:cNvSpPr/>
            <p:nvPr/>
          </p:nvSpPr>
          <p:spPr>
            <a:xfrm>
              <a:off x="5593727" y="2871216"/>
              <a:ext cx="86995" cy="18415"/>
            </a:xfrm>
            <a:custGeom>
              <a:avLst/>
              <a:gdLst/>
              <a:ahLst/>
              <a:cxnLst/>
              <a:rect l="l" t="t" r="r" b="b"/>
              <a:pathLst>
                <a:path w="86995" h="18414">
                  <a:moveTo>
                    <a:pt x="31241" y="0"/>
                  </a:moveTo>
                  <a:lnTo>
                    <a:pt x="0" y="18287"/>
                  </a:lnTo>
                  <a:lnTo>
                    <a:pt x="86867" y="18287"/>
                  </a:lnTo>
                  <a:lnTo>
                    <a:pt x="31241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93" name="object 3493"/>
            <p:cNvSpPr/>
            <p:nvPr/>
          </p:nvSpPr>
          <p:spPr>
            <a:xfrm>
              <a:off x="5624969" y="2871216"/>
              <a:ext cx="55880" cy="18415"/>
            </a:xfrm>
            <a:custGeom>
              <a:avLst/>
              <a:gdLst/>
              <a:ahLst/>
              <a:cxnLst/>
              <a:rect l="l" t="t" r="r" b="b"/>
              <a:pathLst>
                <a:path w="55879" h="18414">
                  <a:moveTo>
                    <a:pt x="55625" y="18287"/>
                  </a:moveTo>
                  <a:lnTo>
                    <a:pt x="54101" y="0"/>
                  </a:lnTo>
                  <a:lnTo>
                    <a:pt x="0" y="0"/>
                  </a:lnTo>
                  <a:lnTo>
                    <a:pt x="55625" y="1828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94" name="object 3494"/>
            <p:cNvSpPr/>
            <p:nvPr/>
          </p:nvSpPr>
          <p:spPr>
            <a:xfrm>
              <a:off x="5624969" y="2871216"/>
              <a:ext cx="55880" cy="18415"/>
            </a:xfrm>
            <a:custGeom>
              <a:avLst/>
              <a:gdLst/>
              <a:ahLst/>
              <a:cxnLst/>
              <a:rect l="l" t="t" r="r" b="b"/>
              <a:pathLst>
                <a:path w="55879" h="18414">
                  <a:moveTo>
                    <a:pt x="0" y="0"/>
                  </a:moveTo>
                  <a:lnTo>
                    <a:pt x="54101" y="0"/>
                  </a:lnTo>
                  <a:lnTo>
                    <a:pt x="55625" y="1828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95" name="object 3495"/>
            <p:cNvSpPr/>
            <p:nvPr/>
          </p:nvSpPr>
          <p:spPr>
            <a:xfrm>
              <a:off x="5998349" y="2871216"/>
              <a:ext cx="346075" cy="18415"/>
            </a:xfrm>
            <a:custGeom>
              <a:avLst/>
              <a:gdLst/>
              <a:ahLst/>
              <a:cxnLst/>
              <a:rect l="l" t="t" r="r" b="b"/>
              <a:pathLst>
                <a:path w="346075" h="18414">
                  <a:moveTo>
                    <a:pt x="345948" y="18287"/>
                  </a:moveTo>
                  <a:lnTo>
                    <a:pt x="56387" y="0"/>
                  </a:lnTo>
                  <a:lnTo>
                    <a:pt x="0" y="18287"/>
                  </a:lnTo>
                  <a:lnTo>
                    <a:pt x="345948" y="1828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96" name="object 3496"/>
            <p:cNvSpPr/>
            <p:nvPr/>
          </p:nvSpPr>
          <p:spPr>
            <a:xfrm>
              <a:off x="5998349" y="2871216"/>
              <a:ext cx="346075" cy="18415"/>
            </a:xfrm>
            <a:custGeom>
              <a:avLst/>
              <a:gdLst/>
              <a:ahLst/>
              <a:cxnLst/>
              <a:rect l="l" t="t" r="r" b="b"/>
              <a:pathLst>
                <a:path w="346075" h="18414">
                  <a:moveTo>
                    <a:pt x="56387" y="0"/>
                  </a:moveTo>
                  <a:lnTo>
                    <a:pt x="0" y="18287"/>
                  </a:lnTo>
                  <a:lnTo>
                    <a:pt x="345948" y="18287"/>
                  </a:lnTo>
                  <a:lnTo>
                    <a:pt x="56387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97" name="object 3497"/>
            <p:cNvSpPr/>
            <p:nvPr/>
          </p:nvSpPr>
          <p:spPr>
            <a:xfrm>
              <a:off x="6054737" y="2871216"/>
              <a:ext cx="293370" cy="18415"/>
            </a:xfrm>
            <a:custGeom>
              <a:avLst/>
              <a:gdLst/>
              <a:ahLst/>
              <a:cxnLst/>
              <a:rect l="l" t="t" r="r" b="b"/>
              <a:pathLst>
                <a:path w="293370" h="18414">
                  <a:moveTo>
                    <a:pt x="293357" y="0"/>
                  </a:moveTo>
                  <a:lnTo>
                    <a:pt x="0" y="0"/>
                  </a:lnTo>
                  <a:lnTo>
                    <a:pt x="289560" y="18287"/>
                  </a:lnTo>
                  <a:lnTo>
                    <a:pt x="29335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98" name="object 3498"/>
            <p:cNvSpPr/>
            <p:nvPr/>
          </p:nvSpPr>
          <p:spPr>
            <a:xfrm>
              <a:off x="6054737" y="2871216"/>
              <a:ext cx="293370" cy="18415"/>
            </a:xfrm>
            <a:custGeom>
              <a:avLst/>
              <a:gdLst/>
              <a:ahLst/>
              <a:cxnLst/>
              <a:rect l="l" t="t" r="r" b="b"/>
              <a:pathLst>
                <a:path w="293370" h="18414">
                  <a:moveTo>
                    <a:pt x="0" y="0"/>
                  </a:moveTo>
                  <a:lnTo>
                    <a:pt x="293357" y="0"/>
                  </a:lnTo>
                  <a:lnTo>
                    <a:pt x="289560" y="1828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499" name="object 3499"/>
            <p:cNvSpPr/>
            <p:nvPr/>
          </p:nvSpPr>
          <p:spPr>
            <a:xfrm>
              <a:off x="6717677" y="2871216"/>
              <a:ext cx="49530" cy="18415"/>
            </a:xfrm>
            <a:custGeom>
              <a:avLst/>
              <a:gdLst/>
              <a:ahLst/>
              <a:cxnLst/>
              <a:rect l="l" t="t" r="r" b="b"/>
              <a:pathLst>
                <a:path w="49529" h="18414">
                  <a:moveTo>
                    <a:pt x="49529" y="18287"/>
                  </a:moveTo>
                  <a:lnTo>
                    <a:pt x="0" y="0"/>
                  </a:lnTo>
                  <a:lnTo>
                    <a:pt x="749" y="18287"/>
                  </a:lnTo>
                  <a:lnTo>
                    <a:pt x="49529" y="1828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00" name="object 3500"/>
            <p:cNvSpPr/>
            <p:nvPr/>
          </p:nvSpPr>
          <p:spPr>
            <a:xfrm>
              <a:off x="6717677" y="2871216"/>
              <a:ext cx="49530" cy="18415"/>
            </a:xfrm>
            <a:custGeom>
              <a:avLst/>
              <a:gdLst/>
              <a:ahLst/>
              <a:cxnLst/>
              <a:rect l="l" t="t" r="r" b="b"/>
              <a:pathLst>
                <a:path w="49529" h="18414">
                  <a:moveTo>
                    <a:pt x="0" y="0"/>
                  </a:moveTo>
                  <a:lnTo>
                    <a:pt x="749" y="18287"/>
                  </a:lnTo>
                  <a:lnTo>
                    <a:pt x="49529" y="1828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01" name="object 3501"/>
            <p:cNvSpPr/>
            <p:nvPr/>
          </p:nvSpPr>
          <p:spPr>
            <a:xfrm>
              <a:off x="6717677" y="2871216"/>
              <a:ext cx="81915" cy="18415"/>
            </a:xfrm>
            <a:custGeom>
              <a:avLst/>
              <a:gdLst/>
              <a:ahLst/>
              <a:cxnLst/>
              <a:rect l="l" t="t" r="r" b="b"/>
              <a:pathLst>
                <a:path w="81915" h="18414">
                  <a:moveTo>
                    <a:pt x="81521" y="0"/>
                  </a:moveTo>
                  <a:lnTo>
                    <a:pt x="0" y="0"/>
                  </a:lnTo>
                  <a:lnTo>
                    <a:pt x="49529" y="18287"/>
                  </a:lnTo>
                  <a:lnTo>
                    <a:pt x="8152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02" name="object 3502"/>
            <p:cNvSpPr/>
            <p:nvPr/>
          </p:nvSpPr>
          <p:spPr>
            <a:xfrm>
              <a:off x="6717677" y="2871216"/>
              <a:ext cx="81915" cy="18415"/>
            </a:xfrm>
            <a:custGeom>
              <a:avLst/>
              <a:gdLst/>
              <a:ahLst/>
              <a:cxnLst/>
              <a:rect l="l" t="t" r="r" b="b"/>
              <a:pathLst>
                <a:path w="81915" h="18414">
                  <a:moveTo>
                    <a:pt x="0" y="0"/>
                  </a:moveTo>
                  <a:lnTo>
                    <a:pt x="81521" y="0"/>
                  </a:lnTo>
                  <a:lnTo>
                    <a:pt x="49529" y="1828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03" name="object 3503"/>
            <p:cNvSpPr/>
            <p:nvPr/>
          </p:nvSpPr>
          <p:spPr>
            <a:xfrm>
              <a:off x="5586107" y="2889504"/>
              <a:ext cx="94615" cy="5080"/>
            </a:xfrm>
            <a:custGeom>
              <a:avLst/>
              <a:gdLst/>
              <a:ahLst/>
              <a:cxnLst/>
              <a:rect l="l" t="t" r="r" b="b"/>
              <a:pathLst>
                <a:path w="94614" h="5080">
                  <a:moveTo>
                    <a:pt x="94487" y="4571"/>
                  </a:moveTo>
                  <a:lnTo>
                    <a:pt x="7620" y="0"/>
                  </a:lnTo>
                  <a:lnTo>
                    <a:pt x="0" y="4571"/>
                  </a:lnTo>
                  <a:lnTo>
                    <a:pt x="94487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04" name="object 3504"/>
            <p:cNvSpPr/>
            <p:nvPr/>
          </p:nvSpPr>
          <p:spPr>
            <a:xfrm>
              <a:off x="5586107" y="2889504"/>
              <a:ext cx="94615" cy="5080"/>
            </a:xfrm>
            <a:custGeom>
              <a:avLst/>
              <a:gdLst/>
              <a:ahLst/>
              <a:cxnLst/>
              <a:rect l="l" t="t" r="r" b="b"/>
              <a:pathLst>
                <a:path w="94614" h="5080">
                  <a:moveTo>
                    <a:pt x="7620" y="0"/>
                  </a:moveTo>
                  <a:lnTo>
                    <a:pt x="0" y="4571"/>
                  </a:lnTo>
                  <a:lnTo>
                    <a:pt x="94487" y="4571"/>
                  </a:lnTo>
                  <a:lnTo>
                    <a:pt x="762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05" name="object 3505"/>
            <p:cNvSpPr/>
            <p:nvPr/>
          </p:nvSpPr>
          <p:spPr>
            <a:xfrm>
              <a:off x="5593727" y="2889504"/>
              <a:ext cx="86995" cy="5080"/>
            </a:xfrm>
            <a:custGeom>
              <a:avLst/>
              <a:gdLst/>
              <a:ahLst/>
              <a:cxnLst/>
              <a:rect l="l" t="t" r="r" b="b"/>
              <a:pathLst>
                <a:path w="86995" h="5080">
                  <a:moveTo>
                    <a:pt x="86867" y="4571"/>
                  </a:moveTo>
                  <a:lnTo>
                    <a:pt x="86867" y="0"/>
                  </a:lnTo>
                  <a:lnTo>
                    <a:pt x="0" y="0"/>
                  </a:lnTo>
                  <a:lnTo>
                    <a:pt x="86867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06" name="object 3506"/>
            <p:cNvSpPr/>
            <p:nvPr/>
          </p:nvSpPr>
          <p:spPr>
            <a:xfrm>
              <a:off x="5593727" y="2889504"/>
              <a:ext cx="86995" cy="5080"/>
            </a:xfrm>
            <a:custGeom>
              <a:avLst/>
              <a:gdLst/>
              <a:ahLst/>
              <a:cxnLst/>
              <a:rect l="l" t="t" r="r" b="b"/>
              <a:pathLst>
                <a:path w="86995" h="5080">
                  <a:moveTo>
                    <a:pt x="0" y="0"/>
                  </a:moveTo>
                  <a:lnTo>
                    <a:pt x="86867" y="0"/>
                  </a:lnTo>
                  <a:lnTo>
                    <a:pt x="86867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07" name="object 3507"/>
            <p:cNvSpPr/>
            <p:nvPr/>
          </p:nvSpPr>
          <p:spPr>
            <a:xfrm>
              <a:off x="5998349" y="2889504"/>
              <a:ext cx="345440" cy="5080"/>
            </a:xfrm>
            <a:custGeom>
              <a:avLst/>
              <a:gdLst/>
              <a:ahLst/>
              <a:cxnLst/>
              <a:rect l="l" t="t" r="r" b="b"/>
              <a:pathLst>
                <a:path w="345439" h="5080">
                  <a:moveTo>
                    <a:pt x="345186" y="4571"/>
                  </a:moveTo>
                  <a:lnTo>
                    <a:pt x="0" y="0"/>
                  </a:lnTo>
                  <a:lnTo>
                    <a:pt x="9144" y="4571"/>
                  </a:lnTo>
                  <a:lnTo>
                    <a:pt x="345186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08" name="object 3508"/>
            <p:cNvSpPr/>
            <p:nvPr/>
          </p:nvSpPr>
          <p:spPr>
            <a:xfrm>
              <a:off x="5998349" y="2889504"/>
              <a:ext cx="345440" cy="5080"/>
            </a:xfrm>
            <a:custGeom>
              <a:avLst/>
              <a:gdLst/>
              <a:ahLst/>
              <a:cxnLst/>
              <a:rect l="l" t="t" r="r" b="b"/>
              <a:pathLst>
                <a:path w="345439" h="5080">
                  <a:moveTo>
                    <a:pt x="0" y="0"/>
                  </a:moveTo>
                  <a:lnTo>
                    <a:pt x="9144" y="4571"/>
                  </a:lnTo>
                  <a:lnTo>
                    <a:pt x="345186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09" name="object 3509"/>
            <p:cNvSpPr/>
            <p:nvPr/>
          </p:nvSpPr>
          <p:spPr>
            <a:xfrm>
              <a:off x="5998349" y="2889504"/>
              <a:ext cx="346075" cy="5080"/>
            </a:xfrm>
            <a:custGeom>
              <a:avLst/>
              <a:gdLst/>
              <a:ahLst/>
              <a:cxnLst/>
              <a:rect l="l" t="t" r="r" b="b"/>
              <a:pathLst>
                <a:path w="346075" h="5080">
                  <a:moveTo>
                    <a:pt x="345948" y="0"/>
                  </a:moveTo>
                  <a:lnTo>
                    <a:pt x="0" y="0"/>
                  </a:lnTo>
                  <a:lnTo>
                    <a:pt x="345186" y="4571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10" name="object 3510"/>
            <p:cNvSpPr/>
            <p:nvPr/>
          </p:nvSpPr>
          <p:spPr>
            <a:xfrm>
              <a:off x="5998349" y="2889504"/>
              <a:ext cx="346075" cy="5080"/>
            </a:xfrm>
            <a:custGeom>
              <a:avLst/>
              <a:gdLst/>
              <a:ahLst/>
              <a:cxnLst/>
              <a:rect l="l" t="t" r="r" b="b"/>
              <a:pathLst>
                <a:path w="346075" h="5080">
                  <a:moveTo>
                    <a:pt x="0" y="0"/>
                  </a:moveTo>
                  <a:lnTo>
                    <a:pt x="345948" y="0"/>
                  </a:lnTo>
                  <a:lnTo>
                    <a:pt x="345186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11" name="object 3511"/>
            <p:cNvSpPr/>
            <p:nvPr/>
          </p:nvSpPr>
          <p:spPr>
            <a:xfrm>
              <a:off x="6718426" y="2889504"/>
              <a:ext cx="41910" cy="5080"/>
            </a:xfrm>
            <a:custGeom>
              <a:avLst/>
              <a:gdLst/>
              <a:ahLst/>
              <a:cxnLst/>
              <a:rect l="l" t="t" r="r" b="b"/>
              <a:pathLst>
                <a:path w="41909" h="5080">
                  <a:moveTo>
                    <a:pt x="41909" y="4571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41909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12" name="object 3512"/>
            <p:cNvSpPr/>
            <p:nvPr/>
          </p:nvSpPr>
          <p:spPr>
            <a:xfrm>
              <a:off x="6718426" y="2889504"/>
              <a:ext cx="41910" cy="5080"/>
            </a:xfrm>
            <a:custGeom>
              <a:avLst/>
              <a:gdLst/>
              <a:ahLst/>
              <a:cxnLst/>
              <a:rect l="l" t="t" r="r" b="b"/>
              <a:pathLst>
                <a:path w="41909" h="5080">
                  <a:moveTo>
                    <a:pt x="0" y="0"/>
                  </a:moveTo>
                  <a:lnTo>
                    <a:pt x="0" y="4571"/>
                  </a:lnTo>
                  <a:lnTo>
                    <a:pt x="41909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13" name="object 3513"/>
            <p:cNvSpPr/>
            <p:nvPr/>
          </p:nvSpPr>
          <p:spPr>
            <a:xfrm>
              <a:off x="6718426" y="2889504"/>
              <a:ext cx="48895" cy="5080"/>
            </a:xfrm>
            <a:custGeom>
              <a:avLst/>
              <a:gdLst/>
              <a:ahLst/>
              <a:cxnLst/>
              <a:rect l="l" t="t" r="r" b="b"/>
              <a:pathLst>
                <a:path w="48895" h="5080">
                  <a:moveTo>
                    <a:pt x="48780" y="0"/>
                  </a:moveTo>
                  <a:lnTo>
                    <a:pt x="0" y="0"/>
                  </a:lnTo>
                  <a:lnTo>
                    <a:pt x="41909" y="4571"/>
                  </a:lnTo>
                  <a:lnTo>
                    <a:pt x="4878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14" name="object 3514"/>
            <p:cNvSpPr/>
            <p:nvPr/>
          </p:nvSpPr>
          <p:spPr>
            <a:xfrm>
              <a:off x="6718426" y="2889504"/>
              <a:ext cx="48895" cy="5080"/>
            </a:xfrm>
            <a:custGeom>
              <a:avLst/>
              <a:gdLst/>
              <a:ahLst/>
              <a:cxnLst/>
              <a:rect l="l" t="t" r="r" b="b"/>
              <a:pathLst>
                <a:path w="48895" h="5080">
                  <a:moveTo>
                    <a:pt x="0" y="0"/>
                  </a:moveTo>
                  <a:lnTo>
                    <a:pt x="48780" y="0"/>
                  </a:lnTo>
                  <a:lnTo>
                    <a:pt x="41909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15" name="object 3515"/>
            <p:cNvSpPr/>
            <p:nvPr/>
          </p:nvSpPr>
          <p:spPr>
            <a:xfrm>
              <a:off x="5547245" y="2894076"/>
              <a:ext cx="135890" cy="22225"/>
            </a:xfrm>
            <a:custGeom>
              <a:avLst/>
              <a:gdLst/>
              <a:ahLst/>
              <a:cxnLst/>
              <a:rect l="l" t="t" r="r" b="b"/>
              <a:pathLst>
                <a:path w="135889" h="22225">
                  <a:moveTo>
                    <a:pt x="135636" y="22097"/>
                  </a:moveTo>
                  <a:lnTo>
                    <a:pt x="38862" y="0"/>
                  </a:lnTo>
                  <a:lnTo>
                    <a:pt x="0" y="22097"/>
                  </a:lnTo>
                  <a:lnTo>
                    <a:pt x="135636" y="2209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16" name="object 3516"/>
            <p:cNvSpPr/>
            <p:nvPr/>
          </p:nvSpPr>
          <p:spPr>
            <a:xfrm>
              <a:off x="5547245" y="2894076"/>
              <a:ext cx="135890" cy="22225"/>
            </a:xfrm>
            <a:custGeom>
              <a:avLst/>
              <a:gdLst/>
              <a:ahLst/>
              <a:cxnLst/>
              <a:rect l="l" t="t" r="r" b="b"/>
              <a:pathLst>
                <a:path w="135889" h="22225">
                  <a:moveTo>
                    <a:pt x="38862" y="0"/>
                  </a:moveTo>
                  <a:lnTo>
                    <a:pt x="0" y="22097"/>
                  </a:lnTo>
                  <a:lnTo>
                    <a:pt x="135636" y="22097"/>
                  </a:lnTo>
                  <a:lnTo>
                    <a:pt x="3886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17" name="object 3517"/>
            <p:cNvSpPr/>
            <p:nvPr/>
          </p:nvSpPr>
          <p:spPr>
            <a:xfrm>
              <a:off x="5586107" y="2894076"/>
              <a:ext cx="97155" cy="22225"/>
            </a:xfrm>
            <a:custGeom>
              <a:avLst/>
              <a:gdLst/>
              <a:ahLst/>
              <a:cxnLst/>
              <a:rect l="l" t="t" r="r" b="b"/>
              <a:pathLst>
                <a:path w="97154" h="22225">
                  <a:moveTo>
                    <a:pt x="96774" y="22097"/>
                  </a:moveTo>
                  <a:lnTo>
                    <a:pt x="94487" y="0"/>
                  </a:lnTo>
                  <a:lnTo>
                    <a:pt x="0" y="0"/>
                  </a:lnTo>
                  <a:lnTo>
                    <a:pt x="96774" y="2209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18" name="object 3518"/>
            <p:cNvSpPr/>
            <p:nvPr/>
          </p:nvSpPr>
          <p:spPr>
            <a:xfrm>
              <a:off x="5586107" y="2894076"/>
              <a:ext cx="97155" cy="22225"/>
            </a:xfrm>
            <a:custGeom>
              <a:avLst/>
              <a:gdLst/>
              <a:ahLst/>
              <a:cxnLst/>
              <a:rect l="l" t="t" r="r" b="b"/>
              <a:pathLst>
                <a:path w="97154" h="22225">
                  <a:moveTo>
                    <a:pt x="0" y="0"/>
                  </a:moveTo>
                  <a:lnTo>
                    <a:pt x="94487" y="0"/>
                  </a:lnTo>
                  <a:lnTo>
                    <a:pt x="96774" y="2209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19" name="object 3519"/>
            <p:cNvSpPr/>
            <p:nvPr/>
          </p:nvSpPr>
          <p:spPr>
            <a:xfrm>
              <a:off x="6007493" y="2894076"/>
              <a:ext cx="333375" cy="22225"/>
            </a:xfrm>
            <a:custGeom>
              <a:avLst/>
              <a:gdLst/>
              <a:ahLst/>
              <a:cxnLst/>
              <a:rect l="l" t="t" r="r" b="b"/>
              <a:pathLst>
                <a:path w="333375" h="22225">
                  <a:moveTo>
                    <a:pt x="332981" y="22097"/>
                  </a:moveTo>
                  <a:lnTo>
                    <a:pt x="0" y="0"/>
                  </a:lnTo>
                  <a:lnTo>
                    <a:pt x="48005" y="22097"/>
                  </a:lnTo>
                  <a:lnTo>
                    <a:pt x="332981" y="2209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20" name="object 3520"/>
            <p:cNvSpPr/>
            <p:nvPr/>
          </p:nvSpPr>
          <p:spPr>
            <a:xfrm>
              <a:off x="6007493" y="2894076"/>
              <a:ext cx="333375" cy="22225"/>
            </a:xfrm>
            <a:custGeom>
              <a:avLst/>
              <a:gdLst/>
              <a:ahLst/>
              <a:cxnLst/>
              <a:rect l="l" t="t" r="r" b="b"/>
              <a:pathLst>
                <a:path w="333375" h="22225">
                  <a:moveTo>
                    <a:pt x="0" y="0"/>
                  </a:moveTo>
                  <a:lnTo>
                    <a:pt x="48005" y="22097"/>
                  </a:lnTo>
                  <a:lnTo>
                    <a:pt x="332981" y="2209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21" name="object 3521"/>
            <p:cNvSpPr/>
            <p:nvPr/>
          </p:nvSpPr>
          <p:spPr>
            <a:xfrm>
              <a:off x="6007493" y="2894076"/>
              <a:ext cx="336550" cy="22225"/>
            </a:xfrm>
            <a:custGeom>
              <a:avLst/>
              <a:gdLst/>
              <a:ahLst/>
              <a:cxnLst/>
              <a:rect l="l" t="t" r="r" b="b"/>
              <a:pathLst>
                <a:path w="336550" h="22225">
                  <a:moveTo>
                    <a:pt x="336041" y="0"/>
                  </a:moveTo>
                  <a:lnTo>
                    <a:pt x="0" y="0"/>
                  </a:lnTo>
                  <a:lnTo>
                    <a:pt x="332981" y="22097"/>
                  </a:lnTo>
                  <a:lnTo>
                    <a:pt x="33604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22" name="object 3522"/>
            <p:cNvSpPr/>
            <p:nvPr/>
          </p:nvSpPr>
          <p:spPr>
            <a:xfrm>
              <a:off x="6007493" y="2894076"/>
              <a:ext cx="336550" cy="22225"/>
            </a:xfrm>
            <a:custGeom>
              <a:avLst/>
              <a:gdLst/>
              <a:ahLst/>
              <a:cxnLst/>
              <a:rect l="l" t="t" r="r" b="b"/>
              <a:pathLst>
                <a:path w="336550" h="22225">
                  <a:moveTo>
                    <a:pt x="0" y="0"/>
                  </a:moveTo>
                  <a:lnTo>
                    <a:pt x="336041" y="0"/>
                  </a:lnTo>
                  <a:lnTo>
                    <a:pt x="332981" y="2209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23" name="object 3523"/>
            <p:cNvSpPr/>
            <p:nvPr/>
          </p:nvSpPr>
          <p:spPr>
            <a:xfrm>
              <a:off x="6718426" y="2894076"/>
              <a:ext cx="41910" cy="22225"/>
            </a:xfrm>
            <a:custGeom>
              <a:avLst/>
              <a:gdLst/>
              <a:ahLst/>
              <a:cxnLst/>
              <a:rect l="l" t="t" r="r" b="b"/>
              <a:pathLst>
                <a:path w="41909" h="22225">
                  <a:moveTo>
                    <a:pt x="41909" y="0"/>
                  </a:moveTo>
                  <a:lnTo>
                    <a:pt x="0" y="0"/>
                  </a:lnTo>
                  <a:lnTo>
                    <a:pt x="2286" y="22097"/>
                  </a:lnTo>
                  <a:lnTo>
                    <a:pt x="4190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24" name="object 3524"/>
            <p:cNvSpPr/>
            <p:nvPr/>
          </p:nvSpPr>
          <p:spPr>
            <a:xfrm>
              <a:off x="6718426" y="2894076"/>
              <a:ext cx="41910" cy="22225"/>
            </a:xfrm>
            <a:custGeom>
              <a:avLst/>
              <a:gdLst/>
              <a:ahLst/>
              <a:cxnLst/>
              <a:rect l="l" t="t" r="r" b="b"/>
              <a:pathLst>
                <a:path w="41909" h="22225">
                  <a:moveTo>
                    <a:pt x="0" y="0"/>
                  </a:moveTo>
                  <a:lnTo>
                    <a:pt x="41909" y="0"/>
                  </a:lnTo>
                  <a:lnTo>
                    <a:pt x="2286" y="2209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25" name="object 3525"/>
            <p:cNvSpPr/>
            <p:nvPr/>
          </p:nvSpPr>
          <p:spPr>
            <a:xfrm>
              <a:off x="5531243" y="2916174"/>
              <a:ext cx="151765" cy="9525"/>
            </a:xfrm>
            <a:custGeom>
              <a:avLst/>
              <a:gdLst/>
              <a:ahLst/>
              <a:cxnLst/>
              <a:rect l="l" t="t" r="r" b="b"/>
              <a:pathLst>
                <a:path w="151764" h="9525">
                  <a:moveTo>
                    <a:pt x="151637" y="9143"/>
                  </a:moveTo>
                  <a:lnTo>
                    <a:pt x="16001" y="0"/>
                  </a:lnTo>
                  <a:lnTo>
                    <a:pt x="0" y="9143"/>
                  </a:lnTo>
                  <a:lnTo>
                    <a:pt x="151637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26" name="object 3526"/>
            <p:cNvSpPr/>
            <p:nvPr/>
          </p:nvSpPr>
          <p:spPr>
            <a:xfrm>
              <a:off x="5531243" y="2916174"/>
              <a:ext cx="151765" cy="9525"/>
            </a:xfrm>
            <a:custGeom>
              <a:avLst/>
              <a:gdLst/>
              <a:ahLst/>
              <a:cxnLst/>
              <a:rect l="l" t="t" r="r" b="b"/>
              <a:pathLst>
                <a:path w="151764" h="9525">
                  <a:moveTo>
                    <a:pt x="16001" y="0"/>
                  </a:moveTo>
                  <a:lnTo>
                    <a:pt x="0" y="9143"/>
                  </a:lnTo>
                  <a:lnTo>
                    <a:pt x="151637" y="9143"/>
                  </a:lnTo>
                  <a:lnTo>
                    <a:pt x="16001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27" name="object 3527"/>
            <p:cNvSpPr/>
            <p:nvPr/>
          </p:nvSpPr>
          <p:spPr>
            <a:xfrm>
              <a:off x="5547245" y="2916174"/>
              <a:ext cx="135890" cy="9525"/>
            </a:xfrm>
            <a:custGeom>
              <a:avLst/>
              <a:gdLst/>
              <a:ahLst/>
              <a:cxnLst/>
              <a:rect l="l" t="t" r="r" b="b"/>
              <a:pathLst>
                <a:path w="135889" h="9525">
                  <a:moveTo>
                    <a:pt x="135636" y="9143"/>
                  </a:moveTo>
                  <a:lnTo>
                    <a:pt x="135636" y="0"/>
                  </a:lnTo>
                  <a:lnTo>
                    <a:pt x="0" y="0"/>
                  </a:lnTo>
                  <a:lnTo>
                    <a:pt x="135636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28" name="object 3528"/>
            <p:cNvSpPr/>
            <p:nvPr/>
          </p:nvSpPr>
          <p:spPr>
            <a:xfrm>
              <a:off x="5547245" y="2916174"/>
              <a:ext cx="135890" cy="9525"/>
            </a:xfrm>
            <a:custGeom>
              <a:avLst/>
              <a:gdLst/>
              <a:ahLst/>
              <a:cxnLst/>
              <a:rect l="l" t="t" r="r" b="b"/>
              <a:pathLst>
                <a:path w="135889" h="9525">
                  <a:moveTo>
                    <a:pt x="0" y="0"/>
                  </a:moveTo>
                  <a:lnTo>
                    <a:pt x="135636" y="0"/>
                  </a:lnTo>
                  <a:lnTo>
                    <a:pt x="135636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29" name="object 3529"/>
            <p:cNvSpPr/>
            <p:nvPr/>
          </p:nvSpPr>
          <p:spPr>
            <a:xfrm>
              <a:off x="6055499" y="2916174"/>
              <a:ext cx="283845" cy="9525"/>
            </a:xfrm>
            <a:custGeom>
              <a:avLst/>
              <a:gdLst/>
              <a:ahLst/>
              <a:cxnLst/>
              <a:rect l="l" t="t" r="r" b="b"/>
              <a:pathLst>
                <a:path w="283845" h="9525">
                  <a:moveTo>
                    <a:pt x="283451" y="9143"/>
                  </a:moveTo>
                  <a:lnTo>
                    <a:pt x="0" y="0"/>
                  </a:lnTo>
                  <a:lnTo>
                    <a:pt x="18287" y="9143"/>
                  </a:lnTo>
                  <a:lnTo>
                    <a:pt x="283451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30" name="object 3530"/>
            <p:cNvSpPr/>
            <p:nvPr/>
          </p:nvSpPr>
          <p:spPr>
            <a:xfrm>
              <a:off x="6055499" y="2916174"/>
              <a:ext cx="283845" cy="9525"/>
            </a:xfrm>
            <a:custGeom>
              <a:avLst/>
              <a:gdLst/>
              <a:ahLst/>
              <a:cxnLst/>
              <a:rect l="l" t="t" r="r" b="b"/>
              <a:pathLst>
                <a:path w="283845" h="9525">
                  <a:moveTo>
                    <a:pt x="0" y="0"/>
                  </a:moveTo>
                  <a:lnTo>
                    <a:pt x="18287" y="9143"/>
                  </a:lnTo>
                  <a:lnTo>
                    <a:pt x="283451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31" name="object 3531"/>
            <p:cNvSpPr/>
            <p:nvPr/>
          </p:nvSpPr>
          <p:spPr>
            <a:xfrm>
              <a:off x="6055499" y="2916174"/>
              <a:ext cx="285115" cy="9525"/>
            </a:xfrm>
            <a:custGeom>
              <a:avLst/>
              <a:gdLst/>
              <a:ahLst/>
              <a:cxnLst/>
              <a:rect l="l" t="t" r="r" b="b"/>
              <a:pathLst>
                <a:path w="285114" h="9525">
                  <a:moveTo>
                    <a:pt x="284975" y="0"/>
                  </a:moveTo>
                  <a:lnTo>
                    <a:pt x="0" y="0"/>
                  </a:lnTo>
                  <a:lnTo>
                    <a:pt x="283451" y="9143"/>
                  </a:lnTo>
                  <a:lnTo>
                    <a:pt x="28497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32" name="object 3532"/>
            <p:cNvSpPr/>
            <p:nvPr/>
          </p:nvSpPr>
          <p:spPr>
            <a:xfrm>
              <a:off x="6055499" y="2916174"/>
              <a:ext cx="285115" cy="9525"/>
            </a:xfrm>
            <a:custGeom>
              <a:avLst/>
              <a:gdLst/>
              <a:ahLst/>
              <a:cxnLst/>
              <a:rect l="l" t="t" r="r" b="b"/>
              <a:pathLst>
                <a:path w="285114" h="9525">
                  <a:moveTo>
                    <a:pt x="0" y="0"/>
                  </a:moveTo>
                  <a:lnTo>
                    <a:pt x="284975" y="0"/>
                  </a:lnTo>
                  <a:lnTo>
                    <a:pt x="283451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33" name="object 3533"/>
            <p:cNvSpPr/>
            <p:nvPr/>
          </p:nvSpPr>
          <p:spPr>
            <a:xfrm>
              <a:off x="5518289" y="2925318"/>
              <a:ext cx="165735" cy="8890"/>
            </a:xfrm>
            <a:custGeom>
              <a:avLst/>
              <a:gdLst/>
              <a:ahLst/>
              <a:cxnLst/>
              <a:rect l="l" t="t" r="r" b="b"/>
              <a:pathLst>
                <a:path w="165735" h="8889">
                  <a:moveTo>
                    <a:pt x="165353" y="8381"/>
                  </a:moveTo>
                  <a:lnTo>
                    <a:pt x="12953" y="0"/>
                  </a:lnTo>
                  <a:lnTo>
                    <a:pt x="0" y="8381"/>
                  </a:lnTo>
                  <a:lnTo>
                    <a:pt x="165353" y="838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34" name="object 3534"/>
            <p:cNvSpPr/>
            <p:nvPr/>
          </p:nvSpPr>
          <p:spPr>
            <a:xfrm>
              <a:off x="5518289" y="2925318"/>
              <a:ext cx="165735" cy="8890"/>
            </a:xfrm>
            <a:custGeom>
              <a:avLst/>
              <a:gdLst/>
              <a:ahLst/>
              <a:cxnLst/>
              <a:rect l="l" t="t" r="r" b="b"/>
              <a:pathLst>
                <a:path w="165735" h="8889">
                  <a:moveTo>
                    <a:pt x="12953" y="0"/>
                  </a:moveTo>
                  <a:lnTo>
                    <a:pt x="0" y="8381"/>
                  </a:lnTo>
                  <a:lnTo>
                    <a:pt x="165353" y="8381"/>
                  </a:lnTo>
                  <a:lnTo>
                    <a:pt x="12953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35" name="object 3535"/>
            <p:cNvSpPr/>
            <p:nvPr/>
          </p:nvSpPr>
          <p:spPr>
            <a:xfrm>
              <a:off x="5531243" y="2925318"/>
              <a:ext cx="152400" cy="8890"/>
            </a:xfrm>
            <a:custGeom>
              <a:avLst/>
              <a:gdLst/>
              <a:ahLst/>
              <a:cxnLst/>
              <a:rect l="l" t="t" r="r" b="b"/>
              <a:pathLst>
                <a:path w="152400" h="8889">
                  <a:moveTo>
                    <a:pt x="152400" y="8381"/>
                  </a:moveTo>
                  <a:lnTo>
                    <a:pt x="151637" y="0"/>
                  </a:lnTo>
                  <a:lnTo>
                    <a:pt x="0" y="0"/>
                  </a:lnTo>
                  <a:lnTo>
                    <a:pt x="152400" y="838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36" name="object 3536"/>
            <p:cNvSpPr/>
            <p:nvPr/>
          </p:nvSpPr>
          <p:spPr>
            <a:xfrm>
              <a:off x="5531243" y="2925318"/>
              <a:ext cx="152400" cy="8890"/>
            </a:xfrm>
            <a:custGeom>
              <a:avLst/>
              <a:gdLst/>
              <a:ahLst/>
              <a:cxnLst/>
              <a:rect l="l" t="t" r="r" b="b"/>
              <a:pathLst>
                <a:path w="152400" h="8889">
                  <a:moveTo>
                    <a:pt x="0" y="0"/>
                  </a:moveTo>
                  <a:lnTo>
                    <a:pt x="151637" y="0"/>
                  </a:lnTo>
                  <a:lnTo>
                    <a:pt x="152400" y="838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37" name="object 3537"/>
            <p:cNvSpPr/>
            <p:nvPr/>
          </p:nvSpPr>
          <p:spPr>
            <a:xfrm>
              <a:off x="6047117" y="2925318"/>
              <a:ext cx="291465" cy="8890"/>
            </a:xfrm>
            <a:custGeom>
              <a:avLst/>
              <a:gdLst/>
              <a:ahLst/>
              <a:cxnLst/>
              <a:rect l="l" t="t" r="r" b="b"/>
              <a:pathLst>
                <a:path w="291464" h="8889">
                  <a:moveTo>
                    <a:pt x="291071" y="8381"/>
                  </a:moveTo>
                  <a:lnTo>
                    <a:pt x="26669" y="0"/>
                  </a:lnTo>
                  <a:lnTo>
                    <a:pt x="0" y="8381"/>
                  </a:lnTo>
                  <a:lnTo>
                    <a:pt x="291071" y="838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38" name="object 3538"/>
            <p:cNvSpPr/>
            <p:nvPr/>
          </p:nvSpPr>
          <p:spPr>
            <a:xfrm>
              <a:off x="6047117" y="2925318"/>
              <a:ext cx="291465" cy="8890"/>
            </a:xfrm>
            <a:custGeom>
              <a:avLst/>
              <a:gdLst/>
              <a:ahLst/>
              <a:cxnLst/>
              <a:rect l="l" t="t" r="r" b="b"/>
              <a:pathLst>
                <a:path w="291464" h="8889">
                  <a:moveTo>
                    <a:pt x="26669" y="0"/>
                  </a:moveTo>
                  <a:lnTo>
                    <a:pt x="0" y="8381"/>
                  </a:lnTo>
                  <a:lnTo>
                    <a:pt x="291071" y="8381"/>
                  </a:lnTo>
                  <a:lnTo>
                    <a:pt x="26669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39" name="object 3539"/>
            <p:cNvSpPr/>
            <p:nvPr/>
          </p:nvSpPr>
          <p:spPr>
            <a:xfrm>
              <a:off x="6073787" y="2925318"/>
              <a:ext cx="265430" cy="8890"/>
            </a:xfrm>
            <a:custGeom>
              <a:avLst/>
              <a:gdLst/>
              <a:ahLst/>
              <a:cxnLst/>
              <a:rect l="l" t="t" r="r" b="b"/>
              <a:pathLst>
                <a:path w="265429" h="8889">
                  <a:moveTo>
                    <a:pt x="265163" y="0"/>
                  </a:moveTo>
                  <a:lnTo>
                    <a:pt x="0" y="0"/>
                  </a:lnTo>
                  <a:lnTo>
                    <a:pt x="264401" y="8381"/>
                  </a:lnTo>
                  <a:lnTo>
                    <a:pt x="26516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40" name="object 3540"/>
            <p:cNvSpPr/>
            <p:nvPr/>
          </p:nvSpPr>
          <p:spPr>
            <a:xfrm>
              <a:off x="6073787" y="2925318"/>
              <a:ext cx="265430" cy="8890"/>
            </a:xfrm>
            <a:custGeom>
              <a:avLst/>
              <a:gdLst/>
              <a:ahLst/>
              <a:cxnLst/>
              <a:rect l="l" t="t" r="r" b="b"/>
              <a:pathLst>
                <a:path w="265429" h="8889">
                  <a:moveTo>
                    <a:pt x="0" y="0"/>
                  </a:moveTo>
                  <a:lnTo>
                    <a:pt x="265163" y="0"/>
                  </a:lnTo>
                  <a:lnTo>
                    <a:pt x="264401" y="838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41" name="object 3541"/>
            <p:cNvSpPr/>
            <p:nvPr/>
          </p:nvSpPr>
          <p:spPr>
            <a:xfrm>
              <a:off x="5518289" y="2933700"/>
              <a:ext cx="168910" cy="41275"/>
            </a:xfrm>
            <a:custGeom>
              <a:avLst/>
              <a:gdLst/>
              <a:ahLst/>
              <a:cxnLst/>
              <a:rect l="l" t="t" r="r" b="b"/>
              <a:pathLst>
                <a:path w="168910" h="41275">
                  <a:moveTo>
                    <a:pt x="168401" y="41147"/>
                  </a:moveTo>
                  <a:lnTo>
                    <a:pt x="0" y="0"/>
                  </a:lnTo>
                  <a:lnTo>
                    <a:pt x="2285" y="41147"/>
                  </a:lnTo>
                  <a:lnTo>
                    <a:pt x="168401" y="4114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42" name="object 3542"/>
            <p:cNvSpPr/>
            <p:nvPr/>
          </p:nvSpPr>
          <p:spPr>
            <a:xfrm>
              <a:off x="5518289" y="2933700"/>
              <a:ext cx="168910" cy="41275"/>
            </a:xfrm>
            <a:custGeom>
              <a:avLst/>
              <a:gdLst/>
              <a:ahLst/>
              <a:cxnLst/>
              <a:rect l="l" t="t" r="r" b="b"/>
              <a:pathLst>
                <a:path w="168910" h="41275">
                  <a:moveTo>
                    <a:pt x="0" y="0"/>
                  </a:moveTo>
                  <a:lnTo>
                    <a:pt x="2285" y="41147"/>
                  </a:lnTo>
                  <a:lnTo>
                    <a:pt x="168401" y="4114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43" name="object 3543"/>
            <p:cNvSpPr/>
            <p:nvPr/>
          </p:nvSpPr>
          <p:spPr>
            <a:xfrm>
              <a:off x="5518289" y="2933700"/>
              <a:ext cx="168910" cy="41275"/>
            </a:xfrm>
            <a:custGeom>
              <a:avLst/>
              <a:gdLst/>
              <a:ahLst/>
              <a:cxnLst/>
              <a:rect l="l" t="t" r="r" b="b"/>
              <a:pathLst>
                <a:path w="168910" h="41275">
                  <a:moveTo>
                    <a:pt x="168401" y="41147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8401" y="4114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44" name="object 3544"/>
            <p:cNvSpPr/>
            <p:nvPr/>
          </p:nvSpPr>
          <p:spPr>
            <a:xfrm>
              <a:off x="5518289" y="2933700"/>
              <a:ext cx="168910" cy="41275"/>
            </a:xfrm>
            <a:custGeom>
              <a:avLst/>
              <a:gdLst/>
              <a:ahLst/>
              <a:cxnLst/>
              <a:rect l="l" t="t" r="r" b="b"/>
              <a:pathLst>
                <a:path w="168910" h="41275">
                  <a:moveTo>
                    <a:pt x="0" y="0"/>
                  </a:moveTo>
                  <a:lnTo>
                    <a:pt x="165353" y="0"/>
                  </a:lnTo>
                  <a:lnTo>
                    <a:pt x="168401" y="4114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45" name="object 3545"/>
            <p:cNvSpPr/>
            <p:nvPr/>
          </p:nvSpPr>
          <p:spPr>
            <a:xfrm>
              <a:off x="5906909" y="2933700"/>
              <a:ext cx="426720" cy="41275"/>
            </a:xfrm>
            <a:custGeom>
              <a:avLst/>
              <a:gdLst/>
              <a:ahLst/>
              <a:cxnLst/>
              <a:rect l="l" t="t" r="r" b="b"/>
              <a:pathLst>
                <a:path w="426720" h="41275">
                  <a:moveTo>
                    <a:pt x="426720" y="41147"/>
                  </a:moveTo>
                  <a:lnTo>
                    <a:pt x="140208" y="0"/>
                  </a:lnTo>
                  <a:lnTo>
                    <a:pt x="0" y="41147"/>
                  </a:lnTo>
                  <a:lnTo>
                    <a:pt x="426720" y="4114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46" name="object 3546"/>
            <p:cNvSpPr/>
            <p:nvPr/>
          </p:nvSpPr>
          <p:spPr>
            <a:xfrm>
              <a:off x="5906909" y="2933700"/>
              <a:ext cx="426720" cy="41275"/>
            </a:xfrm>
            <a:custGeom>
              <a:avLst/>
              <a:gdLst/>
              <a:ahLst/>
              <a:cxnLst/>
              <a:rect l="l" t="t" r="r" b="b"/>
              <a:pathLst>
                <a:path w="426720" h="41275">
                  <a:moveTo>
                    <a:pt x="140208" y="0"/>
                  </a:moveTo>
                  <a:lnTo>
                    <a:pt x="0" y="41147"/>
                  </a:lnTo>
                  <a:lnTo>
                    <a:pt x="426720" y="41147"/>
                  </a:lnTo>
                  <a:lnTo>
                    <a:pt x="14020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47" name="object 3547"/>
            <p:cNvSpPr/>
            <p:nvPr/>
          </p:nvSpPr>
          <p:spPr>
            <a:xfrm>
              <a:off x="6047117" y="2933700"/>
              <a:ext cx="291465" cy="41275"/>
            </a:xfrm>
            <a:custGeom>
              <a:avLst/>
              <a:gdLst/>
              <a:ahLst/>
              <a:cxnLst/>
              <a:rect l="l" t="t" r="r" b="b"/>
              <a:pathLst>
                <a:path w="291464" h="41275">
                  <a:moveTo>
                    <a:pt x="291071" y="0"/>
                  </a:moveTo>
                  <a:lnTo>
                    <a:pt x="0" y="0"/>
                  </a:lnTo>
                  <a:lnTo>
                    <a:pt x="286512" y="41147"/>
                  </a:lnTo>
                  <a:lnTo>
                    <a:pt x="29107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48" name="object 3548"/>
            <p:cNvSpPr/>
            <p:nvPr/>
          </p:nvSpPr>
          <p:spPr>
            <a:xfrm>
              <a:off x="6047117" y="2933700"/>
              <a:ext cx="291465" cy="41275"/>
            </a:xfrm>
            <a:custGeom>
              <a:avLst/>
              <a:gdLst/>
              <a:ahLst/>
              <a:cxnLst/>
              <a:rect l="l" t="t" r="r" b="b"/>
              <a:pathLst>
                <a:path w="291464" h="41275">
                  <a:moveTo>
                    <a:pt x="0" y="0"/>
                  </a:moveTo>
                  <a:lnTo>
                    <a:pt x="291071" y="0"/>
                  </a:lnTo>
                  <a:lnTo>
                    <a:pt x="286512" y="4114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49" name="object 3549"/>
            <p:cNvSpPr/>
            <p:nvPr/>
          </p:nvSpPr>
          <p:spPr>
            <a:xfrm>
              <a:off x="5520575" y="2974848"/>
              <a:ext cx="169545" cy="43815"/>
            </a:xfrm>
            <a:custGeom>
              <a:avLst/>
              <a:gdLst/>
              <a:ahLst/>
              <a:cxnLst/>
              <a:rect l="l" t="t" r="r" b="b"/>
              <a:pathLst>
                <a:path w="169545" h="43814">
                  <a:moveTo>
                    <a:pt x="169164" y="43433"/>
                  </a:moveTo>
                  <a:lnTo>
                    <a:pt x="0" y="0"/>
                  </a:lnTo>
                  <a:lnTo>
                    <a:pt x="3048" y="43433"/>
                  </a:lnTo>
                  <a:lnTo>
                    <a:pt x="169164" y="434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50" name="object 3550"/>
            <p:cNvSpPr/>
            <p:nvPr/>
          </p:nvSpPr>
          <p:spPr>
            <a:xfrm>
              <a:off x="5520575" y="2974848"/>
              <a:ext cx="169545" cy="43815"/>
            </a:xfrm>
            <a:custGeom>
              <a:avLst/>
              <a:gdLst/>
              <a:ahLst/>
              <a:cxnLst/>
              <a:rect l="l" t="t" r="r" b="b"/>
              <a:pathLst>
                <a:path w="169545" h="43814">
                  <a:moveTo>
                    <a:pt x="0" y="0"/>
                  </a:moveTo>
                  <a:lnTo>
                    <a:pt x="3048" y="43433"/>
                  </a:lnTo>
                  <a:lnTo>
                    <a:pt x="169164" y="434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51" name="object 3551"/>
            <p:cNvSpPr/>
            <p:nvPr/>
          </p:nvSpPr>
          <p:spPr>
            <a:xfrm>
              <a:off x="5520575" y="2974848"/>
              <a:ext cx="169545" cy="43815"/>
            </a:xfrm>
            <a:custGeom>
              <a:avLst/>
              <a:gdLst/>
              <a:ahLst/>
              <a:cxnLst/>
              <a:rect l="l" t="t" r="r" b="b"/>
              <a:pathLst>
                <a:path w="169545" h="43814">
                  <a:moveTo>
                    <a:pt x="169164" y="43433"/>
                  </a:moveTo>
                  <a:lnTo>
                    <a:pt x="166116" y="0"/>
                  </a:lnTo>
                  <a:lnTo>
                    <a:pt x="0" y="0"/>
                  </a:lnTo>
                  <a:lnTo>
                    <a:pt x="169164" y="434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52" name="object 3552"/>
            <p:cNvSpPr/>
            <p:nvPr/>
          </p:nvSpPr>
          <p:spPr>
            <a:xfrm>
              <a:off x="5520575" y="2974848"/>
              <a:ext cx="169545" cy="43815"/>
            </a:xfrm>
            <a:custGeom>
              <a:avLst/>
              <a:gdLst/>
              <a:ahLst/>
              <a:cxnLst/>
              <a:rect l="l" t="t" r="r" b="b"/>
              <a:pathLst>
                <a:path w="169545" h="43814">
                  <a:moveTo>
                    <a:pt x="0" y="0"/>
                  </a:moveTo>
                  <a:lnTo>
                    <a:pt x="166116" y="0"/>
                  </a:lnTo>
                  <a:lnTo>
                    <a:pt x="169164" y="434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53" name="object 3553"/>
            <p:cNvSpPr/>
            <p:nvPr/>
          </p:nvSpPr>
          <p:spPr>
            <a:xfrm>
              <a:off x="5906909" y="2974848"/>
              <a:ext cx="421640" cy="43815"/>
            </a:xfrm>
            <a:custGeom>
              <a:avLst/>
              <a:gdLst/>
              <a:ahLst/>
              <a:cxnLst/>
              <a:rect l="l" t="t" r="r" b="b"/>
              <a:pathLst>
                <a:path w="421639" h="43814">
                  <a:moveTo>
                    <a:pt x="421373" y="43433"/>
                  </a:moveTo>
                  <a:lnTo>
                    <a:pt x="0" y="0"/>
                  </a:lnTo>
                  <a:lnTo>
                    <a:pt x="97536" y="43433"/>
                  </a:lnTo>
                  <a:lnTo>
                    <a:pt x="421373" y="434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54" name="object 3554"/>
            <p:cNvSpPr/>
            <p:nvPr/>
          </p:nvSpPr>
          <p:spPr>
            <a:xfrm>
              <a:off x="5906909" y="2974848"/>
              <a:ext cx="421640" cy="43815"/>
            </a:xfrm>
            <a:custGeom>
              <a:avLst/>
              <a:gdLst/>
              <a:ahLst/>
              <a:cxnLst/>
              <a:rect l="l" t="t" r="r" b="b"/>
              <a:pathLst>
                <a:path w="421639" h="43814">
                  <a:moveTo>
                    <a:pt x="0" y="0"/>
                  </a:moveTo>
                  <a:lnTo>
                    <a:pt x="97536" y="43433"/>
                  </a:lnTo>
                  <a:lnTo>
                    <a:pt x="421373" y="434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55" name="object 3555"/>
            <p:cNvSpPr/>
            <p:nvPr/>
          </p:nvSpPr>
          <p:spPr>
            <a:xfrm>
              <a:off x="5906909" y="2974848"/>
              <a:ext cx="426720" cy="43815"/>
            </a:xfrm>
            <a:custGeom>
              <a:avLst/>
              <a:gdLst/>
              <a:ahLst/>
              <a:cxnLst/>
              <a:rect l="l" t="t" r="r" b="b"/>
              <a:pathLst>
                <a:path w="426720" h="43814">
                  <a:moveTo>
                    <a:pt x="426720" y="0"/>
                  </a:moveTo>
                  <a:lnTo>
                    <a:pt x="0" y="0"/>
                  </a:lnTo>
                  <a:lnTo>
                    <a:pt x="421373" y="43433"/>
                  </a:lnTo>
                  <a:lnTo>
                    <a:pt x="42672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56" name="object 3556"/>
            <p:cNvSpPr/>
            <p:nvPr/>
          </p:nvSpPr>
          <p:spPr>
            <a:xfrm>
              <a:off x="5906909" y="2974848"/>
              <a:ext cx="426720" cy="43815"/>
            </a:xfrm>
            <a:custGeom>
              <a:avLst/>
              <a:gdLst/>
              <a:ahLst/>
              <a:cxnLst/>
              <a:rect l="l" t="t" r="r" b="b"/>
              <a:pathLst>
                <a:path w="426720" h="43814">
                  <a:moveTo>
                    <a:pt x="0" y="0"/>
                  </a:moveTo>
                  <a:lnTo>
                    <a:pt x="426720" y="0"/>
                  </a:lnTo>
                  <a:lnTo>
                    <a:pt x="421373" y="434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57" name="object 3557"/>
            <p:cNvSpPr/>
            <p:nvPr/>
          </p:nvSpPr>
          <p:spPr>
            <a:xfrm>
              <a:off x="5523623" y="3018282"/>
              <a:ext cx="166370" cy="5715"/>
            </a:xfrm>
            <a:custGeom>
              <a:avLst/>
              <a:gdLst/>
              <a:ahLst/>
              <a:cxnLst/>
              <a:rect l="l" t="t" r="r" b="b"/>
              <a:pathLst>
                <a:path w="166370" h="5714">
                  <a:moveTo>
                    <a:pt x="166116" y="5334"/>
                  </a:moveTo>
                  <a:lnTo>
                    <a:pt x="0" y="0"/>
                  </a:lnTo>
                  <a:lnTo>
                    <a:pt x="762" y="5334"/>
                  </a:lnTo>
                  <a:lnTo>
                    <a:pt x="166116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58" name="object 3558"/>
            <p:cNvSpPr/>
            <p:nvPr/>
          </p:nvSpPr>
          <p:spPr>
            <a:xfrm>
              <a:off x="5523623" y="3018282"/>
              <a:ext cx="166370" cy="5715"/>
            </a:xfrm>
            <a:custGeom>
              <a:avLst/>
              <a:gdLst/>
              <a:ahLst/>
              <a:cxnLst/>
              <a:rect l="l" t="t" r="r" b="b"/>
              <a:pathLst>
                <a:path w="166370" h="5714">
                  <a:moveTo>
                    <a:pt x="0" y="0"/>
                  </a:moveTo>
                  <a:lnTo>
                    <a:pt x="762" y="5334"/>
                  </a:lnTo>
                  <a:lnTo>
                    <a:pt x="166116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59" name="object 3559"/>
            <p:cNvSpPr/>
            <p:nvPr/>
          </p:nvSpPr>
          <p:spPr>
            <a:xfrm>
              <a:off x="5523623" y="3018282"/>
              <a:ext cx="166370" cy="5715"/>
            </a:xfrm>
            <a:custGeom>
              <a:avLst/>
              <a:gdLst/>
              <a:ahLst/>
              <a:cxnLst/>
              <a:rect l="l" t="t" r="r" b="b"/>
              <a:pathLst>
                <a:path w="166370" h="5714">
                  <a:moveTo>
                    <a:pt x="166116" y="5334"/>
                  </a:moveTo>
                  <a:lnTo>
                    <a:pt x="166116" y="0"/>
                  </a:lnTo>
                  <a:lnTo>
                    <a:pt x="0" y="0"/>
                  </a:lnTo>
                  <a:lnTo>
                    <a:pt x="166116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60" name="object 3560"/>
            <p:cNvSpPr/>
            <p:nvPr/>
          </p:nvSpPr>
          <p:spPr>
            <a:xfrm>
              <a:off x="5523623" y="3018282"/>
              <a:ext cx="166370" cy="5715"/>
            </a:xfrm>
            <a:custGeom>
              <a:avLst/>
              <a:gdLst/>
              <a:ahLst/>
              <a:cxnLst/>
              <a:rect l="l" t="t" r="r" b="b"/>
              <a:pathLst>
                <a:path w="166370" h="5714">
                  <a:moveTo>
                    <a:pt x="0" y="0"/>
                  </a:moveTo>
                  <a:lnTo>
                    <a:pt x="166116" y="0"/>
                  </a:lnTo>
                  <a:lnTo>
                    <a:pt x="166116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61" name="object 3561"/>
            <p:cNvSpPr/>
            <p:nvPr/>
          </p:nvSpPr>
          <p:spPr>
            <a:xfrm>
              <a:off x="5979299" y="3018282"/>
              <a:ext cx="348615" cy="5715"/>
            </a:xfrm>
            <a:custGeom>
              <a:avLst/>
              <a:gdLst/>
              <a:ahLst/>
              <a:cxnLst/>
              <a:rect l="l" t="t" r="r" b="b"/>
              <a:pathLst>
                <a:path w="348614" h="5714">
                  <a:moveTo>
                    <a:pt x="348221" y="5334"/>
                  </a:moveTo>
                  <a:lnTo>
                    <a:pt x="25146" y="0"/>
                  </a:lnTo>
                  <a:lnTo>
                    <a:pt x="0" y="5334"/>
                  </a:lnTo>
                  <a:lnTo>
                    <a:pt x="348221" y="53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62" name="object 3562"/>
            <p:cNvSpPr/>
            <p:nvPr/>
          </p:nvSpPr>
          <p:spPr>
            <a:xfrm>
              <a:off x="5979299" y="3018282"/>
              <a:ext cx="348615" cy="5715"/>
            </a:xfrm>
            <a:custGeom>
              <a:avLst/>
              <a:gdLst/>
              <a:ahLst/>
              <a:cxnLst/>
              <a:rect l="l" t="t" r="r" b="b"/>
              <a:pathLst>
                <a:path w="348614" h="5714">
                  <a:moveTo>
                    <a:pt x="25146" y="0"/>
                  </a:moveTo>
                  <a:lnTo>
                    <a:pt x="0" y="5334"/>
                  </a:lnTo>
                  <a:lnTo>
                    <a:pt x="348221" y="5334"/>
                  </a:lnTo>
                  <a:lnTo>
                    <a:pt x="25146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63" name="object 3563"/>
            <p:cNvSpPr/>
            <p:nvPr/>
          </p:nvSpPr>
          <p:spPr>
            <a:xfrm>
              <a:off x="6004445" y="3018282"/>
              <a:ext cx="323850" cy="5715"/>
            </a:xfrm>
            <a:custGeom>
              <a:avLst/>
              <a:gdLst/>
              <a:ahLst/>
              <a:cxnLst/>
              <a:rect l="l" t="t" r="r" b="b"/>
              <a:pathLst>
                <a:path w="323850" h="5714">
                  <a:moveTo>
                    <a:pt x="323837" y="0"/>
                  </a:moveTo>
                  <a:lnTo>
                    <a:pt x="0" y="0"/>
                  </a:lnTo>
                  <a:lnTo>
                    <a:pt x="323075" y="5334"/>
                  </a:lnTo>
                  <a:lnTo>
                    <a:pt x="32383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64" name="object 3564"/>
            <p:cNvSpPr/>
            <p:nvPr/>
          </p:nvSpPr>
          <p:spPr>
            <a:xfrm>
              <a:off x="6004445" y="3018282"/>
              <a:ext cx="323850" cy="5715"/>
            </a:xfrm>
            <a:custGeom>
              <a:avLst/>
              <a:gdLst/>
              <a:ahLst/>
              <a:cxnLst/>
              <a:rect l="l" t="t" r="r" b="b"/>
              <a:pathLst>
                <a:path w="323850" h="5714">
                  <a:moveTo>
                    <a:pt x="0" y="0"/>
                  </a:moveTo>
                  <a:lnTo>
                    <a:pt x="323837" y="0"/>
                  </a:lnTo>
                  <a:lnTo>
                    <a:pt x="323075" y="533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565" name="object 3565"/>
          <p:cNvGrpSpPr/>
          <p:nvPr/>
        </p:nvGrpSpPr>
        <p:grpSpPr>
          <a:xfrm>
            <a:off x="9094915" y="4115665"/>
            <a:ext cx="100277" cy="40629"/>
            <a:chOff x="5310644" y="3023235"/>
            <a:chExt cx="73660" cy="29845"/>
          </a:xfrm>
        </p:grpSpPr>
        <p:sp>
          <p:nvSpPr>
            <p:cNvPr id="3566" name="object 3566"/>
            <p:cNvSpPr/>
            <p:nvPr/>
          </p:nvSpPr>
          <p:spPr>
            <a:xfrm>
              <a:off x="5311025" y="3023616"/>
              <a:ext cx="72390" cy="29209"/>
            </a:xfrm>
            <a:custGeom>
              <a:avLst/>
              <a:gdLst/>
              <a:ahLst/>
              <a:cxnLst/>
              <a:rect l="l" t="t" r="r" b="b"/>
              <a:pathLst>
                <a:path w="72389" h="29210">
                  <a:moveTo>
                    <a:pt x="72390" y="28956"/>
                  </a:moveTo>
                  <a:lnTo>
                    <a:pt x="51054" y="0"/>
                  </a:lnTo>
                  <a:lnTo>
                    <a:pt x="0" y="28956"/>
                  </a:lnTo>
                  <a:lnTo>
                    <a:pt x="72390" y="2895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67" name="object 3567"/>
            <p:cNvSpPr/>
            <p:nvPr/>
          </p:nvSpPr>
          <p:spPr>
            <a:xfrm>
              <a:off x="5311025" y="3023616"/>
              <a:ext cx="72390" cy="29209"/>
            </a:xfrm>
            <a:custGeom>
              <a:avLst/>
              <a:gdLst/>
              <a:ahLst/>
              <a:cxnLst/>
              <a:rect l="l" t="t" r="r" b="b"/>
              <a:pathLst>
                <a:path w="72389" h="29210">
                  <a:moveTo>
                    <a:pt x="51054" y="0"/>
                  </a:moveTo>
                  <a:lnTo>
                    <a:pt x="0" y="28956"/>
                  </a:lnTo>
                  <a:lnTo>
                    <a:pt x="72390" y="28956"/>
                  </a:lnTo>
                  <a:lnTo>
                    <a:pt x="5105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568" name="object 3568"/>
          <p:cNvGrpSpPr/>
          <p:nvPr/>
        </p:nvGrpSpPr>
        <p:grpSpPr>
          <a:xfrm>
            <a:off x="9385372" y="4115665"/>
            <a:ext cx="229945" cy="40629"/>
            <a:chOff x="5524004" y="3023235"/>
            <a:chExt cx="168910" cy="29845"/>
          </a:xfrm>
        </p:grpSpPr>
        <p:sp>
          <p:nvSpPr>
            <p:cNvPr id="3569" name="object 3569"/>
            <p:cNvSpPr/>
            <p:nvPr/>
          </p:nvSpPr>
          <p:spPr>
            <a:xfrm>
              <a:off x="5524385" y="3023616"/>
              <a:ext cx="167640" cy="29209"/>
            </a:xfrm>
            <a:custGeom>
              <a:avLst/>
              <a:gdLst/>
              <a:ahLst/>
              <a:cxnLst/>
              <a:rect l="l" t="t" r="r" b="b"/>
              <a:pathLst>
                <a:path w="167639" h="29210">
                  <a:moveTo>
                    <a:pt x="167639" y="28956"/>
                  </a:moveTo>
                  <a:lnTo>
                    <a:pt x="0" y="0"/>
                  </a:lnTo>
                  <a:lnTo>
                    <a:pt x="2286" y="28956"/>
                  </a:lnTo>
                  <a:lnTo>
                    <a:pt x="167639" y="2895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70" name="object 3570"/>
            <p:cNvSpPr/>
            <p:nvPr/>
          </p:nvSpPr>
          <p:spPr>
            <a:xfrm>
              <a:off x="5524385" y="3023616"/>
              <a:ext cx="167640" cy="29209"/>
            </a:xfrm>
            <a:custGeom>
              <a:avLst/>
              <a:gdLst/>
              <a:ahLst/>
              <a:cxnLst/>
              <a:rect l="l" t="t" r="r" b="b"/>
              <a:pathLst>
                <a:path w="167639" h="29210">
                  <a:moveTo>
                    <a:pt x="0" y="0"/>
                  </a:moveTo>
                  <a:lnTo>
                    <a:pt x="2286" y="28956"/>
                  </a:lnTo>
                  <a:lnTo>
                    <a:pt x="167639" y="2895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71" name="object 3571"/>
            <p:cNvSpPr/>
            <p:nvPr/>
          </p:nvSpPr>
          <p:spPr>
            <a:xfrm>
              <a:off x="5524385" y="3023616"/>
              <a:ext cx="167640" cy="29209"/>
            </a:xfrm>
            <a:custGeom>
              <a:avLst/>
              <a:gdLst/>
              <a:ahLst/>
              <a:cxnLst/>
              <a:rect l="l" t="t" r="r" b="b"/>
              <a:pathLst>
                <a:path w="167639" h="29210">
                  <a:moveTo>
                    <a:pt x="167639" y="28956"/>
                  </a:moveTo>
                  <a:lnTo>
                    <a:pt x="165354" y="0"/>
                  </a:lnTo>
                  <a:lnTo>
                    <a:pt x="0" y="0"/>
                  </a:lnTo>
                  <a:lnTo>
                    <a:pt x="167639" y="2895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72" name="object 3572"/>
            <p:cNvSpPr/>
            <p:nvPr/>
          </p:nvSpPr>
          <p:spPr>
            <a:xfrm>
              <a:off x="5524385" y="3023616"/>
              <a:ext cx="167640" cy="29209"/>
            </a:xfrm>
            <a:custGeom>
              <a:avLst/>
              <a:gdLst/>
              <a:ahLst/>
              <a:cxnLst/>
              <a:rect l="l" t="t" r="r" b="b"/>
              <a:pathLst>
                <a:path w="167639" h="29210">
                  <a:moveTo>
                    <a:pt x="0" y="0"/>
                  </a:moveTo>
                  <a:lnTo>
                    <a:pt x="165354" y="0"/>
                  </a:lnTo>
                  <a:lnTo>
                    <a:pt x="167639" y="2895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573" name="object 3573"/>
          <p:cNvGrpSpPr/>
          <p:nvPr/>
        </p:nvGrpSpPr>
        <p:grpSpPr>
          <a:xfrm>
            <a:off x="9818983" y="4115665"/>
            <a:ext cx="661307" cy="40629"/>
            <a:chOff x="5842520" y="3023235"/>
            <a:chExt cx="485775" cy="29845"/>
          </a:xfrm>
        </p:grpSpPr>
        <p:sp>
          <p:nvSpPr>
            <p:cNvPr id="3574" name="object 3574"/>
            <p:cNvSpPr/>
            <p:nvPr/>
          </p:nvSpPr>
          <p:spPr>
            <a:xfrm>
              <a:off x="5842901" y="3023616"/>
              <a:ext cx="481330" cy="29209"/>
            </a:xfrm>
            <a:custGeom>
              <a:avLst/>
              <a:gdLst/>
              <a:ahLst/>
              <a:cxnLst/>
              <a:rect l="l" t="t" r="r" b="b"/>
              <a:pathLst>
                <a:path w="481329" h="29210">
                  <a:moveTo>
                    <a:pt x="480821" y="28956"/>
                  </a:moveTo>
                  <a:lnTo>
                    <a:pt x="136397" y="0"/>
                  </a:lnTo>
                  <a:lnTo>
                    <a:pt x="0" y="28956"/>
                  </a:lnTo>
                  <a:lnTo>
                    <a:pt x="480821" y="2895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75" name="object 3575"/>
            <p:cNvSpPr/>
            <p:nvPr/>
          </p:nvSpPr>
          <p:spPr>
            <a:xfrm>
              <a:off x="5842901" y="3023616"/>
              <a:ext cx="481330" cy="29209"/>
            </a:xfrm>
            <a:custGeom>
              <a:avLst/>
              <a:gdLst/>
              <a:ahLst/>
              <a:cxnLst/>
              <a:rect l="l" t="t" r="r" b="b"/>
              <a:pathLst>
                <a:path w="481329" h="29210">
                  <a:moveTo>
                    <a:pt x="136397" y="0"/>
                  </a:moveTo>
                  <a:lnTo>
                    <a:pt x="0" y="28956"/>
                  </a:lnTo>
                  <a:lnTo>
                    <a:pt x="480821" y="28956"/>
                  </a:lnTo>
                  <a:lnTo>
                    <a:pt x="136397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76" name="object 3576"/>
            <p:cNvSpPr/>
            <p:nvPr/>
          </p:nvSpPr>
          <p:spPr>
            <a:xfrm>
              <a:off x="5979299" y="3023616"/>
              <a:ext cx="348615" cy="29209"/>
            </a:xfrm>
            <a:custGeom>
              <a:avLst/>
              <a:gdLst/>
              <a:ahLst/>
              <a:cxnLst/>
              <a:rect l="l" t="t" r="r" b="b"/>
              <a:pathLst>
                <a:path w="348614" h="29210">
                  <a:moveTo>
                    <a:pt x="348221" y="0"/>
                  </a:moveTo>
                  <a:lnTo>
                    <a:pt x="0" y="0"/>
                  </a:lnTo>
                  <a:lnTo>
                    <a:pt x="344424" y="28956"/>
                  </a:lnTo>
                  <a:lnTo>
                    <a:pt x="34822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77" name="object 3577"/>
            <p:cNvSpPr/>
            <p:nvPr/>
          </p:nvSpPr>
          <p:spPr>
            <a:xfrm>
              <a:off x="5979299" y="3023616"/>
              <a:ext cx="348615" cy="29209"/>
            </a:xfrm>
            <a:custGeom>
              <a:avLst/>
              <a:gdLst/>
              <a:ahLst/>
              <a:cxnLst/>
              <a:rect l="l" t="t" r="r" b="b"/>
              <a:pathLst>
                <a:path w="348614" h="29210">
                  <a:moveTo>
                    <a:pt x="0" y="0"/>
                  </a:moveTo>
                  <a:lnTo>
                    <a:pt x="348221" y="0"/>
                  </a:lnTo>
                  <a:lnTo>
                    <a:pt x="344424" y="2895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578" name="object 3578"/>
          <p:cNvGrpSpPr/>
          <p:nvPr/>
        </p:nvGrpSpPr>
        <p:grpSpPr>
          <a:xfrm>
            <a:off x="9085580" y="4155084"/>
            <a:ext cx="113243" cy="7780"/>
            <a:chOff x="5303786" y="3052191"/>
            <a:chExt cx="83185" cy="5715"/>
          </a:xfrm>
        </p:grpSpPr>
        <p:sp>
          <p:nvSpPr>
            <p:cNvPr id="3579" name="object 3579"/>
            <p:cNvSpPr/>
            <p:nvPr/>
          </p:nvSpPr>
          <p:spPr>
            <a:xfrm>
              <a:off x="5304167" y="3052572"/>
              <a:ext cx="82550" cy="5080"/>
            </a:xfrm>
            <a:custGeom>
              <a:avLst/>
              <a:gdLst/>
              <a:ahLst/>
              <a:cxnLst/>
              <a:rect l="l" t="t" r="r" b="b"/>
              <a:pathLst>
                <a:path w="82550" h="5080">
                  <a:moveTo>
                    <a:pt x="82295" y="4571"/>
                  </a:moveTo>
                  <a:lnTo>
                    <a:pt x="6857" y="0"/>
                  </a:lnTo>
                  <a:lnTo>
                    <a:pt x="0" y="4571"/>
                  </a:lnTo>
                  <a:lnTo>
                    <a:pt x="82295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80" name="object 3580"/>
            <p:cNvSpPr/>
            <p:nvPr/>
          </p:nvSpPr>
          <p:spPr>
            <a:xfrm>
              <a:off x="5304167" y="3052572"/>
              <a:ext cx="82550" cy="5080"/>
            </a:xfrm>
            <a:custGeom>
              <a:avLst/>
              <a:gdLst/>
              <a:ahLst/>
              <a:cxnLst/>
              <a:rect l="l" t="t" r="r" b="b"/>
              <a:pathLst>
                <a:path w="82550" h="5080">
                  <a:moveTo>
                    <a:pt x="6857" y="0"/>
                  </a:moveTo>
                  <a:lnTo>
                    <a:pt x="0" y="4571"/>
                  </a:lnTo>
                  <a:lnTo>
                    <a:pt x="82295" y="4571"/>
                  </a:lnTo>
                  <a:lnTo>
                    <a:pt x="6857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81" name="object 3581"/>
            <p:cNvSpPr/>
            <p:nvPr/>
          </p:nvSpPr>
          <p:spPr>
            <a:xfrm>
              <a:off x="5311025" y="3052572"/>
              <a:ext cx="75565" cy="5080"/>
            </a:xfrm>
            <a:custGeom>
              <a:avLst/>
              <a:gdLst/>
              <a:ahLst/>
              <a:cxnLst/>
              <a:rect l="l" t="t" r="r" b="b"/>
              <a:pathLst>
                <a:path w="75564" h="5080">
                  <a:moveTo>
                    <a:pt x="75437" y="4571"/>
                  </a:moveTo>
                  <a:lnTo>
                    <a:pt x="72390" y="0"/>
                  </a:lnTo>
                  <a:lnTo>
                    <a:pt x="0" y="0"/>
                  </a:lnTo>
                  <a:lnTo>
                    <a:pt x="75437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82" name="object 3582"/>
            <p:cNvSpPr/>
            <p:nvPr/>
          </p:nvSpPr>
          <p:spPr>
            <a:xfrm>
              <a:off x="5311025" y="3052572"/>
              <a:ext cx="75565" cy="5080"/>
            </a:xfrm>
            <a:custGeom>
              <a:avLst/>
              <a:gdLst/>
              <a:ahLst/>
              <a:cxnLst/>
              <a:rect l="l" t="t" r="r" b="b"/>
              <a:pathLst>
                <a:path w="75564" h="5080">
                  <a:moveTo>
                    <a:pt x="0" y="0"/>
                  </a:moveTo>
                  <a:lnTo>
                    <a:pt x="72390" y="0"/>
                  </a:lnTo>
                  <a:lnTo>
                    <a:pt x="75437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583" name="object 3583"/>
          <p:cNvGrpSpPr/>
          <p:nvPr/>
        </p:nvGrpSpPr>
        <p:grpSpPr>
          <a:xfrm>
            <a:off x="9388484" y="4155084"/>
            <a:ext cx="226487" cy="7780"/>
            <a:chOff x="5526290" y="3052191"/>
            <a:chExt cx="166370" cy="5715"/>
          </a:xfrm>
        </p:grpSpPr>
        <p:sp>
          <p:nvSpPr>
            <p:cNvPr id="3584" name="object 3584"/>
            <p:cNvSpPr/>
            <p:nvPr/>
          </p:nvSpPr>
          <p:spPr>
            <a:xfrm>
              <a:off x="5526671" y="3052572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5" h="5080">
                  <a:moveTo>
                    <a:pt x="165353" y="4571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65353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85" name="object 3585"/>
            <p:cNvSpPr/>
            <p:nvPr/>
          </p:nvSpPr>
          <p:spPr>
            <a:xfrm>
              <a:off x="5526671" y="3052572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5" h="5080">
                  <a:moveTo>
                    <a:pt x="0" y="0"/>
                  </a:moveTo>
                  <a:lnTo>
                    <a:pt x="0" y="4571"/>
                  </a:lnTo>
                  <a:lnTo>
                    <a:pt x="165353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86" name="object 3586"/>
            <p:cNvSpPr/>
            <p:nvPr/>
          </p:nvSpPr>
          <p:spPr>
            <a:xfrm>
              <a:off x="5526671" y="3052572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5" h="5080">
                  <a:moveTo>
                    <a:pt x="165353" y="4571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5353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87" name="object 3587"/>
            <p:cNvSpPr/>
            <p:nvPr/>
          </p:nvSpPr>
          <p:spPr>
            <a:xfrm>
              <a:off x="5526671" y="3052572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5" h="5080">
                  <a:moveTo>
                    <a:pt x="0" y="0"/>
                  </a:moveTo>
                  <a:lnTo>
                    <a:pt x="165353" y="0"/>
                  </a:lnTo>
                  <a:lnTo>
                    <a:pt x="165353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588" name="object 3588"/>
          <p:cNvGrpSpPr/>
          <p:nvPr/>
        </p:nvGrpSpPr>
        <p:grpSpPr>
          <a:xfrm>
            <a:off x="9818983" y="4155084"/>
            <a:ext cx="656120" cy="7780"/>
            <a:chOff x="5842520" y="3052191"/>
            <a:chExt cx="481965" cy="5715"/>
          </a:xfrm>
        </p:grpSpPr>
        <p:sp>
          <p:nvSpPr>
            <p:cNvPr id="3589" name="object 3589"/>
            <p:cNvSpPr/>
            <p:nvPr/>
          </p:nvSpPr>
          <p:spPr>
            <a:xfrm>
              <a:off x="5842901" y="3052572"/>
              <a:ext cx="480059" cy="5080"/>
            </a:xfrm>
            <a:custGeom>
              <a:avLst/>
              <a:gdLst/>
              <a:ahLst/>
              <a:cxnLst/>
              <a:rect l="l" t="t" r="r" b="b"/>
              <a:pathLst>
                <a:path w="480060" h="5080">
                  <a:moveTo>
                    <a:pt x="480047" y="4571"/>
                  </a:moveTo>
                  <a:lnTo>
                    <a:pt x="0" y="0"/>
                  </a:lnTo>
                  <a:lnTo>
                    <a:pt x="18287" y="4571"/>
                  </a:lnTo>
                  <a:lnTo>
                    <a:pt x="480047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90" name="object 3590"/>
            <p:cNvSpPr/>
            <p:nvPr/>
          </p:nvSpPr>
          <p:spPr>
            <a:xfrm>
              <a:off x="5842901" y="3052572"/>
              <a:ext cx="480059" cy="5080"/>
            </a:xfrm>
            <a:custGeom>
              <a:avLst/>
              <a:gdLst/>
              <a:ahLst/>
              <a:cxnLst/>
              <a:rect l="l" t="t" r="r" b="b"/>
              <a:pathLst>
                <a:path w="480060" h="5080">
                  <a:moveTo>
                    <a:pt x="-380" y="2285"/>
                  </a:moveTo>
                  <a:lnTo>
                    <a:pt x="480428" y="2285"/>
                  </a:lnTo>
                </a:path>
              </a:pathLst>
            </a:custGeom>
            <a:ln w="5333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91" name="object 3591"/>
            <p:cNvSpPr/>
            <p:nvPr/>
          </p:nvSpPr>
          <p:spPr>
            <a:xfrm>
              <a:off x="5842901" y="3052572"/>
              <a:ext cx="481330" cy="5080"/>
            </a:xfrm>
            <a:custGeom>
              <a:avLst/>
              <a:gdLst/>
              <a:ahLst/>
              <a:cxnLst/>
              <a:rect l="l" t="t" r="r" b="b"/>
              <a:pathLst>
                <a:path w="481329" h="5080">
                  <a:moveTo>
                    <a:pt x="480821" y="0"/>
                  </a:moveTo>
                  <a:lnTo>
                    <a:pt x="0" y="0"/>
                  </a:lnTo>
                  <a:lnTo>
                    <a:pt x="480047" y="4571"/>
                  </a:lnTo>
                  <a:lnTo>
                    <a:pt x="48082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92" name="object 3592"/>
            <p:cNvSpPr/>
            <p:nvPr/>
          </p:nvSpPr>
          <p:spPr>
            <a:xfrm>
              <a:off x="5842901" y="3052572"/>
              <a:ext cx="481330" cy="5080"/>
            </a:xfrm>
            <a:custGeom>
              <a:avLst/>
              <a:gdLst/>
              <a:ahLst/>
              <a:cxnLst/>
              <a:rect l="l" t="t" r="r" b="b"/>
              <a:pathLst>
                <a:path w="481329" h="5080">
                  <a:moveTo>
                    <a:pt x="-380" y="2285"/>
                  </a:moveTo>
                  <a:lnTo>
                    <a:pt x="481202" y="2285"/>
                  </a:lnTo>
                </a:path>
              </a:pathLst>
            </a:custGeom>
            <a:ln w="5333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593" name="object 3593"/>
          <p:cNvGrpSpPr/>
          <p:nvPr/>
        </p:nvGrpSpPr>
        <p:grpSpPr>
          <a:xfrm>
            <a:off x="9048235" y="4161308"/>
            <a:ext cx="165975" cy="22476"/>
            <a:chOff x="5276354" y="3056763"/>
            <a:chExt cx="121920" cy="16510"/>
          </a:xfrm>
        </p:grpSpPr>
        <p:sp>
          <p:nvSpPr>
            <p:cNvPr id="3594" name="object 3594"/>
            <p:cNvSpPr/>
            <p:nvPr/>
          </p:nvSpPr>
          <p:spPr>
            <a:xfrm>
              <a:off x="5276735" y="3057144"/>
              <a:ext cx="121285" cy="15240"/>
            </a:xfrm>
            <a:custGeom>
              <a:avLst/>
              <a:gdLst/>
              <a:ahLst/>
              <a:cxnLst/>
              <a:rect l="l" t="t" r="r" b="b"/>
              <a:pathLst>
                <a:path w="121285" h="15239">
                  <a:moveTo>
                    <a:pt x="121158" y="15239"/>
                  </a:moveTo>
                  <a:lnTo>
                    <a:pt x="27432" y="0"/>
                  </a:lnTo>
                  <a:lnTo>
                    <a:pt x="0" y="15239"/>
                  </a:lnTo>
                  <a:lnTo>
                    <a:pt x="121158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95" name="object 3595"/>
            <p:cNvSpPr/>
            <p:nvPr/>
          </p:nvSpPr>
          <p:spPr>
            <a:xfrm>
              <a:off x="5276735" y="3057144"/>
              <a:ext cx="121285" cy="15240"/>
            </a:xfrm>
            <a:custGeom>
              <a:avLst/>
              <a:gdLst/>
              <a:ahLst/>
              <a:cxnLst/>
              <a:rect l="l" t="t" r="r" b="b"/>
              <a:pathLst>
                <a:path w="121285" h="15239">
                  <a:moveTo>
                    <a:pt x="27432" y="0"/>
                  </a:moveTo>
                  <a:lnTo>
                    <a:pt x="0" y="15239"/>
                  </a:lnTo>
                  <a:lnTo>
                    <a:pt x="121158" y="15239"/>
                  </a:lnTo>
                  <a:lnTo>
                    <a:pt x="2743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96" name="object 3596"/>
            <p:cNvSpPr/>
            <p:nvPr/>
          </p:nvSpPr>
          <p:spPr>
            <a:xfrm>
              <a:off x="5304167" y="3057144"/>
              <a:ext cx="93980" cy="15240"/>
            </a:xfrm>
            <a:custGeom>
              <a:avLst/>
              <a:gdLst/>
              <a:ahLst/>
              <a:cxnLst/>
              <a:rect l="l" t="t" r="r" b="b"/>
              <a:pathLst>
                <a:path w="93979" h="15239">
                  <a:moveTo>
                    <a:pt x="93725" y="15239"/>
                  </a:moveTo>
                  <a:lnTo>
                    <a:pt x="82295" y="0"/>
                  </a:lnTo>
                  <a:lnTo>
                    <a:pt x="0" y="0"/>
                  </a:lnTo>
                  <a:lnTo>
                    <a:pt x="93725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597" name="object 3597"/>
            <p:cNvSpPr/>
            <p:nvPr/>
          </p:nvSpPr>
          <p:spPr>
            <a:xfrm>
              <a:off x="5304167" y="3057144"/>
              <a:ext cx="93980" cy="15240"/>
            </a:xfrm>
            <a:custGeom>
              <a:avLst/>
              <a:gdLst/>
              <a:ahLst/>
              <a:cxnLst/>
              <a:rect l="l" t="t" r="r" b="b"/>
              <a:pathLst>
                <a:path w="93979" h="15239">
                  <a:moveTo>
                    <a:pt x="0" y="0"/>
                  </a:moveTo>
                  <a:lnTo>
                    <a:pt x="82295" y="0"/>
                  </a:lnTo>
                  <a:lnTo>
                    <a:pt x="93725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598" name="object 3598"/>
          <p:cNvGrpSpPr/>
          <p:nvPr/>
        </p:nvGrpSpPr>
        <p:grpSpPr>
          <a:xfrm>
            <a:off x="9388484" y="4161308"/>
            <a:ext cx="228216" cy="22476"/>
            <a:chOff x="5526290" y="3056763"/>
            <a:chExt cx="167640" cy="16510"/>
          </a:xfrm>
        </p:grpSpPr>
        <p:sp>
          <p:nvSpPr>
            <p:cNvPr id="3599" name="object 3599"/>
            <p:cNvSpPr/>
            <p:nvPr/>
          </p:nvSpPr>
          <p:spPr>
            <a:xfrm>
              <a:off x="5526671" y="3057144"/>
              <a:ext cx="167005" cy="15240"/>
            </a:xfrm>
            <a:custGeom>
              <a:avLst/>
              <a:gdLst/>
              <a:ahLst/>
              <a:cxnLst/>
              <a:rect l="l" t="t" r="r" b="b"/>
              <a:pathLst>
                <a:path w="167004" h="15239">
                  <a:moveTo>
                    <a:pt x="166877" y="15239"/>
                  </a:moveTo>
                  <a:lnTo>
                    <a:pt x="0" y="0"/>
                  </a:lnTo>
                  <a:lnTo>
                    <a:pt x="1524" y="15239"/>
                  </a:lnTo>
                  <a:lnTo>
                    <a:pt x="166877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00" name="object 3600"/>
            <p:cNvSpPr/>
            <p:nvPr/>
          </p:nvSpPr>
          <p:spPr>
            <a:xfrm>
              <a:off x="5526671" y="3057144"/>
              <a:ext cx="167005" cy="15240"/>
            </a:xfrm>
            <a:custGeom>
              <a:avLst/>
              <a:gdLst/>
              <a:ahLst/>
              <a:cxnLst/>
              <a:rect l="l" t="t" r="r" b="b"/>
              <a:pathLst>
                <a:path w="167004" h="15239">
                  <a:moveTo>
                    <a:pt x="0" y="0"/>
                  </a:moveTo>
                  <a:lnTo>
                    <a:pt x="1524" y="15239"/>
                  </a:lnTo>
                  <a:lnTo>
                    <a:pt x="166877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01" name="object 3601"/>
            <p:cNvSpPr/>
            <p:nvPr/>
          </p:nvSpPr>
          <p:spPr>
            <a:xfrm>
              <a:off x="5526671" y="3057144"/>
              <a:ext cx="167005" cy="15240"/>
            </a:xfrm>
            <a:custGeom>
              <a:avLst/>
              <a:gdLst/>
              <a:ahLst/>
              <a:cxnLst/>
              <a:rect l="l" t="t" r="r" b="b"/>
              <a:pathLst>
                <a:path w="167004" h="15239">
                  <a:moveTo>
                    <a:pt x="166877" y="15239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6877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02" name="object 3602"/>
            <p:cNvSpPr/>
            <p:nvPr/>
          </p:nvSpPr>
          <p:spPr>
            <a:xfrm>
              <a:off x="5526671" y="3057144"/>
              <a:ext cx="167005" cy="15240"/>
            </a:xfrm>
            <a:custGeom>
              <a:avLst/>
              <a:gdLst/>
              <a:ahLst/>
              <a:cxnLst/>
              <a:rect l="l" t="t" r="r" b="b"/>
              <a:pathLst>
                <a:path w="167004" h="15239">
                  <a:moveTo>
                    <a:pt x="0" y="0"/>
                  </a:moveTo>
                  <a:lnTo>
                    <a:pt x="165353" y="0"/>
                  </a:lnTo>
                  <a:lnTo>
                    <a:pt x="166877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603" name="object 3603"/>
          <p:cNvGrpSpPr/>
          <p:nvPr/>
        </p:nvGrpSpPr>
        <p:grpSpPr>
          <a:xfrm>
            <a:off x="9843879" y="4161308"/>
            <a:ext cx="630187" cy="22476"/>
            <a:chOff x="5860808" y="3056763"/>
            <a:chExt cx="462915" cy="16510"/>
          </a:xfrm>
        </p:grpSpPr>
        <p:sp>
          <p:nvSpPr>
            <p:cNvPr id="3604" name="object 3604"/>
            <p:cNvSpPr/>
            <p:nvPr/>
          </p:nvSpPr>
          <p:spPr>
            <a:xfrm>
              <a:off x="5861189" y="3057144"/>
              <a:ext cx="458470" cy="15240"/>
            </a:xfrm>
            <a:custGeom>
              <a:avLst/>
              <a:gdLst/>
              <a:ahLst/>
              <a:cxnLst/>
              <a:rect l="l" t="t" r="r" b="b"/>
              <a:pathLst>
                <a:path w="458470" h="15239">
                  <a:moveTo>
                    <a:pt x="457949" y="15239"/>
                  </a:moveTo>
                  <a:lnTo>
                    <a:pt x="0" y="0"/>
                  </a:lnTo>
                  <a:lnTo>
                    <a:pt x="64769" y="15239"/>
                  </a:lnTo>
                  <a:lnTo>
                    <a:pt x="457949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05" name="object 3605"/>
            <p:cNvSpPr/>
            <p:nvPr/>
          </p:nvSpPr>
          <p:spPr>
            <a:xfrm>
              <a:off x="5861189" y="3057144"/>
              <a:ext cx="458470" cy="15240"/>
            </a:xfrm>
            <a:custGeom>
              <a:avLst/>
              <a:gdLst/>
              <a:ahLst/>
              <a:cxnLst/>
              <a:rect l="l" t="t" r="r" b="b"/>
              <a:pathLst>
                <a:path w="458470" h="15239">
                  <a:moveTo>
                    <a:pt x="0" y="0"/>
                  </a:moveTo>
                  <a:lnTo>
                    <a:pt x="64769" y="15239"/>
                  </a:lnTo>
                  <a:lnTo>
                    <a:pt x="457949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06" name="object 3606"/>
            <p:cNvSpPr/>
            <p:nvPr/>
          </p:nvSpPr>
          <p:spPr>
            <a:xfrm>
              <a:off x="5861189" y="3057144"/>
              <a:ext cx="462280" cy="15240"/>
            </a:xfrm>
            <a:custGeom>
              <a:avLst/>
              <a:gdLst/>
              <a:ahLst/>
              <a:cxnLst/>
              <a:rect l="l" t="t" r="r" b="b"/>
              <a:pathLst>
                <a:path w="462279" h="15239">
                  <a:moveTo>
                    <a:pt x="461759" y="0"/>
                  </a:moveTo>
                  <a:lnTo>
                    <a:pt x="0" y="0"/>
                  </a:lnTo>
                  <a:lnTo>
                    <a:pt x="457949" y="15239"/>
                  </a:lnTo>
                  <a:lnTo>
                    <a:pt x="46175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07" name="object 3607"/>
            <p:cNvSpPr/>
            <p:nvPr/>
          </p:nvSpPr>
          <p:spPr>
            <a:xfrm>
              <a:off x="5861189" y="3057144"/>
              <a:ext cx="462280" cy="15240"/>
            </a:xfrm>
            <a:custGeom>
              <a:avLst/>
              <a:gdLst/>
              <a:ahLst/>
              <a:cxnLst/>
              <a:rect l="l" t="t" r="r" b="b"/>
              <a:pathLst>
                <a:path w="462279" h="15239">
                  <a:moveTo>
                    <a:pt x="0" y="0"/>
                  </a:moveTo>
                  <a:lnTo>
                    <a:pt x="461759" y="0"/>
                  </a:lnTo>
                  <a:lnTo>
                    <a:pt x="457949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608" name="object 3608"/>
          <p:cNvGrpSpPr/>
          <p:nvPr/>
        </p:nvGrpSpPr>
        <p:grpSpPr>
          <a:xfrm>
            <a:off x="9021264" y="4182054"/>
            <a:ext cx="204876" cy="18154"/>
            <a:chOff x="5256542" y="3072002"/>
            <a:chExt cx="150495" cy="13335"/>
          </a:xfrm>
        </p:grpSpPr>
        <p:sp>
          <p:nvSpPr>
            <p:cNvPr id="3609" name="object 3609"/>
            <p:cNvSpPr/>
            <p:nvPr/>
          </p:nvSpPr>
          <p:spPr>
            <a:xfrm>
              <a:off x="5256923" y="3072383"/>
              <a:ext cx="149860" cy="12700"/>
            </a:xfrm>
            <a:custGeom>
              <a:avLst/>
              <a:gdLst/>
              <a:ahLst/>
              <a:cxnLst/>
              <a:rect l="l" t="t" r="r" b="b"/>
              <a:pathLst>
                <a:path w="149860" h="12700">
                  <a:moveTo>
                    <a:pt x="149351" y="12192"/>
                  </a:moveTo>
                  <a:lnTo>
                    <a:pt x="19812" y="0"/>
                  </a:lnTo>
                  <a:lnTo>
                    <a:pt x="0" y="12192"/>
                  </a:lnTo>
                  <a:lnTo>
                    <a:pt x="149351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10" name="object 3610"/>
            <p:cNvSpPr/>
            <p:nvPr/>
          </p:nvSpPr>
          <p:spPr>
            <a:xfrm>
              <a:off x="5256923" y="3072383"/>
              <a:ext cx="149860" cy="12700"/>
            </a:xfrm>
            <a:custGeom>
              <a:avLst/>
              <a:gdLst/>
              <a:ahLst/>
              <a:cxnLst/>
              <a:rect l="l" t="t" r="r" b="b"/>
              <a:pathLst>
                <a:path w="149860" h="12700">
                  <a:moveTo>
                    <a:pt x="19812" y="0"/>
                  </a:moveTo>
                  <a:lnTo>
                    <a:pt x="0" y="12192"/>
                  </a:lnTo>
                  <a:lnTo>
                    <a:pt x="149351" y="12192"/>
                  </a:lnTo>
                  <a:lnTo>
                    <a:pt x="1981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11" name="object 3611"/>
            <p:cNvSpPr/>
            <p:nvPr/>
          </p:nvSpPr>
          <p:spPr>
            <a:xfrm>
              <a:off x="5276735" y="3072383"/>
              <a:ext cx="129539" cy="12700"/>
            </a:xfrm>
            <a:custGeom>
              <a:avLst/>
              <a:gdLst/>
              <a:ahLst/>
              <a:cxnLst/>
              <a:rect l="l" t="t" r="r" b="b"/>
              <a:pathLst>
                <a:path w="129539" h="12700">
                  <a:moveTo>
                    <a:pt x="129539" y="12192"/>
                  </a:moveTo>
                  <a:lnTo>
                    <a:pt x="121158" y="0"/>
                  </a:lnTo>
                  <a:lnTo>
                    <a:pt x="0" y="0"/>
                  </a:lnTo>
                  <a:lnTo>
                    <a:pt x="129539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12" name="object 3612"/>
            <p:cNvSpPr/>
            <p:nvPr/>
          </p:nvSpPr>
          <p:spPr>
            <a:xfrm>
              <a:off x="5276735" y="3072383"/>
              <a:ext cx="129539" cy="12700"/>
            </a:xfrm>
            <a:custGeom>
              <a:avLst/>
              <a:gdLst/>
              <a:ahLst/>
              <a:cxnLst/>
              <a:rect l="l" t="t" r="r" b="b"/>
              <a:pathLst>
                <a:path w="129539" h="12700">
                  <a:moveTo>
                    <a:pt x="0" y="0"/>
                  </a:moveTo>
                  <a:lnTo>
                    <a:pt x="121158" y="0"/>
                  </a:lnTo>
                  <a:lnTo>
                    <a:pt x="129539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613" name="object 3613"/>
          <p:cNvGrpSpPr/>
          <p:nvPr/>
        </p:nvGrpSpPr>
        <p:grpSpPr>
          <a:xfrm>
            <a:off x="9390559" y="4182054"/>
            <a:ext cx="227351" cy="18154"/>
            <a:chOff x="5527814" y="3072002"/>
            <a:chExt cx="167005" cy="13335"/>
          </a:xfrm>
        </p:grpSpPr>
        <p:sp>
          <p:nvSpPr>
            <p:cNvPr id="3614" name="object 3614"/>
            <p:cNvSpPr/>
            <p:nvPr/>
          </p:nvSpPr>
          <p:spPr>
            <a:xfrm>
              <a:off x="5528195" y="3072383"/>
              <a:ext cx="166370" cy="12700"/>
            </a:xfrm>
            <a:custGeom>
              <a:avLst/>
              <a:gdLst/>
              <a:ahLst/>
              <a:cxnLst/>
              <a:rect l="l" t="t" r="r" b="b"/>
              <a:pathLst>
                <a:path w="166370" h="12700">
                  <a:moveTo>
                    <a:pt x="166115" y="12192"/>
                  </a:moveTo>
                  <a:lnTo>
                    <a:pt x="0" y="0"/>
                  </a:lnTo>
                  <a:lnTo>
                    <a:pt x="762" y="12192"/>
                  </a:lnTo>
                  <a:lnTo>
                    <a:pt x="166115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15" name="object 3615"/>
            <p:cNvSpPr/>
            <p:nvPr/>
          </p:nvSpPr>
          <p:spPr>
            <a:xfrm>
              <a:off x="5528195" y="3072383"/>
              <a:ext cx="166370" cy="12700"/>
            </a:xfrm>
            <a:custGeom>
              <a:avLst/>
              <a:gdLst/>
              <a:ahLst/>
              <a:cxnLst/>
              <a:rect l="l" t="t" r="r" b="b"/>
              <a:pathLst>
                <a:path w="166370" h="12700">
                  <a:moveTo>
                    <a:pt x="0" y="0"/>
                  </a:moveTo>
                  <a:lnTo>
                    <a:pt x="762" y="12192"/>
                  </a:lnTo>
                  <a:lnTo>
                    <a:pt x="166115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16" name="object 3616"/>
            <p:cNvSpPr/>
            <p:nvPr/>
          </p:nvSpPr>
          <p:spPr>
            <a:xfrm>
              <a:off x="5528195" y="3072383"/>
              <a:ext cx="166370" cy="12700"/>
            </a:xfrm>
            <a:custGeom>
              <a:avLst/>
              <a:gdLst/>
              <a:ahLst/>
              <a:cxnLst/>
              <a:rect l="l" t="t" r="r" b="b"/>
              <a:pathLst>
                <a:path w="166370" h="12700">
                  <a:moveTo>
                    <a:pt x="166115" y="12192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6115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17" name="object 3617"/>
            <p:cNvSpPr/>
            <p:nvPr/>
          </p:nvSpPr>
          <p:spPr>
            <a:xfrm>
              <a:off x="5528195" y="3072383"/>
              <a:ext cx="166370" cy="12700"/>
            </a:xfrm>
            <a:custGeom>
              <a:avLst/>
              <a:gdLst/>
              <a:ahLst/>
              <a:cxnLst/>
              <a:rect l="l" t="t" r="r" b="b"/>
              <a:pathLst>
                <a:path w="166370" h="12700">
                  <a:moveTo>
                    <a:pt x="0" y="0"/>
                  </a:moveTo>
                  <a:lnTo>
                    <a:pt x="165353" y="0"/>
                  </a:lnTo>
                  <a:lnTo>
                    <a:pt x="166115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618" name="object 3618"/>
          <p:cNvGrpSpPr/>
          <p:nvPr/>
        </p:nvGrpSpPr>
        <p:grpSpPr>
          <a:xfrm>
            <a:off x="9889521" y="4182054"/>
            <a:ext cx="579184" cy="18154"/>
            <a:chOff x="5894336" y="3072002"/>
            <a:chExt cx="425450" cy="13335"/>
          </a:xfrm>
        </p:grpSpPr>
        <p:sp>
          <p:nvSpPr>
            <p:cNvPr id="3619" name="object 3619"/>
            <p:cNvSpPr/>
            <p:nvPr/>
          </p:nvSpPr>
          <p:spPr>
            <a:xfrm>
              <a:off x="5894717" y="3072383"/>
              <a:ext cx="421640" cy="12700"/>
            </a:xfrm>
            <a:custGeom>
              <a:avLst/>
              <a:gdLst/>
              <a:ahLst/>
              <a:cxnLst/>
              <a:rect l="l" t="t" r="r" b="b"/>
              <a:pathLst>
                <a:path w="421639" h="12700">
                  <a:moveTo>
                    <a:pt x="421386" y="12192"/>
                  </a:moveTo>
                  <a:lnTo>
                    <a:pt x="31241" y="0"/>
                  </a:lnTo>
                  <a:lnTo>
                    <a:pt x="0" y="12192"/>
                  </a:lnTo>
                  <a:lnTo>
                    <a:pt x="421386" y="1219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20" name="object 3620"/>
            <p:cNvSpPr/>
            <p:nvPr/>
          </p:nvSpPr>
          <p:spPr>
            <a:xfrm>
              <a:off x="5894717" y="3072383"/>
              <a:ext cx="421640" cy="12700"/>
            </a:xfrm>
            <a:custGeom>
              <a:avLst/>
              <a:gdLst/>
              <a:ahLst/>
              <a:cxnLst/>
              <a:rect l="l" t="t" r="r" b="b"/>
              <a:pathLst>
                <a:path w="421639" h="12700">
                  <a:moveTo>
                    <a:pt x="31241" y="0"/>
                  </a:moveTo>
                  <a:lnTo>
                    <a:pt x="0" y="12192"/>
                  </a:lnTo>
                  <a:lnTo>
                    <a:pt x="421386" y="12192"/>
                  </a:lnTo>
                  <a:lnTo>
                    <a:pt x="31241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21" name="object 3621"/>
            <p:cNvSpPr/>
            <p:nvPr/>
          </p:nvSpPr>
          <p:spPr>
            <a:xfrm>
              <a:off x="5925959" y="3072383"/>
              <a:ext cx="393700" cy="12700"/>
            </a:xfrm>
            <a:custGeom>
              <a:avLst/>
              <a:gdLst/>
              <a:ahLst/>
              <a:cxnLst/>
              <a:rect l="l" t="t" r="r" b="b"/>
              <a:pathLst>
                <a:path w="393700" h="12700">
                  <a:moveTo>
                    <a:pt x="393179" y="0"/>
                  </a:moveTo>
                  <a:lnTo>
                    <a:pt x="0" y="0"/>
                  </a:lnTo>
                  <a:lnTo>
                    <a:pt x="390144" y="12192"/>
                  </a:lnTo>
                  <a:lnTo>
                    <a:pt x="39317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22" name="object 3622"/>
            <p:cNvSpPr/>
            <p:nvPr/>
          </p:nvSpPr>
          <p:spPr>
            <a:xfrm>
              <a:off x="5925959" y="3072383"/>
              <a:ext cx="393700" cy="12700"/>
            </a:xfrm>
            <a:custGeom>
              <a:avLst/>
              <a:gdLst/>
              <a:ahLst/>
              <a:cxnLst/>
              <a:rect l="l" t="t" r="r" b="b"/>
              <a:pathLst>
                <a:path w="393700" h="12700">
                  <a:moveTo>
                    <a:pt x="0" y="0"/>
                  </a:moveTo>
                  <a:lnTo>
                    <a:pt x="393179" y="0"/>
                  </a:lnTo>
                  <a:lnTo>
                    <a:pt x="390144" y="121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623" name="object 3623"/>
          <p:cNvGrpSpPr/>
          <p:nvPr/>
        </p:nvGrpSpPr>
        <p:grpSpPr>
          <a:xfrm>
            <a:off x="8943463" y="4198653"/>
            <a:ext cx="316390" cy="45816"/>
            <a:chOff x="5199392" y="3084195"/>
            <a:chExt cx="232410" cy="33655"/>
          </a:xfrm>
        </p:grpSpPr>
        <p:sp>
          <p:nvSpPr>
            <p:cNvPr id="3624" name="object 3624"/>
            <p:cNvSpPr/>
            <p:nvPr/>
          </p:nvSpPr>
          <p:spPr>
            <a:xfrm>
              <a:off x="5199773" y="3084576"/>
              <a:ext cx="231775" cy="33020"/>
            </a:xfrm>
            <a:custGeom>
              <a:avLst/>
              <a:gdLst/>
              <a:ahLst/>
              <a:cxnLst/>
              <a:rect l="l" t="t" r="r" b="b"/>
              <a:pathLst>
                <a:path w="231775" h="33019">
                  <a:moveTo>
                    <a:pt x="231648" y="32765"/>
                  </a:moveTo>
                  <a:lnTo>
                    <a:pt x="57150" y="0"/>
                  </a:lnTo>
                  <a:lnTo>
                    <a:pt x="0" y="32765"/>
                  </a:lnTo>
                  <a:lnTo>
                    <a:pt x="231648" y="3276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25" name="object 3625"/>
            <p:cNvSpPr/>
            <p:nvPr/>
          </p:nvSpPr>
          <p:spPr>
            <a:xfrm>
              <a:off x="5199773" y="3084576"/>
              <a:ext cx="231775" cy="33020"/>
            </a:xfrm>
            <a:custGeom>
              <a:avLst/>
              <a:gdLst/>
              <a:ahLst/>
              <a:cxnLst/>
              <a:rect l="l" t="t" r="r" b="b"/>
              <a:pathLst>
                <a:path w="231775" h="33019">
                  <a:moveTo>
                    <a:pt x="57150" y="0"/>
                  </a:moveTo>
                  <a:lnTo>
                    <a:pt x="0" y="32765"/>
                  </a:lnTo>
                  <a:lnTo>
                    <a:pt x="231648" y="32765"/>
                  </a:lnTo>
                  <a:lnTo>
                    <a:pt x="5715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26" name="object 3626"/>
            <p:cNvSpPr/>
            <p:nvPr/>
          </p:nvSpPr>
          <p:spPr>
            <a:xfrm>
              <a:off x="5256923" y="3084576"/>
              <a:ext cx="174625" cy="33020"/>
            </a:xfrm>
            <a:custGeom>
              <a:avLst/>
              <a:gdLst/>
              <a:ahLst/>
              <a:cxnLst/>
              <a:rect l="l" t="t" r="r" b="b"/>
              <a:pathLst>
                <a:path w="174625" h="33019">
                  <a:moveTo>
                    <a:pt x="174498" y="32765"/>
                  </a:moveTo>
                  <a:lnTo>
                    <a:pt x="149351" y="0"/>
                  </a:lnTo>
                  <a:lnTo>
                    <a:pt x="0" y="0"/>
                  </a:lnTo>
                  <a:lnTo>
                    <a:pt x="174498" y="3276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27" name="object 3627"/>
            <p:cNvSpPr/>
            <p:nvPr/>
          </p:nvSpPr>
          <p:spPr>
            <a:xfrm>
              <a:off x="5256923" y="3084576"/>
              <a:ext cx="174625" cy="33020"/>
            </a:xfrm>
            <a:custGeom>
              <a:avLst/>
              <a:gdLst/>
              <a:ahLst/>
              <a:cxnLst/>
              <a:rect l="l" t="t" r="r" b="b"/>
              <a:pathLst>
                <a:path w="174625" h="33019">
                  <a:moveTo>
                    <a:pt x="0" y="0"/>
                  </a:moveTo>
                  <a:lnTo>
                    <a:pt x="149351" y="0"/>
                  </a:lnTo>
                  <a:lnTo>
                    <a:pt x="174498" y="3276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628" name="object 3628"/>
          <p:cNvGrpSpPr/>
          <p:nvPr/>
        </p:nvGrpSpPr>
        <p:grpSpPr>
          <a:xfrm>
            <a:off x="9391596" y="4198653"/>
            <a:ext cx="229945" cy="45816"/>
            <a:chOff x="5528576" y="3084195"/>
            <a:chExt cx="168910" cy="33655"/>
          </a:xfrm>
        </p:grpSpPr>
        <p:sp>
          <p:nvSpPr>
            <p:cNvPr id="3629" name="object 3629"/>
            <p:cNvSpPr/>
            <p:nvPr/>
          </p:nvSpPr>
          <p:spPr>
            <a:xfrm>
              <a:off x="5528957" y="3084576"/>
              <a:ext cx="167640" cy="33020"/>
            </a:xfrm>
            <a:custGeom>
              <a:avLst/>
              <a:gdLst/>
              <a:ahLst/>
              <a:cxnLst/>
              <a:rect l="l" t="t" r="r" b="b"/>
              <a:pathLst>
                <a:path w="167639" h="33019">
                  <a:moveTo>
                    <a:pt x="167639" y="32765"/>
                  </a:moveTo>
                  <a:lnTo>
                    <a:pt x="0" y="0"/>
                  </a:lnTo>
                  <a:lnTo>
                    <a:pt x="1524" y="32765"/>
                  </a:lnTo>
                  <a:lnTo>
                    <a:pt x="167639" y="3276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30" name="object 3630"/>
            <p:cNvSpPr/>
            <p:nvPr/>
          </p:nvSpPr>
          <p:spPr>
            <a:xfrm>
              <a:off x="5528957" y="3084576"/>
              <a:ext cx="167640" cy="33020"/>
            </a:xfrm>
            <a:custGeom>
              <a:avLst/>
              <a:gdLst/>
              <a:ahLst/>
              <a:cxnLst/>
              <a:rect l="l" t="t" r="r" b="b"/>
              <a:pathLst>
                <a:path w="167639" h="33019">
                  <a:moveTo>
                    <a:pt x="0" y="0"/>
                  </a:moveTo>
                  <a:lnTo>
                    <a:pt x="1524" y="32765"/>
                  </a:lnTo>
                  <a:lnTo>
                    <a:pt x="167639" y="3276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31" name="object 3631"/>
            <p:cNvSpPr/>
            <p:nvPr/>
          </p:nvSpPr>
          <p:spPr>
            <a:xfrm>
              <a:off x="5528957" y="3084576"/>
              <a:ext cx="167640" cy="33020"/>
            </a:xfrm>
            <a:custGeom>
              <a:avLst/>
              <a:gdLst/>
              <a:ahLst/>
              <a:cxnLst/>
              <a:rect l="l" t="t" r="r" b="b"/>
              <a:pathLst>
                <a:path w="167639" h="33019">
                  <a:moveTo>
                    <a:pt x="167639" y="32765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7639" y="3276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32" name="object 3632"/>
            <p:cNvSpPr/>
            <p:nvPr/>
          </p:nvSpPr>
          <p:spPr>
            <a:xfrm>
              <a:off x="5528957" y="3084576"/>
              <a:ext cx="167640" cy="33020"/>
            </a:xfrm>
            <a:custGeom>
              <a:avLst/>
              <a:gdLst/>
              <a:ahLst/>
              <a:cxnLst/>
              <a:rect l="l" t="t" r="r" b="b"/>
              <a:pathLst>
                <a:path w="167639" h="33019">
                  <a:moveTo>
                    <a:pt x="0" y="0"/>
                  </a:moveTo>
                  <a:lnTo>
                    <a:pt x="165353" y="0"/>
                  </a:lnTo>
                  <a:lnTo>
                    <a:pt x="167639" y="3276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633" name="object 3633"/>
          <p:cNvGrpSpPr/>
          <p:nvPr/>
        </p:nvGrpSpPr>
        <p:grpSpPr>
          <a:xfrm>
            <a:off x="9769189" y="4198653"/>
            <a:ext cx="695021" cy="45816"/>
            <a:chOff x="5805944" y="3084195"/>
            <a:chExt cx="510540" cy="33655"/>
          </a:xfrm>
        </p:grpSpPr>
        <p:sp>
          <p:nvSpPr>
            <p:cNvPr id="3634" name="object 3634"/>
            <p:cNvSpPr/>
            <p:nvPr/>
          </p:nvSpPr>
          <p:spPr>
            <a:xfrm>
              <a:off x="5806325" y="3084576"/>
              <a:ext cx="496570" cy="33020"/>
            </a:xfrm>
            <a:custGeom>
              <a:avLst/>
              <a:gdLst/>
              <a:ahLst/>
              <a:cxnLst/>
              <a:rect l="l" t="t" r="r" b="b"/>
              <a:pathLst>
                <a:path w="496570" h="33019">
                  <a:moveTo>
                    <a:pt x="496049" y="32765"/>
                  </a:moveTo>
                  <a:lnTo>
                    <a:pt x="88392" y="0"/>
                  </a:lnTo>
                  <a:lnTo>
                    <a:pt x="0" y="32765"/>
                  </a:lnTo>
                  <a:lnTo>
                    <a:pt x="496049" y="3276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35" name="object 3635"/>
            <p:cNvSpPr/>
            <p:nvPr/>
          </p:nvSpPr>
          <p:spPr>
            <a:xfrm>
              <a:off x="5806325" y="3084576"/>
              <a:ext cx="496570" cy="33020"/>
            </a:xfrm>
            <a:custGeom>
              <a:avLst/>
              <a:gdLst/>
              <a:ahLst/>
              <a:cxnLst/>
              <a:rect l="l" t="t" r="r" b="b"/>
              <a:pathLst>
                <a:path w="496570" h="33019">
                  <a:moveTo>
                    <a:pt x="88392" y="0"/>
                  </a:moveTo>
                  <a:lnTo>
                    <a:pt x="0" y="32765"/>
                  </a:lnTo>
                  <a:lnTo>
                    <a:pt x="496049" y="32765"/>
                  </a:lnTo>
                  <a:lnTo>
                    <a:pt x="8839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36" name="object 3636"/>
            <p:cNvSpPr/>
            <p:nvPr/>
          </p:nvSpPr>
          <p:spPr>
            <a:xfrm>
              <a:off x="5894717" y="3084576"/>
              <a:ext cx="421640" cy="33020"/>
            </a:xfrm>
            <a:custGeom>
              <a:avLst/>
              <a:gdLst/>
              <a:ahLst/>
              <a:cxnLst/>
              <a:rect l="l" t="t" r="r" b="b"/>
              <a:pathLst>
                <a:path w="421639" h="33019">
                  <a:moveTo>
                    <a:pt x="421386" y="0"/>
                  </a:moveTo>
                  <a:lnTo>
                    <a:pt x="0" y="0"/>
                  </a:lnTo>
                  <a:lnTo>
                    <a:pt x="407657" y="32765"/>
                  </a:lnTo>
                  <a:lnTo>
                    <a:pt x="42138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37" name="object 3637"/>
            <p:cNvSpPr/>
            <p:nvPr/>
          </p:nvSpPr>
          <p:spPr>
            <a:xfrm>
              <a:off x="5894717" y="3084576"/>
              <a:ext cx="421640" cy="33020"/>
            </a:xfrm>
            <a:custGeom>
              <a:avLst/>
              <a:gdLst/>
              <a:ahLst/>
              <a:cxnLst/>
              <a:rect l="l" t="t" r="r" b="b"/>
              <a:pathLst>
                <a:path w="421639" h="33019">
                  <a:moveTo>
                    <a:pt x="0" y="0"/>
                  </a:moveTo>
                  <a:lnTo>
                    <a:pt x="421386" y="0"/>
                  </a:lnTo>
                  <a:lnTo>
                    <a:pt x="407657" y="3276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638" name="object 3638"/>
          <p:cNvGrpSpPr/>
          <p:nvPr/>
        </p:nvGrpSpPr>
        <p:grpSpPr>
          <a:xfrm>
            <a:off x="8943463" y="4243256"/>
            <a:ext cx="331084" cy="22476"/>
            <a:chOff x="5199392" y="3116960"/>
            <a:chExt cx="243204" cy="16510"/>
          </a:xfrm>
        </p:grpSpPr>
        <p:sp>
          <p:nvSpPr>
            <p:cNvPr id="3639" name="object 3639"/>
            <p:cNvSpPr/>
            <p:nvPr/>
          </p:nvSpPr>
          <p:spPr>
            <a:xfrm>
              <a:off x="5199773" y="3117341"/>
              <a:ext cx="242570" cy="15240"/>
            </a:xfrm>
            <a:custGeom>
              <a:avLst/>
              <a:gdLst/>
              <a:ahLst/>
              <a:cxnLst/>
              <a:rect l="l" t="t" r="r" b="b"/>
              <a:pathLst>
                <a:path w="242570" h="15239">
                  <a:moveTo>
                    <a:pt x="242316" y="15239"/>
                  </a:moveTo>
                  <a:lnTo>
                    <a:pt x="0" y="0"/>
                  </a:lnTo>
                  <a:lnTo>
                    <a:pt x="762" y="15239"/>
                  </a:lnTo>
                  <a:lnTo>
                    <a:pt x="242316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40" name="object 3640"/>
            <p:cNvSpPr/>
            <p:nvPr/>
          </p:nvSpPr>
          <p:spPr>
            <a:xfrm>
              <a:off x="5199773" y="3117341"/>
              <a:ext cx="242570" cy="15240"/>
            </a:xfrm>
            <a:custGeom>
              <a:avLst/>
              <a:gdLst/>
              <a:ahLst/>
              <a:cxnLst/>
              <a:rect l="l" t="t" r="r" b="b"/>
              <a:pathLst>
                <a:path w="242570" h="15239">
                  <a:moveTo>
                    <a:pt x="0" y="0"/>
                  </a:moveTo>
                  <a:lnTo>
                    <a:pt x="762" y="15239"/>
                  </a:lnTo>
                  <a:lnTo>
                    <a:pt x="242316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41" name="object 3641"/>
            <p:cNvSpPr/>
            <p:nvPr/>
          </p:nvSpPr>
          <p:spPr>
            <a:xfrm>
              <a:off x="5199773" y="3117341"/>
              <a:ext cx="242570" cy="15240"/>
            </a:xfrm>
            <a:custGeom>
              <a:avLst/>
              <a:gdLst/>
              <a:ahLst/>
              <a:cxnLst/>
              <a:rect l="l" t="t" r="r" b="b"/>
              <a:pathLst>
                <a:path w="242570" h="15239">
                  <a:moveTo>
                    <a:pt x="242316" y="15239"/>
                  </a:moveTo>
                  <a:lnTo>
                    <a:pt x="231648" y="0"/>
                  </a:lnTo>
                  <a:lnTo>
                    <a:pt x="0" y="0"/>
                  </a:lnTo>
                  <a:lnTo>
                    <a:pt x="242316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42" name="object 3642"/>
            <p:cNvSpPr/>
            <p:nvPr/>
          </p:nvSpPr>
          <p:spPr>
            <a:xfrm>
              <a:off x="5199773" y="3117341"/>
              <a:ext cx="242570" cy="15240"/>
            </a:xfrm>
            <a:custGeom>
              <a:avLst/>
              <a:gdLst/>
              <a:ahLst/>
              <a:cxnLst/>
              <a:rect l="l" t="t" r="r" b="b"/>
              <a:pathLst>
                <a:path w="242570" h="15239">
                  <a:moveTo>
                    <a:pt x="0" y="0"/>
                  </a:moveTo>
                  <a:lnTo>
                    <a:pt x="231648" y="0"/>
                  </a:lnTo>
                  <a:lnTo>
                    <a:pt x="242316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643" name="object 3643"/>
          <p:cNvGrpSpPr/>
          <p:nvPr/>
        </p:nvGrpSpPr>
        <p:grpSpPr>
          <a:xfrm>
            <a:off x="9393670" y="4243256"/>
            <a:ext cx="228216" cy="22476"/>
            <a:chOff x="5530100" y="3116960"/>
            <a:chExt cx="167640" cy="16510"/>
          </a:xfrm>
        </p:grpSpPr>
        <p:sp>
          <p:nvSpPr>
            <p:cNvPr id="3644" name="object 3644"/>
            <p:cNvSpPr/>
            <p:nvPr/>
          </p:nvSpPr>
          <p:spPr>
            <a:xfrm>
              <a:off x="5530481" y="3117341"/>
              <a:ext cx="167005" cy="15240"/>
            </a:xfrm>
            <a:custGeom>
              <a:avLst/>
              <a:gdLst/>
              <a:ahLst/>
              <a:cxnLst/>
              <a:rect l="l" t="t" r="r" b="b"/>
              <a:pathLst>
                <a:path w="167004" h="15239">
                  <a:moveTo>
                    <a:pt x="166877" y="15239"/>
                  </a:moveTo>
                  <a:lnTo>
                    <a:pt x="0" y="0"/>
                  </a:lnTo>
                  <a:lnTo>
                    <a:pt x="1524" y="15239"/>
                  </a:lnTo>
                  <a:lnTo>
                    <a:pt x="166877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45" name="object 3645"/>
            <p:cNvSpPr/>
            <p:nvPr/>
          </p:nvSpPr>
          <p:spPr>
            <a:xfrm>
              <a:off x="5530481" y="3117341"/>
              <a:ext cx="167005" cy="15240"/>
            </a:xfrm>
            <a:custGeom>
              <a:avLst/>
              <a:gdLst/>
              <a:ahLst/>
              <a:cxnLst/>
              <a:rect l="l" t="t" r="r" b="b"/>
              <a:pathLst>
                <a:path w="167004" h="15239">
                  <a:moveTo>
                    <a:pt x="0" y="0"/>
                  </a:moveTo>
                  <a:lnTo>
                    <a:pt x="1524" y="15239"/>
                  </a:lnTo>
                  <a:lnTo>
                    <a:pt x="166877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46" name="object 3646"/>
            <p:cNvSpPr/>
            <p:nvPr/>
          </p:nvSpPr>
          <p:spPr>
            <a:xfrm>
              <a:off x="5530481" y="3117341"/>
              <a:ext cx="167005" cy="15240"/>
            </a:xfrm>
            <a:custGeom>
              <a:avLst/>
              <a:gdLst/>
              <a:ahLst/>
              <a:cxnLst/>
              <a:rect l="l" t="t" r="r" b="b"/>
              <a:pathLst>
                <a:path w="167004" h="15239">
                  <a:moveTo>
                    <a:pt x="166877" y="15239"/>
                  </a:moveTo>
                  <a:lnTo>
                    <a:pt x="166115" y="0"/>
                  </a:lnTo>
                  <a:lnTo>
                    <a:pt x="0" y="0"/>
                  </a:lnTo>
                  <a:lnTo>
                    <a:pt x="166877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47" name="object 3647"/>
            <p:cNvSpPr/>
            <p:nvPr/>
          </p:nvSpPr>
          <p:spPr>
            <a:xfrm>
              <a:off x="5530481" y="3117341"/>
              <a:ext cx="167005" cy="15240"/>
            </a:xfrm>
            <a:custGeom>
              <a:avLst/>
              <a:gdLst/>
              <a:ahLst/>
              <a:cxnLst/>
              <a:rect l="l" t="t" r="r" b="b"/>
              <a:pathLst>
                <a:path w="167004" h="15239">
                  <a:moveTo>
                    <a:pt x="0" y="0"/>
                  </a:moveTo>
                  <a:lnTo>
                    <a:pt x="166115" y="0"/>
                  </a:lnTo>
                  <a:lnTo>
                    <a:pt x="166877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648" name="object 3648"/>
          <p:cNvGrpSpPr/>
          <p:nvPr/>
        </p:nvGrpSpPr>
        <p:grpSpPr>
          <a:xfrm>
            <a:off x="9714210" y="4243256"/>
            <a:ext cx="731328" cy="22476"/>
            <a:chOff x="5765558" y="3116960"/>
            <a:chExt cx="537210" cy="16510"/>
          </a:xfrm>
        </p:grpSpPr>
        <p:sp>
          <p:nvSpPr>
            <p:cNvPr id="3649" name="object 3649"/>
            <p:cNvSpPr/>
            <p:nvPr/>
          </p:nvSpPr>
          <p:spPr>
            <a:xfrm>
              <a:off x="5765939" y="3117341"/>
              <a:ext cx="529590" cy="15240"/>
            </a:xfrm>
            <a:custGeom>
              <a:avLst/>
              <a:gdLst/>
              <a:ahLst/>
              <a:cxnLst/>
              <a:rect l="l" t="t" r="r" b="b"/>
              <a:pathLst>
                <a:path w="529589" h="15239">
                  <a:moveTo>
                    <a:pt x="529589" y="15239"/>
                  </a:moveTo>
                  <a:lnTo>
                    <a:pt x="40385" y="0"/>
                  </a:lnTo>
                  <a:lnTo>
                    <a:pt x="0" y="15239"/>
                  </a:lnTo>
                  <a:lnTo>
                    <a:pt x="529589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50" name="object 3650"/>
            <p:cNvSpPr/>
            <p:nvPr/>
          </p:nvSpPr>
          <p:spPr>
            <a:xfrm>
              <a:off x="5765939" y="3117341"/>
              <a:ext cx="529590" cy="15240"/>
            </a:xfrm>
            <a:custGeom>
              <a:avLst/>
              <a:gdLst/>
              <a:ahLst/>
              <a:cxnLst/>
              <a:rect l="l" t="t" r="r" b="b"/>
              <a:pathLst>
                <a:path w="529589" h="15239">
                  <a:moveTo>
                    <a:pt x="40385" y="0"/>
                  </a:moveTo>
                  <a:lnTo>
                    <a:pt x="0" y="15239"/>
                  </a:lnTo>
                  <a:lnTo>
                    <a:pt x="529589" y="15239"/>
                  </a:lnTo>
                  <a:lnTo>
                    <a:pt x="40385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51" name="object 3651"/>
            <p:cNvSpPr/>
            <p:nvPr/>
          </p:nvSpPr>
          <p:spPr>
            <a:xfrm>
              <a:off x="5806325" y="3117341"/>
              <a:ext cx="496570" cy="15240"/>
            </a:xfrm>
            <a:custGeom>
              <a:avLst/>
              <a:gdLst/>
              <a:ahLst/>
              <a:cxnLst/>
              <a:rect l="l" t="t" r="r" b="b"/>
              <a:pathLst>
                <a:path w="496570" h="15239">
                  <a:moveTo>
                    <a:pt x="496049" y="0"/>
                  </a:moveTo>
                  <a:lnTo>
                    <a:pt x="0" y="0"/>
                  </a:lnTo>
                  <a:lnTo>
                    <a:pt x="489204" y="15239"/>
                  </a:lnTo>
                  <a:lnTo>
                    <a:pt x="49604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52" name="object 3652"/>
            <p:cNvSpPr/>
            <p:nvPr/>
          </p:nvSpPr>
          <p:spPr>
            <a:xfrm>
              <a:off x="5806325" y="3117341"/>
              <a:ext cx="496570" cy="15240"/>
            </a:xfrm>
            <a:custGeom>
              <a:avLst/>
              <a:gdLst/>
              <a:ahLst/>
              <a:cxnLst/>
              <a:rect l="l" t="t" r="r" b="b"/>
              <a:pathLst>
                <a:path w="496570" h="15239">
                  <a:moveTo>
                    <a:pt x="0" y="0"/>
                  </a:moveTo>
                  <a:lnTo>
                    <a:pt x="496049" y="0"/>
                  </a:lnTo>
                  <a:lnTo>
                    <a:pt x="489204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653" name="object 3653"/>
          <p:cNvGrpSpPr/>
          <p:nvPr/>
        </p:nvGrpSpPr>
        <p:grpSpPr>
          <a:xfrm>
            <a:off x="8944501" y="4264006"/>
            <a:ext cx="346646" cy="23340"/>
            <a:chOff x="5200154" y="3132201"/>
            <a:chExt cx="254635" cy="17145"/>
          </a:xfrm>
        </p:grpSpPr>
        <p:sp>
          <p:nvSpPr>
            <p:cNvPr id="3654" name="object 3654"/>
            <p:cNvSpPr/>
            <p:nvPr/>
          </p:nvSpPr>
          <p:spPr>
            <a:xfrm>
              <a:off x="5200535" y="3132582"/>
              <a:ext cx="254000" cy="16510"/>
            </a:xfrm>
            <a:custGeom>
              <a:avLst/>
              <a:gdLst/>
              <a:ahLst/>
              <a:cxnLst/>
              <a:rect l="l" t="t" r="r" b="b"/>
              <a:pathLst>
                <a:path w="254000" h="16510">
                  <a:moveTo>
                    <a:pt x="253746" y="16001"/>
                  </a:moveTo>
                  <a:lnTo>
                    <a:pt x="0" y="0"/>
                  </a:lnTo>
                  <a:lnTo>
                    <a:pt x="1524" y="16001"/>
                  </a:lnTo>
                  <a:lnTo>
                    <a:pt x="253746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55" name="object 3655"/>
            <p:cNvSpPr/>
            <p:nvPr/>
          </p:nvSpPr>
          <p:spPr>
            <a:xfrm>
              <a:off x="5200535" y="3132582"/>
              <a:ext cx="254000" cy="16510"/>
            </a:xfrm>
            <a:custGeom>
              <a:avLst/>
              <a:gdLst/>
              <a:ahLst/>
              <a:cxnLst/>
              <a:rect l="l" t="t" r="r" b="b"/>
              <a:pathLst>
                <a:path w="254000" h="16510">
                  <a:moveTo>
                    <a:pt x="0" y="0"/>
                  </a:moveTo>
                  <a:lnTo>
                    <a:pt x="1524" y="16001"/>
                  </a:lnTo>
                  <a:lnTo>
                    <a:pt x="253746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56" name="object 3656"/>
            <p:cNvSpPr/>
            <p:nvPr/>
          </p:nvSpPr>
          <p:spPr>
            <a:xfrm>
              <a:off x="5200535" y="3132582"/>
              <a:ext cx="254000" cy="16510"/>
            </a:xfrm>
            <a:custGeom>
              <a:avLst/>
              <a:gdLst/>
              <a:ahLst/>
              <a:cxnLst/>
              <a:rect l="l" t="t" r="r" b="b"/>
              <a:pathLst>
                <a:path w="254000" h="16510">
                  <a:moveTo>
                    <a:pt x="253746" y="16001"/>
                  </a:moveTo>
                  <a:lnTo>
                    <a:pt x="241554" y="0"/>
                  </a:lnTo>
                  <a:lnTo>
                    <a:pt x="0" y="0"/>
                  </a:lnTo>
                  <a:lnTo>
                    <a:pt x="253746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57" name="object 3657"/>
            <p:cNvSpPr/>
            <p:nvPr/>
          </p:nvSpPr>
          <p:spPr>
            <a:xfrm>
              <a:off x="5200535" y="3132582"/>
              <a:ext cx="254000" cy="16510"/>
            </a:xfrm>
            <a:custGeom>
              <a:avLst/>
              <a:gdLst/>
              <a:ahLst/>
              <a:cxnLst/>
              <a:rect l="l" t="t" r="r" b="b"/>
              <a:pathLst>
                <a:path w="254000" h="16510">
                  <a:moveTo>
                    <a:pt x="0" y="0"/>
                  </a:moveTo>
                  <a:lnTo>
                    <a:pt x="241554" y="0"/>
                  </a:lnTo>
                  <a:lnTo>
                    <a:pt x="253746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658" name="object 3658"/>
          <p:cNvGrpSpPr/>
          <p:nvPr/>
        </p:nvGrpSpPr>
        <p:grpSpPr>
          <a:xfrm>
            <a:off x="9395745" y="4264006"/>
            <a:ext cx="1040802" cy="23340"/>
            <a:chOff x="5531624" y="3132201"/>
            <a:chExt cx="764540" cy="17145"/>
          </a:xfrm>
        </p:grpSpPr>
        <p:sp>
          <p:nvSpPr>
            <p:cNvPr id="3659" name="object 3659"/>
            <p:cNvSpPr/>
            <p:nvPr/>
          </p:nvSpPr>
          <p:spPr>
            <a:xfrm>
              <a:off x="5532005" y="3132582"/>
              <a:ext cx="166370" cy="16510"/>
            </a:xfrm>
            <a:custGeom>
              <a:avLst/>
              <a:gdLst/>
              <a:ahLst/>
              <a:cxnLst/>
              <a:rect l="l" t="t" r="r" b="b"/>
              <a:pathLst>
                <a:path w="166370" h="16510">
                  <a:moveTo>
                    <a:pt x="166115" y="16001"/>
                  </a:moveTo>
                  <a:lnTo>
                    <a:pt x="0" y="0"/>
                  </a:lnTo>
                  <a:lnTo>
                    <a:pt x="762" y="16001"/>
                  </a:lnTo>
                  <a:lnTo>
                    <a:pt x="166115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60" name="object 3660"/>
            <p:cNvSpPr/>
            <p:nvPr/>
          </p:nvSpPr>
          <p:spPr>
            <a:xfrm>
              <a:off x="5532005" y="3132582"/>
              <a:ext cx="166370" cy="16510"/>
            </a:xfrm>
            <a:custGeom>
              <a:avLst/>
              <a:gdLst/>
              <a:ahLst/>
              <a:cxnLst/>
              <a:rect l="l" t="t" r="r" b="b"/>
              <a:pathLst>
                <a:path w="166370" h="16510">
                  <a:moveTo>
                    <a:pt x="0" y="0"/>
                  </a:moveTo>
                  <a:lnTo>
                    <a:pt x="762" y="16001"/>
                  </a:lnTo>
                  <a:lnTo>
                    <a:pt x="166115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61" name="object 3661"/>
            <p:cNvSpPr/>
            <p:nvPr/>
          </p:nvSpPr>
          <p:spPr>
            <a:xfrm>
              <a:off x="5532005" y="3132582"/>
              <a:ext cx="166370" cy="16510"/>
            </a:xfrm>
            <a:custGeom>
              <a:avLst/>
              <a:gdLst/>
              <a:ahLst/>
              <a:cxnLst/>
              <a:rect l="l" t="t" r="r" b="b"/>
              <a:pathLst>
                <a:path w="166370" h="16510">
                  <a:moveTo>
                    <a:pt x="166115" y="16001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6115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62" name="object 3662"/>
            <p:cNvSpPr/>
            <p:nvPr/>
          </p:nvSpPr>
          <p:spPr>
            <a:xfrm>
              <a:off x="5532005" y="3132582"/>
              <a:ext cx="166370" cy="16510"/>
            </a:xfrm>
            <a:custGeom>
              <a:avLst/>
              <a:gdLst/>
              <a:ahLst/>
              <a:cxnLst/>
              <a:rect l="l" t="t" r="r" b="b"/>
              <a:pathLst>
                <a:path w="166370" h="16510">
                  <a:moveTo>
                    <a:pt x="0" y="0"/>
                  </a:moveTo>
                  <a:lnTo>
                    <a:pt x="165353" y="0"/>
                  </a:lnTo>
                  <a:lnTo>
                    <a:pt x="166115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63" name="object 3663"/>
            <p:cNvSpPr/>
            <p:nvPr/>
          </p:nvSpPr>
          <p:spPr>
            <a:xfrm>
              <a:off x="5723267" y="3132582"/>
              <a:ext cx="548005" cy="16510"/>
            </a:xfrm>
            <a:custGeom>
              <a:avLst/>
              <a:gdLst/>
              <a:ahLst/>
              <a:cxnLst/>
              <a:rect l="l" t="t" r="r" b="b"/>
              <a:pathLst>
                <a:path w="548004" h="16510">
                  <a:moveTo>
                    <a:pt x="547865" y="16001"/>
                  </a:moveTo>
                  <a:lnTo>
                    <a:pt x="42672" y="0"/>
                  </a:lnTo>
                  <a:lnTo>
                    <a:pt x="0" y="16001"/>
                  </a:lnTo>
                  <a:lnTo>
                    <a:pt x="547865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64" name="object 3664"/>
            <p:cNvSpPr/>
            <p:nvPr/>
          </p:nvSpPr>
          <p:spPr>
            <a:xfrm>
              <a:off x="5723267" y="3132582"/>
              <a:ext cx="548005" cy="16510"/>
            </a:xfrm>
            <a:custGeom>
              <a:avLst/>
              <a:gdLst/>
              <a:ahLst/>
              <a:cxnLst/>
              <a:rect l="l" t="t" r="r" b="b"/>
              <a:pathLst>
                <a:path w="548004" h="16510">
                  <a:moveTo>
                    <a:pt x="42672" y="0"/>
                  </a:moveTo>
                  <a:lnTo>
                    <a:pt x="0" y="16001"/>
                  </a:lnTo>
                  <a:lnTo>
                    <a:pt x="547865" y="16001"/>
                  </a:lnTo>
                  <a:lnTo>
                    <a:pt x="4267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65" name="object 3665"/>
            <p:cNvSpPr/>
            <p:nvPr/>
          </p:nvSpPr>
          <p:spPr>
            <a:xfrm>
              <a:off x="5765939" y="3132582"/>
              <a:ext cx="529590" cy="16510"/>
            </a:xfrm>
            <a:custGeom>
              <a:avLst/>
              <a:gdLst/>
              <a:ahLst/>
              <a:cxnLst/>
              <a:rect l="l" t="t" r="r" b="b"/>
              <a:pathLst>
                <a:path w="529589" h="16510">
                  <a:moveTo>
                    <a:pt x="529589" y="0"/>
                  </a:moveTo>
                  <a:lnTo>
                    <a:pt x="0" y="0"/>
                  </a:lnTo>
                  <a:lnTo>
                    <a:pt x="505193" y="16001"/>
                  </a:lnTo>
                  <a:lnTo>
                    <a:pt x="52958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66" name="object 3666"/>
            <p:cNvSpPr/>
            <p:nvPr/>
          </p:nvSpPr>
          <p:spPr>
            <a:xfrm>
              <a:off x="5765939" y="3132582"/>
              <a:ext cx="529590" cy="16510"/>
            </a:xfrm>
            <a:custGeom>
              <a:avLst/>
              <a:gdLst/>
              <a:ahLst/>
              <a:cxnLst/>
              <a:rect l="l" t="t" r="r" b="b"/>
              <a:pathLst>
                <a:path w="529589" h="16510">
                  <a:moveTo>
                    <a:pt x="0" y="0"/>
                  </a:moveTo>
                  <a:lnTo>
                    <a:pt x="529589" y="0"/>
                  </a:lnTo>
                  <a:lnTo>
                    <a:pt x="505193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667" name="object 3667"/>
          <p:cNvGrpSpPr/>
          <p:nvPr/>
        </p:nvGrpSpPr>
        <p:grpSpPr>
          <a:xfrm>
            <a:off x="8947095" y="4285788"/>
            <a:ext cx="344051" cy="1729"/>
            <a:chOff x="5202059" y="3148202"/>
            <a:chExt cx="252729" cy="1270"/>
          </a:xfrm>
        </p:grpSpPr>
        <p:sp>
          <p:nvSpPr>
            <p:cNvPr id="3668" name="object 3668"/>
            <p:cNvSpPr/>
            <p:nvPr/>
          </p:nvSpPr>
          <p:spPr>
            <a:xfrm>
              <a:off x="5202059" y="3148583"/>
              <a:ext cx="252729" cy="0"/>
            </a:xfrm>
            <a:custGeom>
              <a:avLst/>
              <a:gdLst/>
              <a:ahLst/>
              <a:cxnLst/>
              <a:rect l="l" t="t" r="r" b="b"/>
              <a:pathLst>
                <a:path w="252729">
                  <a:moveTo>
                    <a:pt x="252222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69" name="object 3669"/>
            <p:cNvSpPr/>
            <p:nvPr/>
          </p:nvSpPr>
          <p:spPr>
            <a:xfrm>
              <a:off x="5202059" y="3148583"/>
              <a:ext cx="252729" cy="0"/>
            </a:xfrm>
            <a:custGeom>
              <a:avLst/>
              <a:gdLst/>
              <a:ahLst/>
              <a:cxnLst/>
              <a:rect l="l" t="t" r="r" b="b"/>
              <a:pathLst>
                <a:path w="252729">
                  <a:moveTo>
                    <a:pt x="0" y="0"/>
                  </a:moveTo>
                  <a:lnTo>
                    <a:pt x="252222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70" name="object 3670"/>
            <p:cNvSpPr/>
            <p:nvPr/>
          </p:nvSpPr>
          <p:spPr>
            <a:xfrm>
              <a:off x="5202059" y="3148583"/>
              <a:ext cx="252729" cy="0"/>
            </a:xfrm>
            <a:custGeom>
              <a:avLst/>
              <a:gdLst/>
              <a:ahLst/>
              <a:cxnLst/>
              <a:rect l="l" t="t" r="r" b="b"/>
              <a:pathLst>
                <a:path w="252729">
                  <a:moveTo>
                    <a:pt x="252222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71" name="object 3671"/>
            <p:cNvSpPr/>
            <p:nvPr/>
          </p:nvSpPr>
          <p:spPr>
            <a:xfrm>
              <a:off x="5202059" y="3148583"/>
              <a:ext cx="252729" cy="0"/>
            </a:xfrm>
            <a:custGeom>
              <a:avLst/>
              <a:gdLst/>
              <a:ahLst/>
              <a:cxnLst/>
              <a:rect l="l" t="t" r="r" b="b"/>
              <a:pathLst>
                <a:path w="252729">
                  <a:moveTo>
                    <a:pt x="0" y="0"/>
                  </a:moveTo>
                  <a:lnTo>
                    <a:pt x="252222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672" name="object 3672"/>
          <p:cNvGrpSpPr/>
          <p:nvPr/>
        </p:nvGrpSpPr>
        <p:grpSpPr>
          <a:xfrm>
            <a:off x="9397302" y="4285788"/>
            <a:ext cx="1005360" cy="1729"/>
            <a:chOff x="5532767" y="3148202"/>
            <a:chExt cx="738505" cy="1270"/>
          </a:xfrm>
        </p:grpSpPr>
        <p:sp>
          <p:nvSpPr>
            <p:cNvPr id="3673" name="object 3673"/>
            <p:cNvSpPr/>
            <p:nvPr/>
          </p:nvSpPr>
          <p:spPr>
            <a:xfrm>
              <a:off x="5532767" y="3148583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5">
                  <a:moveTo>
                    <a:pt x="165353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74" name="object 3674"/>
            <p:cNvSpPr/>
            <p:nvPr/>
          </p:nvSpPr>
          <p:spPr>
            <a:xfrm>
              <a:off x="5532767" y="3148583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5">
                  <a:moveTo>
                    <a:pt x="0" y="0"/>
                  </a:moveTo>
                  <a:lnTo>
                    <a:pt x="165353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75" name="object 3675"/>
            <p:cNvSpPr/>
            <p:nvPr/>
          </p:nvSpPr>
          <p:spPr>
            <a:xfrm>
              <a:off x="5532767" y="3148583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5">
                  <a:moveTo>
                    <a:pt x="165353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76" name="object 3676"/>
            <p:cNvSpPr/>
            <p:nvPr/>
          </p:nvSpPr>
          <p:spPr>
            <a:xfrm>
              <a:off x="5532767" y="3148583"/>
              <a:ext cx="165735" cy="0"/>
            </a:xfrm>
            <a:custGeom>
              <a:avLst/>
              <a:gdLst/>
              <a:ahLst/>
              <a:cxnLst/>
              <a:rect l="l" t="t" r="r" b="b"/>
              <a:pathLst>
                <a:path w="165735">
                  <a:moveTo>
                    <a:pt x="0" y="0"/>
                  </a:moveTo>
                  <a:lnTo>
                    <a:pt x="165353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77" name="object 3677"/>
            <p:cNvSpPr/>
            <p:nvPr/>
          </p:nvSpPr>
          <p:spPr>
            <a:xfrm>
              <a:off x="5723267" y="3148583"/>
              <a:ext cx="548005" cy="0"/>
            </a:xfrm>
            <a:custGeom>
              <a:avLst/>
              <a:gdLst/>
              <a:ahLst/>
              <a:cxnLst/>
              <a:rect l="l" t="t" r="r" b="b"/>
              <a:pathLst>
                <a:path w="548004">
                  <a:moveTo>
                    <a:pt x="547865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78" name="object 3678"/>
            <p:cNvSpPr/>
            <p:nvPr/>
          </p:nvSpPr>
          <p:spPr>
            <a:xfrm>
              <a:off x="5723267" y="3148583"/>
              <a:ext cx="548005" cy="0"/>
            </a:xfrm>
            <a:custGeom>
              <a:avLst/>
              <a:gdLst/>
              <a:ahLst/>
              <a:cxnLst/>
              <a:rect l="l" t="t" r="r" b="b"/>
              <a:pathLst>
                <a:path w="548004">
                  <a:moveTo>
                    <a:pt x="0" y="0"/>
                  </a:moveTo>
                  <a:lnTo>
                    <a:pt x="547865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79" name="object 3679"/>
            <p:cNvSpPr/>
            <p:nvPr/>
          </p:nvSpPr>
          <p:spPr>
            <a:xfrm>
              <a:off x="5723267" y="3148583"/>
              <a:ext cx="548005" cy="0"/>
            </a:xfrm>
            <a:custGeom>
              <a:avLst/>
              <a:gdLst/>
              <a:ahLst/>
              <a:cxnLst/>
              <a:rect l="l" t="t" r="r" b="b"/>
              <a:pathLst>
                <a:path w="548004">
                  <a:moveTo>
                    <a:pt x="547865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80" name="object 3680"/>
            <p:cNvSpPr/>
            <p:nvPr/>
          </p:nvSpPr>
          <p:spPr>
            <a:xfrm>
              <a:off x="5723267" y="3148583"/>
              <a:ext cx="548005" cy="0"/>
            </a:xfrm>
            <a:custGeom>
              <a:avLst/>
              <a:gdLst/>
              <a:ahLst/>
              <a:cxnLst/>
              <a:rect l="l" t="t" r="r" b="b"/>
              <a:pathLst>
                <a:path w="548004">
                  <a:moveTo>
                    <a:pt x="0" y="0"/>
                  </a:moveTo>
                  <a:lnTo>
                    <a:pt x="547865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681" name="object 3681"/>
          <p:cNvGrpSpPr/>
          <p:nvPr/>
        </p:nvGrpSpPr>
        <p:grpSpPr>
          <a:xfrm>
            <a:off x="8946575" y="4285788"/>
            <a:ext cx="345782" cy="2593"/>
            <a:chOff x="5201678" y="3148202"/>
            <a:chExt cx="254000" cy="1905"/>
          </a:xfrm>
        </p:grpSpPr>
        <p:sp>
          <p:nvSpPr>
            <p:cNvPr id="3682" name="object 3682"/>
            <p:cNvSpPr/>
            <p:nvPr/>
          </p:nvSpPr>
          <p:spPr>
            <a:xfrm>
              <a:off x="5202059" y="3148583"/>
              <a:ext cx="253365" cy="1270"/>
            </a:xfrm>
            <a:custGeom>
              <a:avLst/>
              <a:gdLst/>
              <a:ahLst/>
              <a:cxnLst/>
              <a:rect l="l" t="t" r="r" b="b"/>
              <a:pathLst>
                <a:path w="253364" h="1269">
                  <a:moveTo>
                    <a:pt x="252984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252984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83" name="object 3683"/>
            <p:cNvSpPr/>
            <p:nvPr/>
          </p:nvSpPr>
          <p:spPr>
            <a:xfrm>
              <a:off x="5202059" y="3148583"/>
              <a:ext cx="253365" cy="1270"/>
            </a:xfrm>
            <a:custGeom>
              <a:avLst/>
              <a:gdLst/>
              <a:ahLst/>
              <a:cxnLst/>
              <a:rect l="l" t="t" r="r" b="b"/>
              <a:pathLst>
                <a:path w="253364" h="1269">
                  <a:moveTo>
                    <a:pt x="-380" y="380"/>
                  </a:moveTo>
                  <a:lnTo>
                    <a:pt x="253365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84" name="object 3684"/>
            <p:cNvSpPr/>
            <p:nvPr/>
          </p:nvSpPr>
          <p:spPr>
            <a:xfrm>
              <a:off x="5202059" y="3148583"/>
              <a:ext cx="253365" cy="1270"/>
            </a:xfrm>
            <a:custGeom>
              <a:avLst/>
              <a:gdLst/>
              <a:ahLst/>
              <a:cxnLst/>
              <a:rect l="l" t="t" r="r" b="b"/>
              <a:pathLst>
                <a:path w="253364" h="1269">
                  <a:moveTo>
                    <a:pt x="252984" y="762"/>
                  </a:moveTo>
                  <a:lnTo>
                    <a:pt x="252222" y="0"/>
                  </a:lnTo>
                  <a:lnTo>
                    <a:pt x="0" y="0"/>
                  </a:lnTo>
                  <a:lnTo>
                    <a:pt x="252984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85" name="object 3685"/>
            <p:cNvSpPr/>
            <p:nvPr/>
          </p:nvSpPr>
          <p:spPr>
            <a:xfrm>
              <a:off x="5202059" y="3148583"/>
              <a:ext cx="253365" cy="1270"/>
            </a:xfrm>
            <a:custGeom>
              <a:avLst/>
              <a:gdLst/>
              <a:ahLst/>
              <a:cxnLst/>
              <a:rect l="l" t="t" r="r" b="b"/>
              <a:pathLst>
                <a:path w="253364" h="1269">
                  <a:moveTo>
                    <a:pt x="-380" y="380"/>
                  </a:moveTo>
                  <a:lnTo>
                    <a:pt x="253365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686" name="object 3686"/>
          <p:cNvGrpSpPr/>
          <p:nvPr/>
        </p:nvGrpSpPr>
        <p:grpSpPr>
          <a:xfrm>
            <a:off x="9396783" y="4285788"/>
            <a:ext cx="1006224" cy="2593"/>
            <a:chOff x="5532386" y="3148202"/>
            <a:chExt cx="739140" cy="1905"/>
          </a:xfrm>
        </p:grpSpPr>
        <p:sp>
          <p:nvSpPr>
            <p:cNvPr id="3687" name="object 3687"/>
            <p:cNvSpPr/>
            <p:nvPr/>
          </p:nvSpPr>
          <p:spPr>
            <a:xfrm>
              <a:off x="5532767" y="3148583"/>
              <a:ext cx="166370" cy="1270"/>
            </a:xfrm>
            <a:custGeom>
              <a:avLst/>
              <a:gdLst/>
              <a:ahLst/>
              <a:cxnLst/>
              <a:rect l="l" t="t" r="r" b="b"/>
              <a:pathLst>
                <a:path w="166370" h="1269">
                  <a:moveTo>
                    <a:pt x="166115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66115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88" name="object 3688"/>
            <p:cNvSpPr/>
            <p:nvPr/>
          </p:nvSpPr>
          <p:spPr>
            <a:xfrm>
              <a:off x="5532767" y="3148583"/>
              <a:ext cx="166370" cy="1270"/>
            </a:xfrm>
            <a:custGeom>
              <a:avLst/>
              <a:gdLst/>
              <a:ahLst/>
              <a:cxnLst/>
              <a:rect l="l" t="t" r="r" b="b"/>
              <a:pathLst>
                <a:path w="166370" h="1269">
                  <a:moveTo>
                    <a:pt x="-380" y="380"/>
                  </a:moveTo>
                  <a:lnTo>
                    <a:pt x="166496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89" name="object 3689"/>
            <p:cNvSpPr/>
            <p:nvPr/>
          </p:nvSpPr>
          <p:spPr>
            <a:xfrm>
              <a:off x="5532767" y="3148583"/>
              <a:ext cx="166370" cy="1270"/>
            </a:xfrm>
            <a:custGeom>
              <a:avLst/>
              <a:gdLst/>
              <a:ahLst/>
              <a:cxnLst/>
              <a:rect l="l" t="t" r="r" b="b"/>
              <a:pathLst>
                <a:path w="166370" h="1269">
                  <a:moveTo>
                    <a:pt x="166115" y="762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6115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90" name="object 3690"/>
            <p:cNvSpPr/>
            <p:nvPr/>
          </p:nvSpPr>
          <p:spPr>
            <a:xfrm>
              <a:off x="5532767" y="3148583"/>
              <a:ext cx="166370" cy="1270"/>
            </a:xfrm>
            <a:custGeom>
              <a:avLst/>
              <a:gdLst/>
              <a:ahLst/>
              <a:cxnLst/>
              <a:rect l="l" t="t" r="r" b="b"/>
              <a:pathLst>
                <a:path w="166370" h="1269">
                  <a:moveTo>
                    <a:pt x="-380" y="380"/>
                  </a:moveTo>
                  <a:lnTo>
                    <a:pt x="166496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91" name="object 3691"/>
            <p:cNvSpPr/>
            <p:nvPr/>
          </p:nvSpPr>
          <p:spPr>
            <a:xfrm>
              <a:off x="5723267" y="3148583"/>
              <a:ext cx="85090" cy="1270"/>
            </a:xfrm>
            <a:custGeom>
              <a:avLst/>
              <a:gdLst/>
              <a:ahLst/>
              <a:cxnLst/>
              <a:rect l="l" t="t" r="r" b="b"/>
              <a:pathLst>
                <a:path w="85089" h="1269">
                  <a:moveTo>
                    <a:pt x="84581" y="762"/>
                  </a:moveTo>
                  <a:lnTo>
                    <a:pt x="0" y="0"/>
                  </a:lnTo>
                  <a:lnTo>
                    <a:pt x="41910" y="762"/>
                  </a:lnTo>
                  <a:lnTo>
                    <a:pt x="84581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92" name="object 3692"/>
            <p:cNvSpPr/>
            <p:nvPr/>
          </p:nvSpPr>
          <p:spPr>
            <a:xfrm>
              <a:off x="5723267" y="3148583"/>
              <a:ext cx="85090" cy="1270"/>
            </a:xfrm>
            <a:custGeom>
              <a:avLst/>
              <a:gdLst/>
              <a:ahLst/>
              <a:cxnLst/>
              <a:rect l="l" t="t" r="r" b="b"/>
              <a:pathLst>
                <a:path w="85089" h="1269">
                  <a:moveTo>
                    <a:pt x="-380" y="380"/>
                  </a:moveTo>
                  <a:lnTo>
                    <a:pt x="84962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93" name="object 3693"/>
            <p:cNvSpPr/>
            <p:nvPr/>
          </p:nvSpPr>
          <p:spPr>
            <a:xfrm>
              <a:off x="5723267" y="3148583"/>
              <a:ext cx="100330" cy="1270"/>
            </a:xfrm>
            <a:custGeom>
              <a:avLst/>
              <a:gdLst/>
              <a:ahLst/>
              <a:cxnLst/>
              <a:rect l="l" t="t" r="r" b="b"/>
              <a:pathLst>
                <a:path w="100329" h="1269">
                  <a:moveTo>
                    <a:pt x="99822" y="0"/>
                  </a:moveTo>
                  <a:lnTo>
                    <a:pt x="0" y="0"/>
                  </a:lnTo>
                  <a:lnTo>
                    <a:pt x="84581" y="762"/>
                  </a:lnTo>
                  <a:lnTo>
                    <a:pt x="9982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94" name="object 3694"/>
            <p:cNvSpPr/>
            <p:nvPr/>
          </p:nvSpPr>
          <p:spPr>
            <a:xfrm>
              <a:off x="5723267" y="3148583"/>
              <a:ext cx="100330" cy="1270"/>
            </a:xfrm>
            <a:custGeom>
              <a:avLst/>
              <a:gdLst/>
              <a:ahLst/>
              <a:cxnLst/>
              <a:rect l="l" t="t" r="r" b="b"/>
              <a:pathLst>
                <a:path w="100329" h="1269">
                  <a:moveTo>
                    <a:pt x="-380" y="380"/>
                  </a:moveTo>
                  <a:lnTo>
                    <a:pt x="100202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95" name="object 3695"/>
            <p:cNvSpPr/>
            <p:nvPr/>
          </p:nvSpPr>
          <p:spPr>
            <a:xfrm>
              <a:off x="5823089" y="3148583"/>
              <a:ext cx="447040" cy="1270"/>
            </a:xfrm>
            <a:custGeom>
              <a:avLst/>
              <a:gdLst/>
              <a:ahLst/>
              <a:cxnLst/>
              <a:rect l="l" t="t" r="r" b="b"/>
              <a:pathLst>
                <a:path w="447039" h="1269">
                  <a:moveTo>
                    <a:pt x="446531" y="762"/>
                  </a:moveTo>
                  <a:lnTo>
                    <a:pt x="0" y="0"/>
                  </a:lnTo>
                  <a:lnTo>
                    <a:pt x="57912" y="762"/>
                  </a:lnTo>
                  <a:lnTo>
                    <a:pt x="446531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96" name="object 3696"/>
            <p:cNvSpPr/>
            <p:nvPr/>
          </p:nvSpPr>
          <p:spPr>
            <a:xfrm>
              <a:off x="5823089" y="3148583"/>
              <a:ext cx="447040" cy="1270"/>
            </a:xfrm>
            <a:custGeom>
              <a:avLst/>
              <a:gdLst/>
              <a:ahLst/>
              <a:cxnLst/>
              <a:rect l="l" t="t" r="r" b="b"/>
              <a:pathLst>
                <a:path w="447039" h="1269">
                  <a:moveTo>
                    <a:pt x="-380" y="380"/>
                  </a:moveTo>
                  <a:lnTo>
                    <a:pt x="446912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97" name="object 3697"/>
            <p:cNvSpPr/>
            <p:nvPr/>
          </p:nvSpPr>
          <p:spPr>
            <a:xfrm>
              <a:off x="5823089" y="3148583"/>
              <a:ext cx="448309" cy="1270"/>
            </a:xfrm>
            <a:custGeom>
              <a:avLst/>
              <a:gdLst/>
              <a:ahLst/>
              <a:cxnLst/>
              <a:rect l="l" t="t" r="r" b="b"/>
              <a:pathLst>
                <a:path w="448310" h="1269">
                  <a:moveTo>
                    <a:pt x="448043" y="0"/>
                  </a:moveTo>
                  <a:lnTo>
                    <a:pt x="0" y="0"/>
                  </a:lnTo>
                  <a:lnTo>
                    <a:pt x="446531" y="762"/>
                  </a:lnTo>
                  <a:lnTo>
                    <a:pt x="44804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698" name="object 3698"/>
            <p:cNvSpPr/>
            <p:nvPr/>
          </p:nvSpPr>
          <p:spPr>
            <a:xfrm>
              <a:off x="5823089" y="3148583"/>
              <a:ext cx="448309" cy="1270"/>
            </a:xfrm>
            <a:custGeom>
              <a:avLst/>
              <a:gdLst/>
              <a:ahLst/>
              <a:cxnLst/>
              <a:rect l="l" t="t" r="r" b="b"/>
              <a:pathLst>
                <a:path w="448310" h="1269">
                  <a:moveTo>
                    <a:pt x="-380" y="380"/>
                  </a:moveTo>
                  <a:lnTo>
                    <a:pt x="448424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699" name="object 3699"/>
          <p:cNvGrpSpPr/>
          <p:nvPr/>
        </p:nvGrpSpPr>
        <p:grpSpPr>
          <a:xfrm>
            <a:off x="8946575" y="4286826"/>
            <a:ext cx="345782" cy="2593"/>
            <a:chOff x="5201678" y="3148964"/>
            <a:chExt cx="254000" cy="1905"/>
          </a:xfrm>
        </p:grpSpPr>
        <p:sp>
          <p:nvSpPr>
            <p:cNvPr id="3700" name="object 3700"/>
            <p:cNvSpPr/>
            <p:nvPr/>
          </p:nvSpPr>
          <p:spPr>
            <a:xfrm>
              <a:off x="5202059" y="3149345"/>
              <a:ext cx="253365" cy="1270"/>
            </a:xfrm>
            <a:custGeom>
              <a:avLst/>
              <a:gdLst/>
              <a:ahLst/>
              <a:cxnLst/>
              <a:rect l="l" t="t" r="r" b="b"/>
              <a:pathLst>
                <a:path w="253364" h="1269">
                  <a:moveTo>
                    <a:pt x="252984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252984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01" name="object 3701"/>
            <p:cNvSpPr/>
            <p:nvPr/>
          </p:nvSpPr>
          <p:spPr>
            <a:xfrm>
              <a:off x="5202059" y="3149345"/>
              <a:ext cx="253365" cy="1270"/>
            </a:xfrm>
            <a:custGeom>
              <a:avLst/>
              <a:gdLst/>
              <a:ahLst/>
              <a:cxnLst/>
              <a:rect l="l" t="t" r="r" b="b"/>
              <a:pathLst>
                <a:path w="253364" h="1269">
                  <a:moveTo>
                    <a:pt x="-380" y="381"/>
                  </a:moveTo>
                  <a:lnTo>
                    <a:pt x="253365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02" name="object 3702"/>
            <p:cNvSpPr/>
            <p:nvPr/>
          </p:nvSpPr>
          <p:spPr>
            <a:xfrm>
              <a:off x="5202059" y="3149345"/>
              <a:ext cx="253365" cy="1270"/>
            </a:xfrm>
            <a:custGeom>
              <a:avLst/>
              <a:gdLst/>
              <a:ahLst/>
              <a:cxnLst/>
              <a:rect l="l" t="t" r="r" b="b"/>
              <a:pathLst>
                <a:path w="253364" h="1269">
                  <a:moveTo>
                    <a:pt x="252984" y="762"/>
                  </a:moveTo>
                  <a:lnTo>
                    <a:pt x="252984" y="0"/>
                  </a:lnTo>
                  <a:lnTo>
                    <a:pt x="0" y="0"/>
                  </a:lnTo>
                  <a:lnTo>
                    <a:pt x="252984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03" name="object 3703"/>
            <p:cNvSpPr/>
            <p:nvPr/>
          </p:nvSpPr>
          <p:spPr>
            <a:xfrm>
              <a:off x="5202059" y="3149345"/>
              <a:ext cx="253365" cy="1270"/>
            </a:xfrm>
            <a:custGeom>
              <a:avLst/>
              <a:gdLst/>
              <a:ahLst/>
              <a:cxnLst/>
              <a:rect l="l" t="t" r="r" b="b"/>
              <a:pathLst>
                <a:path w="253364" h="1269">
                  <a:moveTo>
                    <a:pt x="-380" y="381"/>
                  </a:moveTo>
                  <a:lnTo>
                    <a:pt x="253365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704" name="object 3704"/>
          <p:cNvGrpSpPr/>
          <p:nvPr/>
        </p:nvGrpSpPr>
        <p:grpSpPr>
          <a:xfrm>
            <a:off x="9396783" y="4286826"/>
            <a:ext cx="227351" cy="2593"/>
            <a:chOff x="5532386" y="3148964"/>
            <a:chExt cx="167005" cy="1905"/>
          </a:xfrm>
        </p:grpSpPr>
        <p:sp>
          <p:nvSpPr>
            <p:cNvPr id="3705" name="object 3705"/>
            <p:cNvSpPr/>
            <p:nvPr/>
          </p:nvSpPr>
          <p:spPr>
            <a:xfrm>
              <a:off x="5532767" y="3149345"/>
              <a:ext cx="166370" cy="1270"/>
            </a:xfrm>
            <a:custGeom>
              <a:avLst/>
              <a:gdLst/>
              <a:ahLst/>
              <a:cxnLst/>
              <a:rect l="l" t="t" r="r" b="b"/>
              <a:pathLst>
                <a:path w="166370" h="1269">
                  <a:moveTo>
                    <a:pt x="166115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66115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06" name="object 3706"/>
            <p:cNvSpPr/>
            <p:nvPr/>
          </p:nvSpPr>
          <p:spPr>
            <a:xfrm>
              <a:off x="5532767" y="3149345"/>
              <a:ext cx="166370" cy="1270"/>
            </a:xfrm>
            <a:custGeom>
              <a:avLst/>
              <a:gdLst/>
              <a:ahLst/>
              <a:cxnLst/>
              <a:rect l="l" t="t" r="r" b="b"/>
              <a:pathLst>
                <a:path w="166370" h="1269">
                  <a:moveTo>
                    <a:pt x="-380" y="381"/>
                  </a:moveTo>
                  <a:lnTo>
                    <a:pt x="166496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07" name="object 3707"/>
            <p:cNvSpPr/>
            <p:nvPr/>
          </p:nvSpPr>
          <p:spPr>
            <a:xfrm>
              <a:off x="5532767" y="3149345"/>
              <a:ext cx="166370" cy="1270"/>
            </a:xfrm>
            <a:custGeom>
              <a:avLst/>
              <a:gdLst/>
              <a:ahLst/>
              <a:cxnLst/>
              <a:rect l="l" t="t" r="r" b="b"/>
              <a:pathLst>
                <a:path w="166370" h="1269">
                  <a:moveTo>
                    <a:pt x="166115" y="762"/>
                  </a:moveTo>
                  <a:lnTo>
                    <a:pt x="166115" y="0"/>
                  </a:lnTo>
                  <a:lnTo>
                    <a:pt x="0" y="0"/>
                  </a:lnTo>
                  <a:lnTo>
                    <a:pt x="166115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08" name="object 3708"/>
            <p:cNvSpPr/>
            <p:nvPr/>
          </p:nvSpPr>
          <p:spPr>
            <a:xfrm>
              <a:off x="5532767" y="3149345"/>
              <a:ext cx="166370" cy="1270"/>
            </a:xfrm>
            <a:custGeom>
              <a:avLst/>
              <a:gdLst/>
              <a:ahLst/>
              <a:cxnLst/>
              <a:rect l="l" t="t" r="r" b="b"/>
              <a:pathLst>
                <a:path w="166370" h="1269">
                  <a:moveTo>
                    <a:pt x="-380" y="381"/>
                  </a:moveTo>
                  <a:lnTo>
                    <a:pt x="166496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709" name="object 3709"/>
          <p:cNvGrpSpPr/>
          <p:nvPr/>
        </p:nvGrpSpPr>
        <p:grpSpPr>
          <a:xfrm>
            <a:off x="9713174" y="4286826"/>
            <a:ext cx="59647" cy="2593"/>
            <a:chOff x="5764796" y="3148964"/>
            <a:chExt cx="43815" cy="1905"/>
          </a:xfrm>
        </p:grpSpPr>
        <p:sp>
          <p:nvSpPr>
            <p:cNvPr id="3710" name="object 3710"/>
            <p:cNvSpPr/>
            <p:nvPr/>
          </p:nvSpPr>
          <p:spPr>
            <a:xfrm>
              <a:off x="5765177" y="3149345"/>
              <a:ext cx="40005" cy="1270"/>
            </a:xfrm>
            <a:custGeom>
              <a:avLst/>
              <a:gdLst/>
              <a:ahLst/>
              <a:cxnLst/>
              <a:rect l="l" t="t" r="r" b="b"/>
              <a:pathLst>
                <a:path w="40004" h="1269">
                  <a:moveTo>
                    <a:pt x="39624" y="762"/>
                  </a:moveTo>
                  <a:lnTo>
                    <a:pt x="0" y="0"/>
                  </a:lnTo>
                  <a:lnTo>
                    <a:pt x="9143" y="762"/>
                  </a:lnTo>
                  <a:lnTo>
                    <a:pt x="39624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11" name="object 3711"/>
            <p:cNvSpPr/>
            <p:nvPr/>
          </p:nvSpPr>
          <p:spPr>
            <a:xfrm>
              <a:off x="5765177" y="3149345"/>
              <a:ext cx="40005" cy="1270"/>
            </a:xfrm>
            <a:custGeom>
              <a:avLst/>
              <a:gdLst/>
              <a:ahLst/>
              <a:cxnLst/>
              <a:rect l="l" t="t" r="r" b="b"/>
              <a:pathLst>
                <a:path w="40004" h="1269">
                  <a:moveTo>
                    <a:pt x="0" y="0"/>
                  </a:moveTo>
                  <a:lnTo>
                    <a:pt x="9143" y="762"/>
                  </a:lnTo>
                  <a:lnTo>
                    <a:pt x="39624" y="76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12" name="object 3712"/>
            <p:cNvSpPr/>
            <p:nvPr/>
          </p:nvSpPr>
          <p:spPr>
            <a:xfrm>
              <a:off x="5765177" y="3149345"/>
              <a:ext cx="43180" cy="1270"/>
            </a:xfrm>
            <a:custGeom>
              <a:avLst/>
              <a:gdLst/>
              <a:ahLst/>
              <a:cxnLst/>
              <a:rect l="l" t="t" r="r" b="b"/>
              <a:pathLst>
                <a:path w="43179" h="1269">
                  <a:moveTo>
                    <a:pt x="42671" y="0"/>
                  </a:moveTo>
                  <a:lnTo>
                    <a:pt x="0" y="0"/>
                  </a:lnTo>
                  <a:lnTo>
                    <a:pt x="39624" y="762"/>
                  </a:lnTo>
                  <a:lnTo>
                    <a:pt x="4267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13" name="object 3713"/>
            <p:cNvSpPr/>
            <p:nvPr/>
          </p:nvSpPr>
          <p:spPr>
            <a:xfrm>
              <a:off x="5765177" y="3149345"/>
              <a:ext cx="43180" cy="1270"/>
            </a:xfrm>
            <a:custGeom>
              <a:avLst/>
              <a:gdLst/>
              <a:ahLst/>
              <a:cxnLst/>
              <a:rect l="l" t="t" r="r" b="b"/>
              <a:pathLst>
                <a:path w="43179" h="1269">
                  <a:moveTo>
                    <a:pt x="0" y="0"/>
                  </a:moveTo>
                  <a:lnTo>
                    <a:pt x="42671" y="0"/>
                  </a:lnTo>
                  <a:lnTo>
                    <a:pt x="39624" y="76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714" name="object 3714"/>
          <p:cNvGrpSpPr/>
          <p:nvPr/>
        </p:nvGrpSpPr>
        <p:grpSpPr>
          <a:xfrm>
            <a:off x="9870849" y="4286826"/>
            <a:ext cx="530775" cy="2593"/>
            <a:chOff x="5880620" y="3148964"/>
            <a:chExt cx="389890" cy="1905"/>
          </a:xfrm>
        </p:grpSpPr>
        <p:sp>
          <p:nvSpPr>
            <p:cNvPr id="3715" name="object 3715"/>
            <p:cNvSpPr/>
            <p:nvPr/>
          </p:nvSpPr>
          <p:spPr>
            <a:xfrm>
              <a:off x="5881001" y="3149345"/>
              <a:ext cx="388620" cy="1270"/>
            </a:xfrm>
            <a:custGeom>
              <a:avLst/>
              <a:gdLst/>
              <a:ahLst/>
              <a:cxnLst/>
              <a:rect l="l" t="t" r="r" b="b"/>
              <a:pathLst>
                <a:path w="388620" h="1269">
                  <a:moveTo>
                    <a:pt x="388619" y="762"/>
                  </a:moveTo>
                  <a:lnTo>
                    <a:pt x="0" y="0"/>
                  </a:lnTo>
                  <a:lnTo>
                    <a:pt x="6857" y="762"/>
                  </a:lnTo>
                  <a:lnTo>
                    <a:pt x="388619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16" name="object 3716"/>
            <p:cNvSpPr/>
            <p:nvPr/>
          </p:nvSpPr>
          <p:spPr>
            <a:xfrm>
              <a:off x="5881001" y="3149345"/>
              <a:ext cx="388620" cy="1270"/>
            </a:xfrm>
            <a:custGeom>
              <a:avLst/>
              <a:gdLst/>
              <a:ahLst/>
              <a:cxnLst/>
              <a:rect l="l" t="t" r="r" b="b"/>
              <a:pathLst>
                <a:path w="388620" h="1269">
                  <a:moveTo>
                    <a:pt x="-380" y="381"/>
                  </a:moveTo>
                  <a:lnTo>
                    <a:pt x="389000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17" name="object 3717"/>
            <p:cNvSpPr/>
            <p:nvPr/>
          </p:nvSpPr>
          <p:spPr>
            <a:xfrm>
              <a:off x="5881001" y="3149345"/>
              <a:ext cx="388620" cy="1270"/>
            </a:xfrm>
            <a:custGeom>
              <a:avLst/>
              <a:gdLst/>
              <a:ahLst/>
              <a:cxnLst/>
              <a:rect l="l" t="t" r="r" b="b"/>
              <a:pathLst>
                <a:path w="388620" h="1269">
                  <a:moveTo>
                    <a:pt x="388619" y="762"/>
                  </a:moveTo>
                  <a:lnTo>
                    <a:pt x="388619" y="0"/>
                  </a:lnTo>
                  <a:lnTo>
                    <a:pt x="0" y="0"/>
                  </a:lnTo>
                  <a:lnTo>
                    <a:pt x="388619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18" name="object 3718"/>
            <p:cNvSpPr/>
            <p:nvPr/>
          </p:nvSpPr>
          <p:spPr>
            <a:xfrm>
              <a:off x="5881001" y="3149345"/>
              <a:ext cx="388620" cy="1270"/>
            </a:xfrm>
            <a:custGeom>
              <a:avLst/>
              <a:gdLst/>
              <a:ahLst/>
              <a:cxnLst/>
              <a:rect l="l" t="t" r="r" b="b"/>
              <a:pathLst>
                <a:path w="388620" h="1269">
                  <a:moveTo>
                    <a:pt x="-380" y="381"/>
                  </a:moveTo>
                  <a:lnTo>
                    <a:pt x="389000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719" name="object 3719"/>
          <p:cNvGrpSpPr/>
          <p:nvPr/>
        </p:nvGrpSpPr>
        <p:grpSpPr>
          <a:xfrm>
            <a:off x="8947094" y="4287862"/>
            <a:ext cx="344917" cy="1729"/>
            <a:chOff x="5202059" y="3149726"/>
            <a:chExt cx="253365" cy="1270"/>
          </a:xfrm>
        </p:grpSpPr>
        <p:sp>
          <p:nvSpPr>
            <p:cNvPr id="3720" name="object 3720"/>
            <p:cNvSpPr/>
            <p:nvPr/>
          </p:nvSpPr>
          <p:spPr>
            <a:xfrm>
              <a:off x="5202059" y="3150107"/>
              <a:ext cx="253365" cy="0"/>
            </a:xfrm>
            <a:custGeom>
              <a:avLst/>
              <a:gdLst/>
              <a:ahLst/>
              <a:cxnLst/>
              <a:rect l="l" t="t" r="r" b="b"/>
              <a:pathLst>
                <a:path w="253364">
                  <a:moveTo>
                    <a:pt x="252984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21" name="object 3721"/>
            <p:cNvSpPr/>
            <p:nvPr/>
          </p:nvSpPr>
          <p:spPr>
            <a:xfrm>
              <a:off x="5202059" y="3150107"/>
              <a:ext cx="253365" cy="0"/>
            </a:xfrm>
            <a:custGeom>
              <a:avLst/>
              <a:gdLst/>
              <a:ahLst/>
              <a:cxnLst/>
              <a:rect l="l" t="t" r="r" b="b"/>
              <a:pathLst>
                <a:path w="253364">
                  <a:moveTo>
                    <a:pt x="0" y="0"/>
                  </a:moveTo>
                  <a:lnTo>
                    <a:pt x="252984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22" name="object 3722"/>
            <p:cNvSpPr/>
            <p:nvPr/>
          </p:nvSpPr>
          <p:spPr>
            <a:xfrm>
              <a:off x="5202059" y="3150107"/>
              <a:ext cx="253365" cy="0"/>
            </a:xfrm>
            <a:custGeom>
              <a:avLst/>
              <a:gdLst/>
              <a:ahLst/>
              <a:cxnLst/>
              <a:rect l="l" t="t" r="r" b="b"/>
              <a:pathLst>
                <a:path w="253364">
                  <a:moveTo>
                    <a:pt x="252984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23" name="object 3723"/>
            <p:cNvSpPr/>
            <p:nvPr/>
          </p:nvSpPr>
          <p:spPr>
            <a:xfrm>
              <a:off x="5202059" y="3150107"/>
              <a:ext cx="253365" cy="0"/>
            </a:xfrm>
            <a:custGeom>
              <a:avLst/>
              <a:gdLst/>
              <a:ahLst/>
              <a:cxnLst/>
              <a:rect l="l" t="t" r="r" b="b"/>
              <a:pathLst>
                <a:path w="253364">
                  <a:moveTo>
                    <a:pt x="0" y="0"/>
                  </a:moveTo>
                  <a:lnTo>
                    <a:pt x="252984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724" name="object 3724"/>
          <p:cNvGrpSpPr/>
          <p:nvPr/>
        </p:nvGrpSpPr>
        <p:grpSpPr>
          <a:xfrm>
            <a:off x="9397301" y="4287862"/>
            <a:ext cx="226487" cy="1729"/>
            <a:chOff x="5532767" y="3149726"/>
            <a:chExt cx="166370" cy="1270"/>
          </a:xfrm>
        </p:grpSpPr>
        <p:sp>
          <p:nvSpPr>
            <p:cNvPr id="3725" name="object 3725"/>
            <p:cNvSpPr/>
            <p:nvPr/>
          </p:nvSpPr>
          <p:spPr>
            <a:xfrm>
              <a:off x="5532767" y="3150107"/>
              <a:ext cx="166370" cy="0"/>
            </a:xfrm>
            <a:custGeom>
              <a:avLst/>
              <a:gdLst/>
              <a:ahLst/>
              <a:cxnLst/>
              <a:rect l="l" t="t" r="r" b="b"/>
              <a:pathLst>
                <a:path w="166370">
                  <a:moveTo>
                    <a:pt x="166115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26" name="object 3726"/>
            <p:cNvSpPr/>
            <p:nvPr/>
          </p:nvSpPr>
          <p:spPr>
            <a:xfrm>
              <a:off x="5532767" y="3150107"/>
              <a:ext cx="166370" cy="0"/>
            </a:xfrm>
            <a:custGeom>
              <a:avLst/>
              <a:gdLst/>
              <a:ahLst/>
              <a:cxnLst/>
              <a:rect l="l" t="t" r="r" b="b"/>
              <a:pathLst>
                <a:path w="166370">
                  <a:moveTo>
                    <a:pt x="0" y="0"/>
                  </a:moveTo>
                  <a:lnTo>
                    <a:pt x="166115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27" name="object 3727"/>
            <p:cNvSpPr/>
            <p:nvPr/>
          </p:nvSpPr>
          <p:spPr>
            <a:xfrm>
              <a:off x="5532767" y="3150107"/>
              <a:ext cx="166370" cy="0"/>
            </a:xfrm>
            <a:custGeom>
              <a:avLst/>
              <a:gdLst/>
              <a:ahLst/>
              <a:cxnLst/>
              <a:rect l="l" t="t" r="r" b="b"/>
              <a:pathLst>
                <a:path w="166370">
                  <a:moveTo>
                    <a:pt x="166115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28" name="object 3728"/>
            <p:cNvSpPr/>
            <p:nvPr/>
          </p:nvSpPr>
          <p:spPr>
            <a:xfrm>
              <a:off x="5532767" y="3150107"/>
              <a:ext cx="166370" cy="0"/>
            </a:xfrm>
            <a:custGeom>
              <a:avLst/>
              <a:gdLst/>
              <a:ahLst/>
              <a:cxnLst/>
              <a:rect l="l" t="t" r="r" b="b"/>
              <a:pathLst>
                <a:path w="166370">
                  <a:moveTo>
                    <a:pt x="0" y="0"/>
                  </a:moveTo>
                  <a:lnTo>
                    <a:pt x="166115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729" name="object 3729"/>
          <p:cNvGrpSpPr/>
          <p:nvPr/>
        </p:nvGrpSpPr>
        <p:grpSpPr>
          <a:xfrm>
            <a:off x="9726139" y="4287862"/>
            <a:ext cx="41494" cy="1729"/>
            <a:chOff x="5774321" y="3149726"/>
            <a:chExt cx="30480" cy="1270"/>
          </a:xfrm>
        </p:grpSpPr>
        <p:sp>
          <p:nvSpPr>
            <p:cNvPr id="3730" name="object 3730"/>
            <p:cNvSpPr/>
            <p:nvPr/>
          </p:nvSpPr>
          <p:spPr>
            <a:xfrm>
              <a:off x="5774321" y="3150107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30480" y="0"/>
                  </a:moveTo>
                  <a:lnTo>
                    <a:pt x="0" y="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31" name="object 3731"/>
            <p:cNvSpPr/>
            <p:nvPr/>
          </p:nvSpPr>
          <p:spPr>
            <a:xfrm>
              <a:off x="5774321" y="3150107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0" y="0"/>
                  </a:moveTo>
                  <a:lnTo>
                    <a:pt x="30480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732" name="object 3732"/>
          <p:cNvGrpSpPr/>
          <p:nvPr/>
        </p:nvGrpSpPr>
        <p:grpSpPr>
          <a:xfrm>
            <a:off x="9880704" y="4287862"/>
            <a:ext cx="520401" cy="1729"/>
            <a:chOff x="5887859" y="3149726"/>
            <a:chExt cx="382270" cy="1270"/>
          </a:xfrm>
        </p:grpSpPr>
        <p:sp>
          <p:nvSpPr>
            <p:cNvPr id="3733" name="object 3733"/>
            <p:cNvSpPr/>
            <p:nvPr/>
          </p:nvSpPr>
          <p:spPr>
            <a:xfrm>
              <a:off x="5887859" y="3150107"/>
              <a:ext cx="381000" cy="0"/>
            </a:xfrm>
            <a:custGeom>
              <a:avLst/>
              <a:gdLst/>
              <a:ahLst/>
              <a:cxnLst/>
              <a:rect l="l" t="t" r="r" b="b"/>
              <a:pathLst>
                <a:path w="381000">
                  <a:moveTo>
                    <a:pt x="381000" y="0"/>
                  </a:moveTo>
                  <a:lnTo>
                    <a:pt x="0" y="0"/>
                  </a:lnTo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34" name="object 3734"/>
            <p:cNvSpPr/>
            <p:nvPr/>
          </p:nvSpPr>
          <p:spPr>
            <a:xfrm>
              <a:off x="5887859" y="3150107"/>
              <a:ext cx="381000" cy="0"/>
            </a:xfrm>
            <a:custGeom>
              <a:avLst/>
              <a:gdLst/>
              <a:ahLst/>
              <a:cxnLst/>
              <a:rect l="l" t="t" r="r" b="b"/>
              <a:pathLst>
                <a:path w="381000">
                  <a:moveTo>
                    <a:pt x="0" y="0"/>
                  </a:moveTo>
                  <a:lnTo>
                    <a:pt x="381000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35" name="object 3735"/>
            <p:cNvSpPr/>
            <p:nvPr/>
          </p:nvSpPr>
          <p:spPr>
            <a:xfrm>
              <a:off x="5887859" y="3150107"/>
              <a:ext cx="382270" cy="0"/>
            </a:xfrm>
            <a:custGeom>
              <a:avLst/>
              <a:gdLst/>
              <a:ahLst/>
              <a:cxnLst/>
              <a:rect l="l" t="t" r="r" b="b"/>
              <a:pathLst>
                <a:path w="382270">
                  <a:moveTo>
                    <a:pt x="381762" y="0"/>
                  </a:moveTo>
                  <a:lnTo>
                    <a:pt x="0" y="0"/>
                  </a:lnTo>
                  <a:lnTo>
                    <a:pt x="38176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36" name="object 3736"/>
            <p:cNvSpPr/>
            <p:nvPr/>
          </p:nvSpPr>
          <p:spPr>
            <a:xfrm>
              <a:off x="5887859" y="3150107"/>
              <a:ext cx="382270" cy="0"/>
            </a:xfrm>
            <a:custGeom>
              <a:avLst/>
              <a:gdLst/>
              <a:ahLst/>
              <a:cxnLst/>
              <a:rect l="l" t="t" r="r" b="b"/>
              <a:pathLst>
                <a:path w="382270">
                  <a:moveTo>
                    <a:pt x="0" y="0"/>
                  </a:moveTo>
                  <a:lnTo>
                    <a:pt x="381761" y="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737" name="object 3737"/>
          <p:cNvGrpSpPr/>
          <p:nvPr/>
        </p:nvGrpSpPr>
        <p:grpSpPr>
          <a:xfrm>
            <a:off x="8946576" y="4287863"/>
            <a:ext cx="346646" cy="2593"/>
            <a:chOff x="5201678" y="3149726"/>
            <a:chExt cx="254635" cy="1905"/>
          </a:xfrm>
        </p:grpSpPr>
        <p:sp>
          <p:nvSpPr>
            <p:cNvPr id="3738" name="object 3738"/>
            <p:cNvSpPr/>
            <p:nvPr/>
          </p:nvSpPr>
          <p:spPr>
            <a:xfrm>
              <a:off x="5202059" y="3150107"/>
              <a:ext cx="254000" cy="1270"/>
            </a:xfrm>
            <a:custGeom>
              <a:avLst/>
              <a:gdLst/>
              <a:ahLst/>
              <a:cxnLst/>
              <a:rect l="l" t="t" r="r" b="b"/>
              <a:pathLst>
                <a:path w="254000" h="1269">
                  <a:moveTo>
                    <a:pt x="253746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253746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39" name="object 3739"/>
            <p:cNvSpPr/>
            <p:nvPr/>
          </p:nvSpPr>
          <p:spPr>
            <a:xfrm>
              <a:off x="5202059" y="3150107"/>
              <a:ext cx="254000" cy="1270"/>
            </a:xfrm>
            <a:custGeom>
              <a:avLst/>
              <a:gdLst/>
              <a:ahLst/>
              <a:cxnLst/>
              <a:rect l="l" t="t" r="r" b="b"/>
              <a:pathLst>
                <a:path w="254000" h="1269">
                  <a:moveTo>
                    <a:pt x="-380" y="380"/>
                  </a:moveTo>
                  <a:lnTo>
                    <a:pt x="254126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40" name="object 3740"/>
            <p:cNvSpPr/>
            <p:nvPr/>
          </p:nvSpPr>
          <p:spPr>
            <a:xfrm>
              <a:off x="5202059" y="3150107"/>
              <a:ext cx="254000" cy="1270"/>
            </a:xfrm>
            <a:custGeom>
              <a:avLst/>
              <a:gdLst/>
              <a:ahLst/>
              <a:cxnLst/>
              <a:rect l="l" t="t" r="r" b="b"/>
              <a:pathLst>
                <a:path w="254000" h="1269">
                  <a:moveTo>
                    <a:pt x="253746" y="762"/>
                  </a:moveTo>
                  <a:lnTo>
                    <a:pt x="252984" y="0"/>
                  </a:lnTo>
                  <a:lnTo>
                    <a:pt x="0" y="0"/>
                  </a:lnTo>
                  <a:lnTo>
                    <a:pt x="253746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41" name="object 3741"/>
            <p:cNvSpPr/>
            <p:nvPr/>
          </p:nvSpPr>
          <p:spPr>
            <a:xfrm>
              <a:off x="5202059" y="3150107"/>
              <a:ext cx="254000" cy="1270"/>
            </a:xfrm>
            <a:custGeom>
              <a:avLst/>
              <a:gdLst/>
              <a:ahLst/>
              <a:cxnLst/>
              <a:rect l="l" t="t" r="r" b="b"/>
              <a:pathLst>
                <a:path w="254000" h="1269">
                  <a:moveTo>
                    <a:pt x="-380" y="380"/>
                  </a:moveTo>
                  <a:lnTo>
                    <a:pt x="254126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742" name="object 3742"/>
          <p:cNvGrpSpPr/>
          <p:nvPr/>
        </p:nvGrpSpPr>
        <p:grpSpPr>
          <a:xfrm>
            <a:off x="9397820" y="4287863"/>
            <a:ext cx="226487" cy="2593"/>
            <a:chOff x="5533148" y="3149726"/>
            <a:chExt cx="166370" cy="1905"/>
          </a:xfrm>
        </p:grpSpPr>
        <p:sp>
          <p:nvSpPr>
            <p:cNvPr id="3743" name="object 3743"/>
            <p:cNvSpPr/>
            <p:nvPr/>
          </p:nvSpPr>
          <p:spPr>
            <a:xfrm>
              <a:off x="5533529" y="3150107"/>
              <a:ext cx="165735" cy="1270"/>
            </a:xfrm>
            <a:custGeom>
              <a:avLst/>
              <a:gdLst/>
              <a:ahLst/>
              <a:cxnLst/>
              <a:rect l="l" t="t" r="r" b="b"/>
              <a:pathLst>
                <a:path w="165735" h="1269">
                  <a:moveTo>
                    <a:pt x="165353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65353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44" name="object 3744"/>
            <p:cNvSpPr/>
            <p:nvPr/>
          </p:nvSpPr>
          <p:spPr>
            <a:xfrm>
              <a:off x="5533529" y="3150107"/>
              <a:ext cx="165735" cy="1270"/>
            </a:xfrm>
            <a:custGeom>
              <a:avLst/>
              <a:gdLst/>
              <a:ahLst/>
              <a:cxnLst/>
              <a:rect l="l" t="t" r="r" b="b"/>
              <a:pathLst>
                <a:path w="165735" h="1269">
                  <a:moveTo>
                    <a:pt x="-380" y="380"/>
                  </a:moveTo>
                  <a:lnTo>
                    <a:pt x="165734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45" name="object 3745"/>
            <p:cNvSpPr/>
            <p:nvPr/>
          </p:nvSpPr>
          <p:spPr>
            <a:xfrm>
              <a:off x="5533529" y="3150107"/>
              <a:ext cx="165735" cy="1270"/>
            </a:xfrm>
            <a:custGeom>
              <a:avLst/>
              <a:gdLst/>
              <a:ahLst/>
              <a:cxnLst/>
              <a:rect l="l" t="t" r="r" b="b"/>
              <a:pathLst>
                <a:path w="165735" h="1269">
                  <a:moveTo>
                    <a:pt x="165353" y="762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5353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46" name="object 3746"/>
            <p:cNvSpPr/>
            <p:nvPr/>
          </p:nvSpPr>
          <p:spPr>
            <a:xfrm>
              <a:off x="5533529" y="3150107"/>
              <a:ext cx="165735" cy="1270"/>
            </a:xfrm>
            <a:custGeom>
              <a:avLst/>
              <a:gdLst/>
              <a:ahLst/>
              <a:cxnLst/>
              <a:rect l="l" t="t" r="r" b="b"/>
              <a:pathLst>
                <a:path w="165735" h="1269">
                  <a:moveTo>
                    <a:pt x="-380" y="380"/>
                  </a:moveTo>
                  <a:lnTo>
                    <a:pt x="165734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747" name="object 3747"/>
          <p:cNvGrpSpPr/>
          <p:nvPr/>
        </p:nvGrpSpPr>
        <p:grpSpPr>
          <a:xfrm>
            <a:off x="9901970" y="4287863"/>
            <a:ext cx="497925" cy="2593"/>
            <a:chOff x="5903480" y="3149726"/>
            <a:chExt cx="365760" cy="1905"/>
          </a:xfrm>
        </p:grpSpPr>
        <p:sp>
          <p:nvSpPr>
            <p:cNvPr id="3748" name="object 3748"/>
            <p:cNvSpPr/>
            <p:nvPr/>
          </p:nvSpPr>
          <p:spPr>
            <a:xfrm>
              <a:off x="5903861" y="3150107"/>
              <a:ext cx="363855" cy="1270"/>
            </a:xfrm>
            <a:custGeom>
              <a:avLst/>
              <a:gdLst/>
              <a:ahLst/>
              <a:cxnLst/>
              <a:rect l="l" t="t" r="r" b="b"/>
              <a:pathLst>
                <a:path w="363854" h="1269">
                  <a:moveTo>
                    <a:pt x="363474" y="762"/>
                  </a:moveTo>
                  <a:lnTo>
                    <a:pt x="0" y="0"/>
                  </a:lnTo>
                  <a:lnTo>
                    <a:pt x="32766" y="762"/>
                  </a:lnTo>
                  <a:lnTo>
                    <a:pt x="363474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49" name="object 3749"/>
            <p:cNvSpPr/>
            <p:nvPr/>
          </p:nvSpPr>
          <p:spPr>
            <a:xfrm>
              <a:off x="5903861" y="3150107"/>
              <a:ext cx="363855" cy="1270"/>
            </a:xfrm>
            <a:custGeom>
              <a:avLst/>
              <a:gdLst/>
              <a:ahLst/>
              <a:cxnLst/>
              <a:rect l="l" t="t" r="r" b="b"/>
              <a:pathLst>
                <a:path w="363854" h="1269">
                  <a:moveTo>
                    <a:pt x="-380" y="380"/>
                  </a:moveTo>
                  <a:lnTo>
                    <a:pt x="363854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50" name="object 3750"/>
            <p:cNvSpPr/>
            <p:nvPr/>
          </p:nvSpPr>
          <p:spPr>
            <a:xfrm>
              <a:off x="5903861" y="3150107"/>
              <a:ext cx="365125" cy="1270"/>
            </a:xfrm>
            <a:custGeom>
              <a:avLst/>
              <a:gdLst/>
              <a:ahLst/>
              <a:cxnLst/>
              <a:rect l="l" t="t" r="r" b="b"/>
              <a:pathLst>
                <a:path w="365125" h="1269">
                  <a:moveTo>
                    <a:pt x="364998" y="0"/>
                  </a:moveTo>
                  <a:lnTo>
                    <a:pt x="0" y="0"/>
                  </a:lnTo>
                  <a:lnTo>
                    <a:pt x="363474" y="762"/>
                  </a:lnTo>
                  <a:lnTo>
                    <a:pt x="36499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51" name="object 3751"/>
            <p:cNvSpPr/>
            <p:nvPr/>
          </p:nvSpPr>
          <p:spPr>
            <a:xfrm>
              <a:off x="5903861" y="3150107"/>
              <a:ext cx="365125" cy="1270"/>
            </a:xfrm>
            <a:custGeom>
              <a:avLst/>
              <a:gdLst/>
              <a:ahLst/>
              <a:cxnLst/>
              <a:rect l="l" t="t" r="r" b="b"/>
              <a:pathLst>
                <a:path w="365125" h="1269">
                  <a:moveTo>
                    <a:pt x="-380" y="380"/>
                  </a:moveTo>
                  <a:lnTo>
                    <a:pt x="365378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752" name="object 3752"/>
          <p:cNvGrpSpPr/>
          <p:nvPr/>
        </p:nvGrpSpPr>
        <p:grpSpPr>
          <a:xfrm>
            <a:off x="8946576" y="4288901"/>
            <a:ext cx="350104" cy="5187"/>
            <a:chOff x="5201678" y="3150489"/>
            <a:chExt cx="257175" cy="3810"/>
          </a:xfrm>
        </p:grpSpPr>
        <p:sp>
          <p:nvSpPr>
            <p:cNvPr id="3753" name="object 3753"/>
            <p:cNvSpPr/>
            <p:nvPr/>
          </p:nvSpPr>
          <p:spPr>
            <a:xfrm>
              <a:off x="5202059" y="3150870"/>
              <a:ext cx="256540" cy="3175"/>
            </a:xfrm>
            <a:custGeom>
              <a:avLst/>
              <a:gdLst/>
              <a:ahLst/>
              <a:cxnLst/>
              <a:rect l="l" t="t" r="r" b="b"/>
              <a:pathLst>
                <a:path w="256539" h="3175">
                  <a:moveTo>
                    <a:pt x="256032" y="3048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256032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54" name="object 3754"/>
            <p:cNvSpPr/>
            <p:nvPr/>
          </p:nvSpPr>
          <p:spPr>
            <a:xfrm>
              <a:off x="5202059" y="3150870"/>
              <a:ext cx="256540" cy="3175"/>
            </a:xfrm>
            <a:custGeom>
              <a:avLst/>
              <a:gdLst/>
              <a:ahLst/>
              <a:cxnLst/>
              <a:rect l="l" t="t" r="r" b="b"/>
              <a:pathLst>
                <a:path w="256539" h="3175">
                  <a:moveTo>
                    <a:pt x="0" y="0"/>
                  </a:moveTo>
                  <a:lnTo>
                    <a:pt x="0" y="3048"/>
                  </a:lnTo>
                  <a:lnTo>
                    <a:pt x="256032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55" name="object 3755"/>
            <p:cNvSpPr/>
            <p:nvPr/>
          </p:nvSpPr>
          <p:spPr>
            <a:xfrm>
              <a:off x="5202059" y="3150870"/>
              <a:ext cx="256540" cy="3175"/>
            </a:xfrm>
            <a:custGeom>
              <a:avLst/>
              <a:gdLst/>
              <a:ahLst/>
              <a:cxnLst/>
              <a:rect l="l" t="t" r="r" b="b"/>
              <a:pathLst>
                <a:path w="256539" h="3175">
                  <a:moveTo>
                    <a:pt x="256032" y="3048"/>
                  </a:moveTo>
                  <a:lnTo>
                    <a:pt x="253746" y="0"/>
                  </a:lnTo>
                  <a:lnTo>
                    <a:pt x="0" y="0"/>
                  </a:lnTo>
                  <a:lnTo>
                    <a:pt x="256032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56" name="object 3756"/>
            <p:cNvSpPr/>
            <p:nvPr/>
          </p:nvSpPr>
          <p:spPr>
            <a:xfrm>
              <a:off x="5202059" y="3150870"/>
              <a:ext cx="256540" cy="3175"/>
            </a:xfrm>
            <a:custGeom>
              <a:avLst/>
              <a:gdLst/>
              <a:ahLst/>
              <a:cxnLst/>
              <a:rect l="l" t="t" r="r" b="b"/>
              <a:pathLst>
                <a:path w="256539" h="3175">
                  <a:moveTo>
                    <a:pt x="0" y="0"/>
                  </a:moveTo>
                  <a:lnTo>
                    <a:pt x="253746" y="0"/>
                  </a:lnTo>
                  <a:lnTo>
                    <a:pt x="256032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757" name="object 3757"/>
          <p:cNvGrpSpPr/>
          <p:nvPr/>
        </p:nvGrpSpPr>
        <p:grpSpPr>
          <a:xfrm>
            <a:off x="9397820" y="4288901"/>
            <a:ext cx="226487" cy="5187"/>
            <a:chOff x="5533148" y="3150489"/>
            <a:chExt cx="166370" cy="3810"/>
          </a:xfrm>
        </p:grpSpPr>
        <p:sp>
          <p:nvSpPr>
            <p:cNvPr id="3758" name="object 3758"/>
            <p:cNvSpPr/>
            <p:nvPr/>
          </p:nvSpPr>
          <p:spPr>
            <a:xfrm>
              <a:off x="5533529" y="3150870"/>
              <a:ext cx="165735" cy="3175"/>
            </a:xfrm>
            <a:custGeom>
              <a:avLst/>
              <a:gdLst/>
              <a:ahLst/>
              <a:cxnLst/>
              <a:rect l="l" t="t" r="r" b="b"/>
              <a:pathLst>
                <a:path w="165735" h="3175">
                  <a:moveTo>
                    <a:pt x="165353" y="3048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165353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59" name="object 3759"/>
            <p:cNvSpPr/>
            <p:nvPr/>
          </p:nvSpPr>
          <p:spPr>
            <a:xfrm>
              <a:off x="5533529" y="3150870"/>
              <a:ext cx="165735" cy="3175"/>
            </a:xfrm>
            <a:custGeom>
              <a:avLst/>
              <a:gdLst/>
              <a:ahLst/>
              <a:cxnLst/>
              <a:rect l="l" t="t" r="r" b="b"/>
              <a:pathLst>
                <a:path w="165735" h="3175">
                  <a:moveTo>
                    <a:pt x="0" y="0"/>
                  </a:moveTo>
                  <a:lnTo>
                    <a:pt x="0" y="3048"/>
                  </a:lnTo>
                  <a:lnTo>
                    <a:pt x="165353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60" name="object 3760"/>
            <p:cNvSpPr/>
            <p:nvPr/>
          </p:nvSpPr>
          <p:spPr>
            <a:xfrm>
              <a:off x="5533529" y="3150870"/>
              <a:ext cx="165735" cy="3175"/>
            </a:xfrm>
            <a:custGeom>
              <a:avLst/>
              <a:gdLst/>
              <a:ahLst/>
              <a:cxnLst/>
              <a:rect l="l" t="t" r="r" b="b"/>
              <a:pathLst>
                <a:path w="165735" h="3175">
                  <a:moveTo>
                    <a:pt x="165353" y="3048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5353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61" name="object 3761"/>
            <p:cNvSpPr/>
            <p:nvPr/>
          </p:nvSpPr>
          <p:spPr>
            <a:xfrm>
              <a:off x="5533529" y="3150870"/>
              <a:ext cx="165735" cy="3175"/>
            </a:xfrm>
            <a:custGeom>
              <a:avLst/>
              <a:gdLst/>
              <a:ahLst/>
              <a:cxnLst/>
              <a:rect l="l" t="t" r="r" b="b"/>
              <a:pathLst>
                <a:path w="165735" h="3175">
                  <a:moveTo>
                    <a:pt x="0" y="0"/>
                  </a:moveTo>
                  <a:lnTo>
                    <a:pt x="165353" y="0"/>
                  </a:lnTo>
                  <a:lnTo>
                    <a:pt x="165353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762" name="object 3762"/>
          <p:cNvGrpSpPr/>
          <p:nvPr/>
        </p:nvGrpSpPr>
        <p:grpSpPr>
          <a:xfrm>
            <a:off x="9946575" y="4288901"/>
            <a:ext cx="451245" cy="5187"/>
            <a:chOff x="5936246" y="3150489"/>
            <a:chExt cx="331470" cy="3810"/>
          </a:xfrm>
        </p:grpSpPr>
        <p:sp>
          <p:nvSpPr>
            <p:cNvPr id="3763" name="object 3763"/>
            <p:cNvSpPr/>
            <p:nvPr/>
          </p:nvSpPr>
          <p:spPr>
            <a:xfrm>
              <a:off x="5936627" y="3150870"/>
              <a:ext cx="327025" cy="3175"/>
            </a:xfrm>
            <a:custGeom>
              <a:avLst/>
              <a:gdLst/>
              <a:ahLst/>
              <a:cxnLst/>
              <a:rect l="l" t="t" r="r" b="b"/>
              <a:pathLst>
                <a:path w="327025" h="3175">
                  <a:moveTo>
                    <a:pt x="326885" y="3048"/>
                  </a:moveTo>
                  <a:lnTo>
                    <a:pt x="0" y="0"/>
                  </a:lnTo>
                  <a:lnTo>
                    <a:pt x="49529" y="3048"/>
                  </a:lnTo>
                  <a:lnTo>
                    <a:pt x="326885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64" name="object 3764"/>
            <p:cNvSpPr/>
            <p:nvPr/>
          </p:nvSpPr>
          <p:spPr>
            <a:xfrm>
              <a:off x="5936627" y="3150870"/>
              <a:ext cx="327025" cy="3175"/>
            </a:xfrm>
            <a:custGeom>
              <a:avLst/>
              <a:gdLst/>
              <a:ahLst/>
              <a:cxnLst/>
              <a:rect l="l" t="t" r="r" b="b"/>
              <a:pathLst>
                <a:path w="327025" h="3175">
                  <a:moveTo>
                    <a:pt x="-380" y="1524"/>
                  </a:moveTo>
                  <a:lnTo>
                    <a:pt x="327266" y="1524"/>
                  </a:lnTo>
                </a:path>
              </a:pathLst>
            </a:custGeom>
            <a:ln w="380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65" name="object 3765"/>
            <p:cNvSpPr/>
            <p:nvPr/>
          </p:nvSpPr>
          <p:spPr>
            <a:xfrm>
              <a:off x="5936627" y="3150870"/>
              <a:ext cx="330835" cy="3175"/>
            </a:xfrm>
            <a:custGeom>
              <a:avLst/>
              <a:gdLst/>
              <a:ahLst/>
              <a:cxnLst/>
              <a:rect l="l" t="t" r="r" b="b"/>
              <a:pathLst>
                <a:path w="330835" h="3175">
                  <a:moveTo>
                    <a:pt x="330707" y="0"/>
                  </a:moveTo>
                  <a:lnTo>
                    <a:pt x="0" y="0"/>
                  </a:lnTo>
                  <a:lnTo>
                    <a:pt x="326885" y="3048"/>
                  </a:lnTo>
                  <a:lnTo>
                    <a:pt x="33070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66" name="object 3766"/>
            <p:cNvSpPr/>
            <p:nvPr/>
          </p:nvSpPr>
          <p:spPr>
            <a:xfrm>
              <a:off x="5936627" y="3150870"/>
              <a:ext cx="330835" cy="3175"/>
            </a:xfrm>
            <a:custGeom>
              <a:avLst/>
              <a:gdLst/>
              <a:ahLst/>
              <a:cxnLst/>
              <a:rect l="l" t="t" r="r" b="b"/>
              <a:pathLst>
                <a:path w="330835" h="3175">
                  <a:moveTo>
                    <a:pt x="-380" y="1524"/>
                  </a:moveTo>
                  <a:lnTo>
                    <a:pt x="331088" y="1524"/>
                  </a:lnTo>
                </a:path>
              </a:pathLst>
            </a:custGeom>
            <a:ln w="380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767" name="object 3767"/>
          <p:cNvGrpSpPr/>
          <p:nvPr/>
        </p:nvGrpSpPr>
        <p:grpSpPr>
          <a:xfrm>
            <a:off x="8946576" y="4293049"/>
            <a:ext cx="355291" cy="8645"/>
            <a:chOff x="5201678" y="3153536"/>
            <a:chExt cx="260985" cy="6350"/>
          </a:xfrm>
        </p:grpSpPr>
        <p:sp>
          <p:nvSpPr>
            <p:cNvPr id="3768" name="object 3768"/>
            <p:cNvSpPr/>
            <p:nvPr/>
          </p:nvSpPr>
          <p:spPr>
            <a:xfrm>
              <a:off x="5202059" y="3153917"/>
              <a:ext cx="260350" cy="5715"/>
            </a:xfrm>
            <a:custGeom>
              <a:avLst/>
              <a:gdLst/>
              <a:ahLst/>
              <a:cxnLst/>
              <a:rect l="l" t="t" r="r" b="b"/>
              <a:pathLst>
                <a:path w="260350" h="5714">
                  <a:moveTo>
                    <a:pt x="259842" y="5333"/>
                  </a:moveTo>
                  <a:lnTo>
                    <a:pt x="0" y="0"/>
                  </a:lnTo>
                  <a:lnTo>
                    <a:pt x="762" y="5333"/>
                  </a:lnTo>
                  <a:lnTo>
                    <a:pt x="259842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69" name="object 3769"/>
            <p:cNvSpPr/>
            <p:nvPr/>
          </p:nvSpPr>
          <p:spPr>
            <a:xfrm>
              <a:off x="5202059" y="3153917"/>
              <a:ext cx="260350" cy="5715"/>
            </a:xfrm>
            <a:custGeom>
              <a:avLst/>
              <a:gdLst/>
              <a:ahLst/>
              <a:cxnLst/>
              <a:rect l="l" t="t" r="r" b="b"/>
              <a:pathLst>
                <a:path w="260350" h="5714">
                  <a:moveTo>
                    <a:pt x="0" y="0"/>
                  </a:moveTo>
                  <a:lnTo>
                    <a:pt x="762" y="5333"/>
                  </a:lnTo>
                  <a:lnTo>
                    <a:pt x="259842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70" name="object 3770"/>
            <p:cNvSpPr/>
            <p:nvPr/>
          </p:nvSpPr>
          <p:spPr>
            <a:xfrm>
              <a:off x="5202059" y="3153917"/>
              <a:ext cx="260350" cy="5715"/>
            </a:xfrm>
            <a:custGeom>
              <a:avLst/>
              <a:gdLst/>
              <a:ahLst/>
              <a:cxnLst/>
              <a:rect l="l" t="t" r="r" b="b"/>
              <a:pathLst>
                <a:path w="260350" h="5714">
                  <a:moveTo>
                    <a:pt x="259842" y="5333"/>
                  </a:moveTo>
                  <a:lnTo>
                    <a:pt x="256032" y="0"/>
                  </a:lnTo>
                  <a:lnTo>
                    <a:pt x="0" y="0"/>
                  </a:lnTo>
                  <a:lnTo>
                    <a:pt x="259842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71" name="object 3771"/>
            <p:cNvSpPr/>
            <p:nvPr/>
          </p:nvSpPr>
          <p:spPr>
            <a:xfrm>
              <a:off x="5202059" y="3153917"/>
              <a:ext cx="260350" cy="5715"/>
            </a:xfrm>
            <a:custGeom>
              <a:avLst/>
              <a:gdLst/>
              <a:ahLst/>
              <a:cxnLst/>
              <a:rect l="l" t="t" r="r" b="b"/>
              <a:pathLst>
                <a:path w="260350" h="5714">
                  <a:moveTo>
                    <a:pt x="0" y="0"/>
                  </a:moveTo>
                  <a:lnTo>
                    <a:pt x="256032" y="0"/>
                  </a:lnTo>
                  <a:lnTo>
                    <a:pt x="259842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772" name="object 3772"/>
          <p:cNvGrpSpPr/>
          <p:nvPr/>
        </p:nvGrpSpPr>
        <p:grpSpPr>
          <a:xfrm>
            <a:off x="9397820" y="4293049"/>
            <a:ext cx="226487" cy="8645"/>
            <a:chOff x="5533148" y="3153536"/>
            <a:chExt cx="166370" cy="6350"/>
          </a:xfrm>
        </p:grpSpPr>
        <p:sp>
          <p:nvSpPr>
            <p:cNvPr id="3773" name="object 3773"/>
            <p:cNvSpPr/>
            <p:nvPr/>
          </p:nvSpPr>
          <p:spPr>
            <a:xfrm>
              <a:off x="5533529" y="3153917"/>
              <a:ext cx="165735" cy="5715"/>
            </a:xfrm>
            <a:custGeom>
              <a:avLst/>
              <a:gdLst/>
              <a:ahLst/>
              <a:cxnLst/>
              <a:rect l="l" t="t" r="r" b="b"/>
              <a:pathLst>
                <a:path w="165735" h="5714">
                  <a:moveTo>
                    <a:pt x="165353" y="5333"/>
                  </a:moveTo>
                  <a:lnTo>
                    <a:pt x="0" y="0"/>
                  </a:lnTo>
                  <a:lnTo>
                    <a:pt x="0" y="5333"/>
                  </a:lnTo>
                  <a:lnTo>
                    <a:pt x="165353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74" name="object 3774"/>
            <p:cNvSpPr/>
            <p:nvPr/>
          </p:nvSpPr>
          <p:spPr>
            <a:xfrm>
              <a:off x="5533529" y="3153917"/>
              <a:ext cx="165735" cy="5715"/>
            </a:xfrm>
            <a:custGeom>
              <a:avLst/>
              <a:gdLst/>
              <a:ahLst/>
              <a:cxnLst/>
              <a:rect l="l" t="t" r="r" b="b"/>
              <a:pathLst>
                <a:path w="165735" h="5714">
                  <a:moveTo>
                    <a:pt x="0" y="0"/>
                  </a:moveTo>
                  <a:lnTo>
                    <a:pt x="0" y="5333"/>
                  </a:lnTo>
                  <a:lnTo>
                    <a:pt x="165353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75" name="object 3775"/>
            <p:cNvSpPr/>
            <p:nvPr/>
          </p:nvSpPr>
          <p:spPr>
            <a:xfrm>
              <a:off x="5533529" y="3153917"/>
              <a:ext cx="165735" cy="5715"/>
            </a:xfrm>
            <a:custGeom>
              <a:avLst/>
              <a:gdLst/>
              <a:ahLst/>
              <a:cxnLst/>
              <a:rect l="l" t="t" r="r" b="b"/>
              <a:pathLst>
                <a:path w="165735" h="5714">
                  <a:moveTo>
                    <a:pt x="165353" y="5333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5353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76" name="object 3776"/>
            <p:cNvSpPr/>
            <p:nvPr/>
          </p:nvSpPr>
          <p:spPr>
            <a:xfrm>
              <a:off x="5533529" y="3153917"/>
              <a:ext cx="165735" cy="5715"/>
            </a:xfrm>
            <a:custGeom>
              <a:avLst/>
              <a:gdLst/>
              <a:ahLst/>
              <a:cxnLst/>
              <a:rect l="l" t="t" r="r" b="b"/>
              <a:pathLst>
                <a:path w="165735" h="5714">
                  <a:moveTo>
                    <a:pt x="0" y="0"/>
                  </a:moveTo>
                  <a:lnTo>
                    <a:pt x="165353" y="0"/>
                  </a:lnTo>
                  <a:lnTo>
                    <a:pt x="165353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777" name="object 3777"/>
          <p:cNvGrpSpPr/>
          <p:nvPr/>
        </p:nvGrpSpPr>
        <p:grpSpPr>
          <a:xfrm>
            <a:off x="10014003" y="4293049"/>
            <a:ext cx="378631" cy="8645"/>
            <a:chOff x="5985776" y="3153536"/>
            <a:chExt cx="278130" cy="6350"/>
          </a:xfrm>
        </p:grpSpPr>
        <p:sp>
          <p:nvSpPr>
            <p:cNvPr id="3778" name="object 3778"/>
            <p:cNvSpPr/>
            <p:nvPr/>
          </p:nvSpPr>
          <p:spPr>
            <a:xfrm>
              <a:off x="5986157" y="3153917"/>
              <a:ext cx="269875" cy="5715"/>
            </a:xfrm>
            <a:custGeom>
              <a:avLst/>
              <a:gdLst/>
              <a:ahLst/>
              <a:cxnLst/>
              <a:rect l="l" t="t" r="r" b="b"/>
              <a:pathLst>
                <a:path w="269875" h="5714">
                  <a:moveTo>
                    <a:pt x="269748" y="5333"/>
                  </a:moveTo>
                  <a:lnTo>
                    <a:pt x="0" y="0"/>
                  </a:lnTo>
                  <a:lnTo>
                    <a:pt x="38100" y="5333"/>
                  </a:lnTo>
                  <a:lnTo>
                    <a:pt x="269748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79" name="object 3779"/>
            <p:cNvSpPr/>
            <p:nvPr/>
          </p:nvSpPr>
          <p:spPr>
            <a:xfrm>
              <a:off x="5986157" y="3153917"/>
              <a:ext cx="269875" cy="5715"/>
            </a:xfrm>
            <a:custGeom>
              <a:avLst/>
              <a:gdLst/>
              <a:ahLst/>
              <a:cxnLst/>
              <a:rect l="l" t="t" r="r" b="b"/>
              <a:pathLst>
                <a:path w="269875" h="5714">
                  <a:moveTo>
                    <a:pt x="0" y="0"/>
                  </a:moveTo>
                  <a:lnTo>
                    <a:pt x="38100" y="5333"/>
                  </a:lnTo>
                  <a:lnTo>
                    <a:pt x="269748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80" name="object 3780"/>
            <p:cNvSpPr/>
            <p:nvPr/>
          </p:nvSpPr>
          <p:spPr>
            <a:xfrm>
              <a:off x="5986157" y="3153917"/>
              <a:ext cx="277495" cy="5715"/>
            </a:xfrm>
            <a:custGeom>
              <a:avLst/>
              <a:gdLst/>
              <a:ahLst/>
              <a:cxnLst/>
              <a:rect l="l" t="t" r="r" b="b"/>
              <a:pathLst>
                <a:path w="277495" h="5714">
                  <a:moveTo>
                    <a:pt x="277355" y="0"/>
                  </a:moveTo>
                  <a:lnTo>
                    <a:pt x="0" y="0"/>
                  </a:lnTo>
                  <a:lnTo>
                    <a:pt x="269748" y="5333"/>
                  </a:lnTo>
                  <a:lnTo>
                    <a:pt x="27735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81" name="object 3781"/>
            <p:cNvSpPr/>
            <p:nvPr/>
          </p:nvSpPr>
          <p:spPr>
            <a:xfrm>
              <a:off x="5986157" y="3153917"/>
              <a:ext cx="277495" cy="5715"/>
            </a:xfrm>
            <a:custGeom>
              <a:avLst/>
              <a:gdLst/>
              <a:ahLst/>
              <a:cxnLst/>
              <a:rect l="l" t="t" r="r" b="b"/>
              <a:pathLst>
                <a:path w="277495" h="5714">
                  <a:moveTo>
                    <a:pt x="0" y="0"/>
                  </a:moveTo>
                  <a:lnTo>
                    <a:pt x="277355" y="0"/>
                  </a:lnTo>
                  <a:lnTo>
                    <a:pt x="269748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782" name="object 3782"/>
          <p:cNvGrpSpPr/>
          <p:nvPr/>
        </p:nvGrpSpPr>
        <p:grpSpPr>
          <a:xfrm>
            <a:off x="8947612" y="4300310"/>
            <a:ext cx="356155" cy="3458"/>
            <a:chOff x="5202440" y="3158870"/>
            <a:chExt cx="261620" cy="2540"/>
          </a:xfrm>
        </p:grpSpPr>
        <p:sp>
          <p:nvSpPr>
            <p:cNvPr id="3783" name="object 3783"/>
            <p:cNvSpPr/>
            <p:nvPr/>
          </p:nvSpPr>
          <p:spPr>
            <a:xfrm>
              <a:off x="5202821" y="3159251"/>
              <a:ext cx="260985" cy="1905"/>
            </a:xfrm>
            <a:custGeom>
              <a:avLst/>
              <a:gdLst/>
              <a:ahLst/>
              <a:cxnLst/>
              <a:rect l="l" t="t" r="r" b="b"/>
              <a:pathLst>
                <a:path w="260985" h="1905">
                  <a:moveTo>
                    <a:pt x="260603" y="1523"/>
                  </a:moveTo>
                  <a:lnTo>
                    <a:pt x="0" y="0"/>
                  </a:lnTo>
                  <a:lnTo>
                    <a:pt x="0" y="1523"/>
                  </a:lnTo>
                  <a:lnTo>
                    <a:pt x="260603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84" name="object 3784"/>
            <p:cNvSpPr/>
            <p:nvPr/>
          </p:nvSpPr>
          <p:spPr>
            <a:xfrm>
              <a:off x="5202821" y="3159251"/>
              <a:ext cx="260985" cy="1905"/>
            </a:xfrm>
            <a:custGeom>
              <a:avLst/>
              <a:gdLst/>
              <a:ahLst/>
              <a:cxnLst/>
              <a:rect l="l" t="t" r="r" b="b"/>
              <a:pathLst>
                <a:path w="260985" h="1905">
                  <a:moveTo>
                    <a:pt x="-380" y="762"/>
                  </a:moveTo>
                  <a:lnTo>
                    <a:pt x="260984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85" name="object 3785"/>
            <p:cNvSpPr/>
            <p:nvPr/>
          </p:nvSpPr>
          <p:spPr>
            <a:xfrm>
              <a:off x="5202821" y="3159251"/>
              <a:ext cx="260985" cy="1905"/>
            </a:xfrm>
            <a:custGeom>
              <a:avLst/>
              <a:gdLst/>
              <a:ahLst/>
              <a:cxnLst/>
              <a:rect l="l" t="t" r="r" b="b"/>
              <a:pathLst>
                <a:path w="260985" h="1905">
                  <a:moveTo>
                    <a:pt x="260603" y="1523"/>
                  </a:moveTo>
                  <a:lnTo>
                    <a:pt x="259080" y="0"/>
                  </a:lnTo>
                  <a:lnTo>
                    <a:pt x="0" y="0"/>
                  </a:lnTo>
                  <a:lnTo>
                    <a:pt x="260603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86" name="object 3786"/>
            <p:cNvSpPr/>
            <p:nvPr/>
          </p:nvSpPr>
          <p:spPr>
            <a:xfrm>
              <a:off x="5202821" y="3159251"/>
              <a:ext cx="260985" cy="1905"/>
            </a:xfrm>
            <a:custGeom>
              <a:avLst/>
              <a:gdLst/>
              <a:ahLst/>
              <a:cxnLst/>
              <a:rect l="l" t="t" r="r" b="b"/>
              <a:pathLst>
                <a:path w="260985" h="1905">
                  <a:moveTo>
                    <a:pt x="-380" y="762"/>
                  </a:moveTo>
                  <a:lnTo>
                    <a:pt x="260984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787" name="object 3787"/>
          <p:cNvGrpSpPr/>
          <p:nvPr/>
        </p:nvGrpSpPr>
        <p:grpSpPr>
          <a:xfrm>
            <a:off x="9397821" y="4300310"/>
            <a:ext cx="227351" cy="3458"/>
            <a:chOff x="5533148" y="3158870"/>
            <a:chExt cx="167005" cy="2540"/>
          </a:xfrm>
        </p:grpSpPr>
        <p:sp>
          <p:nvSpPr>
            <p:cNvPr id="3788" name="object 3788"/>
            <p:cNvSpPr/>
            <p:nvPr/>
          </p:nvSpPr>
          <p:spPr>
            <a:xfrm>
              <a:off x="5533529" y="3159251"/>
              <a:ext cx="166370" cy="1905"/>
            </a:xfrm>
            <a:custGeom>
              <a:avLst/>
              <a:gdLst/>
              <a:ahLst/>
              <a:cxnLst/>
              <a:rect l="l" t="t" r="r" b="b"/>
              <a:pathLst>
                <a:path w="166370" h="1905">
                  <a:moveTo>
                    <a:pt x="166115" y="1523"/>
                  </a:moveTo>
                  <a:lnTo>
                    <a:pt x="0" y="0"/>
                  </a:lnTo>
                  <a:lnTo>
                    <a:pt x="762" y="1523"/>
                  </a:lnTo>
                  <a:lnTo>
                    <a:pt x="166115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89" name="object 3789"/>
            <p:cNvSpPr/>
            <p:nvPr/>
          </p:nvSpPr>
          <p:spPr>
            <a:xfrm>
              <a:off x="5533529" y="3159251"/>
              <a:ext cx="166370" cy="1905"/>
            </a:xfrm>
            <a:custGeom>
              <a:avLst/>
              <a:gdLst/>
              <a:ahLst/>
              <a:cxnLst/>
              <a:rect l="l" t="t" r="r" b="b"/>
              <a:pathLst>
                <a:path w="166370" h="1905">
                  <a:moveTo>
                    <a:pt x="-380" y="762"/>
                  </a:moveTo>
                  <a:lnTo>
                    <a:pt x="166496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90" name="object 3790"/>
            <p:cNvSpPr/>
            <p:nvPr/>
          </p:nvSpPr>
          <p:spPr>
            <a:xfrm>
              <a:off x="5533529" y="3159251"/>
              <a:ext cx="166370" cy="1905"/>
            </a:xfrm>
            <a:custGeom>
              <a:avLst/>
              <a:gdLst/>
              <a:ahLst/>
              <a:cxnLst/>
              <a:rect l="l" t="t" r="r" b="b"/>
              <a:pathLst>
                <a:path w="166370" h="1905">
                  <a:moveTo>
                    <a:pt x="166115" y="1523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6115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91" name="object 3791"/>
            <p:cNvSpPr/>
            <p:nvPr/>
          </p:nvSpPr>
          <p:spPr>
            <a:xfrm>
              <a:off x="5533529" y="3159251"/>
              <a:ext cx="166370" cy="1905"/>
            </a:xfrm>
            <a:custGeom>
              <a:avLst/>
              <a:gdLst/>
              <a:ahLst/>
              <a:cxnLst/>
              <a:rect l="l" t="t" r="r" b="b"/>
              <a:pathLst>
                <a:path w="166370" h="1905">
                  <a:moveTo>
                    <a:pt x="-380" y="762"/>
                  </a:moveTo>
                  <a:lnTo>
                    <a:pt x="166496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792" name="object 3792"/>
          <p:cNvGrpSpPr/>
          <p:nvPr/>
        </p:nvGrpSpPr>
        <p:grpSpPr>
          <a:xfrm>
            <a:off x="10065870" y="4300310"/>
            <a:ext cx="316390" cy="3458"/>
            <a:chOff x="6023876" y="3158870"/>
            <a:chExt cx="232410" cy="2540"/>
          </a:xfrm>
        </p:grpSpPr>
        <p:sp>
          <p:nvSpPr>
            <p:cNvPr id="3793" name="object 3793"/>
            <p:cNvSpPr/>
            <p:nvPr/>
          </p:nvSpPr>
          <p:spPr>
            <a:xfrm>
              <a:off x="6024257" y="3159251"/>
              <a:ext cx="219075" cy="1905"/>
            </a:xfrm>
            <a:custGeom>
              <a:avLst/>
              <a:gdLst/>
              <a:ahLst/>
              <a:cxnLst/>
              <a:rect l="l" t="t" r="r" b="b"/>
              <a:pathLst>
                <a:path w="219075" h="1905">
                  <a:moveTo>
                    <a:pt x="218694" y="1523"/>
                  </a:moveTo>
                  <a:lnTo>
                    <a:pt x="0" y="0"/>
                  </a:lnTo>
                  <a:lnTo>
                    <a:pt x="16763" y="1523"/>
                  </a:lnTo>
                  <a:lnTo>
                    <a:pt x="218694" y="152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94" name="object 3794"/>
            <p:cNvSpPr/>
            <p:nvPr/>
          </p:nvSpPr>
          <p:spPr>
            <a:xfrm>
              <a:off x="6024257" y="3159251"/>
              <a:ext cx="219075" cy="1905"/>
            </a:xfrm>
            <a:custGeom>
              <a:avLst/>
              <a:gdLst/>
              <a:ahLst/>
              <a:cxnLst/>
              <a:rect l="l" t="t" r="r" b="b"/>
              <a:pathLst>
                <a:path w="219075" h="1905">
                  <a:moveTo>
                    <a:pt x="-380" y="762"/>
                  </a:moveTo>
                  <a:lnTo>
                    <a:pt x="219075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95" name="object 3795"/>
            <p:cNvSpPr/>
            <p:nvPr/>
          </p:nvSpPr>
          <p:spPr>
            <a:xfrm>
              <a:off x="6024257" y="3159251"/>
              <a:ext cx="231775" cy="1905"/>
            </a:xfrm>
            <a:custGeom>
              <a:avLst/>
              <a:gdLst/>
              <a:ahLst/>
              <a:cxnLst/>
              <a:rect l="l" t="t" r="r" b="b"/>
              <a:pathLst>
                <a:path w="231775" h="1905">
                  <a:moveTo>
                    <a:pt x="231648" y="0"/>
                  </a:moveTo>
                  <a:lnTo>
                    <a:pt x="0" y="0"/>
                  </a:lnTo>
                  <a:lnTo>
                    <a:pt x="218694" y="1523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96" name="object 3796"/>
            <p:cNvSpPr/>
            <p:nvPr/>
          </p:nvSpPr>
          <p:spPr>
            <a:xfrm>
              <a:off x="6024257" y="3159251"/>
              <a:ext cx="231775" cy="1905"/>
            </a:xfrm>
            <a:custGeom>
              <a:avLst/>
              <a:gdLst/>
              <a:ahLst/>
              <a:cxnLst/>
              <a:rect l="l" t="t" r="r" b="b"/>
              <a:pathLst>
                <a:path w="231775" h="1905">
                  <a:moveTo>
                    <a:pt x="-380" y="762"/>
                  </a:moveTo>
                  <a:lnTo>
                    <a:pt x="232028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797" name="object 3797"/>
          <p:cNvGrpSpPr/>
          <p:nvPr/>
        </p:nvGrpSpPr>
        <p:grpSpPr>
          <a:xfrm>
            <a:off x="8947613" y="4302387"/>
            <a:ext cx="360477" cy="7780"/>
            <a:chOff x="5202440" y="3160395"/>
            <a:chExt cx="264795" cy="5715"/>
          </a:xfrm>
        </p:grpSpPr>
        <p:sp>
          <p:nvSpPr>
            <p:cNvPr id="3798" name="object 3798"/>
            <p:cNvSpPr/>
            <p:nvPr/>
          </p:nvSpPr>
          <p:spPr>
            <a:xfrm>
              <a:off x="5202821" y="3160776"/>
              <a:ext cx="264160" cy="5080"/>
            </a:xfrm>
            <a:custGeom>
              <a:avLst/>
              <a:gdLst/>
              <a:ahLst/>
              <a:cxnLst/>
              <a:rect l="l" t="t" r="r" b="b"/>
              <a:pathLst>
                <a:path w="264160" h="5080">
                  <a:moveTo>
                    <a:pt x="263651" y="4571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263651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799" name="object 3799"/>
            <p:cNvSpPr/>
            <p:nvPr/>
          </p:nvSpPr>
          <p:spPr>
            <a:xfrm>
              <a:off x="5202821" y="3160776"/>
              <a:ext cx="264160" cy="5080"/>
            </a:xfrm>
            <a:custGeom>
              <a:avLst/>
              <a:gdLst/>
              <a:ahLst/>
              <a:cxnLst/>
              <a:rect l="l" t="t" r="r" b="b"/>
              <a:pathLst>
                <a:path w="264160" h="5080">
                  <a:moveTo>
                    <a:pt x="0" y="0"/>
                  </a:moveTo>
                  <a:lnTo>
                    <a:pt x="0" y="4571"/>
                  </a:lnTo>
                  <a:lnTo>
                    <a:pt x="263651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00" name="object 3800"/>
            <p:cNvSpPr/>
            <p:nvPr/>
          </p:nvSpPr>
          <p:spPr>
            <a:xfrm>
              <a:off x="5202821" y="3160776"/>
              <a:ext cx="264160" cy="5080"/>
            </a:xfrm>
            <a:custGeom>
              <a:avLst/>
              <a:gdLst/>
              <a:ahLst/>
              <a:cxnLst/>
              <a:rect l="l" t="t" r="r" b="b"/>
              <a:pathLst>
                <a:path w="264160" h="5080">
                  <a:moveTo>
                    <a:pt x="263651" y="4571"/>
                  </a:moveTo>
                  <a:lnTo>
                    <a:pt x="260603" y="0"/>
                  </a:lnTo>
                  <a:lnTo>
                    <a:pt x="0" y="0"/>
                  </a:lnTo>
                  <a:lnTo>
                    <a:pt x="263651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01" name="object 3801"/>
            <p:cNvSpPr/>
            <p:nvPr/>
          </p:nvSpPr>
          <p:spPr>
            <a:xfrm>
              <a:off x="5202821" y="3160776"/>
              <a:ext cx="264160" cy="5080"/>
            </a:xfrm>
            <a:custGeom>
              <a:avLst/>
              <a:gdLst/>
              <a:ahLst/>
              <a:cxnLst/>
              <a:rect l="l" t="t" r="r" b="b"/>
              <a:pathLst>
                <a:path w="264160" h="5080">
                  <a:moveTo>
                    <a:pt x="0" y="0"/>
                  </a:moveTo>
                  <a:lnTo>
                    <a:pt x="260603" y="0"/>
                  </a:lnTo>
                  <a:lnTo>
                    <a:pt x="263651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802" name="object 3802"/>
          <p:cNvGrpSpPr/>
          <p:nvPr/>
        </p:nvGrpSpPr>
        <p:grpSpPr>
          <a:xfrm>
            <a:off x="9398857" y="4302387"/>
            <a:ext cx="226487" cy="7780"/>
            <a:chOff x="5533910" y="3160395"/>
            <a:chExt cx="166370" cy="5715"/>
          </a:xfrm>
        </p:grpSpPr>
        <p:sp>
          <p:nvSpPr>
            <p:cNvPr id="3803" name="object 3803"/>
            <p:cNvSpPr/>
            <p:nvPr/>
          </p:nvSpPr>
          <p:spPr>
            <a:xfrm>
              <a:off x="5534291" y="3160776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5" h="5080">
                  <a:moveTo>
                    <a:pt x="165353" y="4571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165353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04" name="object 3804"/>
            <p:cNvSpPr/>
            <p:nvPr/>
          </p:nvSpPr>
          <p:spPr>
            <a:xfrm>
              <a:off x="5534291" y="3160776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5" h="5080">
                  <a:moveTo>
                    <a:pt x="0" y="0"/>
                  </a:moveTo>
                  <a:lnTo>
                    <a:pt x="0" y="4571"/>
                  </a:lnTo>
                  <a:lnTo>
                    <a:pt x="165353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05" name="object 3805"/>
            <p:cNvSpPr/>
            <p:nvPr/>
          </p:nvSpPr>
          <p:spPr>
            <a:xfrm>
              <a:off x="5534291" y="3160776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5" h="5080">
                  <a:moveTo>
                    <a:pt x="165353" y="4571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5353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06" name="object 3806"/>
            <p:cNvSpPr/>
            <p:nvPr/>
          </p:nvSpPr>
          <p:spPr>
            <a:xfrm>
              <a:off x="5534291" y="3160776"/>
              <a:ext cx="165735" cy="5080"/>
            </a:xfrm>
            <a:custGeom>
              <a:avLst/>
              <a:gdLst/>
              <a:ahLst/>
              <a:cxnLst/>
              <a:rect l="l" t="t" r="r" b="b"/>
              <a:pathLst>
                <a:path w="165735" h="5080">
                  <a:moveTo>
                    <a:pt x="0" y="0"/>
                  </a:moveTo>
                  <a:lnTo>
                    <a:pt x="165353" y="0"/>
                  </a:lnTo>
                  <a:lnTo>
                    <a:pt x="165353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807" name="object 3807"/>
          <p:cNvGrpSpPr/>
          <p:nvPr/>
        </p:nvGrpSpPr>
        <p:grpSpPr>
          <a:xfrm>
            <a:off x="10088692" y="4302387"/>
            <a:ext cx="276625" cy="7780"/>
            <a:chOff x="6040640" y="3160395"/>
            <a:chExt cx="203200" cy="5715"/>
          </a:xfrm>
        </p:grpSpPr>
        <p:sp>
          <p:nvSpPr>
            <p:cNvPr id="3808" name="object 3808"/>
            <p:cNvSpPr/>
            <p:nvPr/>
          </p:nvSpPr>
          <p:spPr>
            <a:xfrm>
              <a:off x="6041021" y="3160776"/>
              <a:ext cx="176530" cy="5080"/>
            </a:xfrm>
            <a:custGeom>
              <a:avLst/>
              <a:gdLst/>
              <a:ahLst/>
              <a:cxnLst/>
              <a:rect l="l" t="t" r="r" b="b"/>
              <a:pathLst>
                <a:path w="176529" h="5080">
                  <a:moveTo>
                    <a:pt x="176022" y="4571"/>
                  </a:moveTo>
                  <a:lnTo>
                    <a:pt x="0" y="0"/>
                  </a:lnTo>
                  <a:lnTo>
                    <a:pt x="51053" y="4571"/>
                  </a:lnTo>
                  <a:lnTo>
                    <a:pt x="176022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09" name="object 3809"/>
            <p:cNvSpPr/>
            <p:nvPr/>
          </p:nvSpPr>
          <p:spPr>
            <a:xfrm>
              <a:off x="6041021" y="3160776"/>
              <a:ext cx="176530" cy="5080"/>
            </a:xfrm>
            <a:custGeom>
              <a:avLst/>
              <a:gdLst/>
              <a:ahLst/>
              <a:cxnLst/>
              <a:rect l="l" t="t" r="r" b="b"/>
              <a:pathLst>
                <a:path w="176529" h="5080">
                  <a:moveTo>
                    <a:pt x="0" y="0"/>
                  </a:moveTo>
                  <a:lnTo>
                    <a:pt x="51053" y="4571"/>
                  </a:lnTo>
                  <a:lnTo>
                    <a:pt x="176022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10" name="object 3810"/>
            <p:cNvSpPr/>
            <p:nvPr/>
          </p:nvSpPr>
          <p:spPr>
            <a:xfrm>
              <a:off x="6041021" y="3160776"/>
              <a:ext cx="201930" cy="5080"/>
            </a:xfrm>
            <a:custGeom>
              <a:avLst/>
              <a:gdLst/>
              <a:ahLst/>
              <a:cxnLst/>
              <a:rect l="l" t="t" r="r" b="b"/>
              <a:pathLst>
                <a:path w="201929" h="5080">
                  <a:moveTo>
                    <a:pt x="201930" y="0"/>
                  </a:moveTo>
                  <a:lnTo>
                    <a:pt x="0" y="0"/>
                  </a:lnTo>
                  <a:lnTo>
                    <a:pt x="176022" y="4571"/>
                  </a:lnTo>
                  <a:lnTo>
                    <a:pt x="20193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11" name="object 3811"/>
            <p:cNvSpPr/>
            <p:nvPr/>
          </p:nvSpPr>
          <p:spPr>
            <a:xfrm>
              <a:off x="6041021" y="3160776"/>
              <a:ext cx="201930" cy="5080"/>
            </a:xfrm>
            <a:custGeom>
              <a:avLst/>
              <a:gdLst/>
              <a:ahLst/>
              <a:cxnLst/>
              <a:rect l="l" t="t" r="r" b="b"/>
              <a:pathLst>
                <a:path w="201929" h="5080">
                  <a:moveTo>
                    <a:pt x="0" y="0"/>
                  </a:moveTo>
                  <a:lnTo>
                    <a:pt x="201930" y="0"/>
                  </a:lnTo>
                  <a:lnTo>
                    <a:pt x="176022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812" name="object 3812"/>
          <p:cNvGrpSpPr/>
          <p:nvPr/>
        </p:nvGrpSpPr>
        <p:grpSpPr>
          <a:xfrm>
            <a:off x="8947613" y="4308611"/>
            <a:ext cx="362206" cy="4322"/>
            <a:chOff x="5202440" y="3164967"/>
            <a:chExt cx="266065" cy="3175"/>
          </a:xfrm>
        </p:grpSpPr>
        <p:sp>
          <p:nvSpPr>
            <p:cNvPr id="3813" name="object 3813"/>
            <p:cNvSpPr/>
            <p:nvPr/>
          </p:nvSpPr>
          <p:spPr>
            <a:xfrm>
              <a:off x="5202821" y="3165348"/>
              <a:ext cx="265430" cy="2540"/>
            </a:xfrm>
            <a:custGeom>
              <a:avLst/>
              <a:gdLst/>
              <a:ahLst/>
              <a:cxnLst/>
              <a:rect l="l" t="t" r="r" b="b"/>
              <a:pathLst>
                <a:path w="265429" h="2539">
                  <a:moveTo>
                    <a:pt x="265175" y="2285"/>
                  </a:moveTo>
                  <a:lnTo>
                    <a:pt x="0" y="0"/>
                  </a:lnTo>
                  <a:lnTo>
                    <a:pt x="0" y="2285"/>
                  </a:lnTo>
                  <a:lnTo>
                    <a:pt x="265175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14" name="object 3814"/>
            <p:cNvSpPr/>
            <p:nvPr/>
          </p:nvSpPr>
          <p:spPr>
            <a:xfrm>
              <a:off x="5202821" y="3165348"/>
              <a:ext cx="265430" cy="2540"/>
            </a:xfrm>
            <a:custGeom>
              <a:avLst/>
              <a:gdLst/>
              <a:ahLst/>
              <a:cxnLst/>
              <a:rect l="l" t="t" r="r" b="b"/>
              <a:pathLst>
                <a:path w="265429" h="2539">
                  <a:moveTo>
                    <a:pt x="-380" y="1142"/>
                  </a:moveTo>
                  <a:lnTo>
                    <a:pt x="265556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15" name="object 3815"/>
            <p:cNvSpPr/>
            <p:nvPr/>
          </p:nvSpPr>
          <p:spPr>
            <a:xfrm>
              <a:off x="5202821" y="3165348"/>
              <a:ext cx="265430" cy="2540"/>
            </a:xfrm>
            <a:custGeom>
              <a:avLst/>
              <a:gdLst/>
              <a:ahLst/>
              <a:cxnLst/>
              <a:rect l="l" t="t" r="r" b="b"/>
              <a:pathLst>
                <a:path w="265429" h="2539">
                  <a:moveTo>
                    <a:pt x="265175" y="2285"/>
                  </a:moveTo>
                  <a:lnTo>
                    <a:pt x="263651" y="0"/>
                  </a:lnTo>
                  <a:lnTo>
                    <a:pt x="0" y="0"/>
                  </a:lnTo>
                  <a:lnTo>
                    <a:pt x="265175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16" name="object 3816"/>
            <p:cNvSpPr/>
            <p:nvPr/>
          </p:nvSpPr>
          <p:spPr>
            <a:xfrm>
              <a:off x="5202821" y="3165348"/>
              <a:ext cx="265430" cy="2540"/>
            </a:xfrm>
            <a:custGeom>
              <a:avLst/>
              <a:gdLst/>
              <a:ahLst/>
              <a:cxnLst/>
              <a:rect l="l" t="t" r="r" b="b"/>
              <a:pathLst>
                <a:path w="265429" h="2539">
                  <a:moveTo>
                    <a:pt x="-380" y="1142"/>
                  </a:moveTo>
                  <a:lnTo>
                    <a:pt x="265556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817" name="object 3817"/>
          <p:cNvGrpSpPr/>
          <p:nvPr/>
        </p:nvGrpSpPr>
        <p:grpSpPr>
          <a:xfrm>
            <a:off x="9398857" y="4308611"/>
            <a:ext cx="226487" cy="4322"/>
            <a:chOff x="5533910" y="3164967"/>
            <a:chExt cx="166370" cy="3175"/>
          </a:xfrm>
        </p:grpSpPr>
        <p:sp>
          <p:nvSpPr>
            <p:cNvPr id="3818" name="object 3818"/>
            <p:cNvSpPr/>
            <p:nvPr/>
          </p:nvSpPr>
          <p:spPr>
            <a:xfrm>
              <a:off x="5534291" y="3165348"/>
              <a:ext cx="165735" cy="2540"/>
            </a:xfrm>
            <a:custGeom>
              <a:avLst/>
              <a:gdLst/>
              <a:ahLst/>
              <a:cxnLst/>
              <a:rect l="l" t="t" r="r" b="b"/>
              <a:pathLst>
                <a:path w="165735" h="2539">
                  <a:moveTo>
                    <a:pt x="165353" y="2285"/>
                  </a:moveTo>
                  <a:lnTo>
                    <a:pt x="0" y="0"/>
                  </a:lnTo>
                  <a:lnTo>
                    <a:pt x="0" y="2285"/>
                  </a:lnTo>
                  <a:lnTo>
                    <a:pt x="165353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19" name="object 3819"/>
            <p:cNvSpPr/>
            <p:nvPr/>
          </p:nvSpPr>
          <p:spPr>
            <a:xfrm>
              <a:off x="5534291" y="3165348"/>
              <a:ext cx="165735" cy="2540"/>
            </a:xfrm>
            <a:custGeom>
              <a:avLst/>
              <a:gdLst/>
              <a:ahLst/>
              <a:cxnLst/>
              <a:rect l="l" t="t" r="r" b="b"/>
              <a:pathLst>
                <a:path w="165735" h="2539">
                  <a:moveTo>
                    <a:pt x="0" y="0"/>
                  </a:moveTo>
                  <a:lnTo>
                    <a:pt x="0" y="2285"/>
                  </a:lnTo>
                  <a:lnTo>
                    <a:pt x="165353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20" name="object 3820"/>
            <p:cNvSpPr/>
            <p:nvPr/>
          </p:nvSpPr>
          <p:spPr>
            <a:xfrm>
              <a:off x="5534291" y="3165348"/>
              <a:ext cx="165735" cy="2540"/>
            </a:xfrm>
            <a:custGeom>
              <a:avLst/>
              <a:gdLst/>
              <a:ahLst/>
              <a:cxnLst/>
              <a:rect l="l" t="t" r="r" b="b"/>
              <a:pathLst>
                <a:path w="165735" h="2539">
                  <a:moveTo>
                    <a:pt x="165353" y="2285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5353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21" name="object 3821"/>
            <p:cNvSpPr/>
            <p:nvPr/>
          </p:nvSpPr>
          <p:spPr>
            <a:xfrm>
              <a:off x="5534291" y="3165348"/>
              <a:ext cx="165735" cy="2540"/>
            </a:xfrm>
            <a:custGeom>
              <a:avLst/>
              <a:gdLst/>
              <a:ahLst/>
              <a:cxnLst/>
              <a:rect l="l" t="t" r="r" b="b"/>
              <a:pathLst>
                <a:path w="165735" h="2539">
                  <a:moveTo>
                    <a:pt x="0" y="0"/>
                  </a:moveTo>
                  <a:lnTo>
                    <a:pt x="165353" y="0"/>
                  </a:lnTo>
                  <a:lnTo>
                    <a:pt x="165353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822" name="object 3822"/>
          <p:cNvGrpSpPr/>
          <p:nvPr/>
        </p:nvGrpSpPr>
        <p:grpSpPr>
          <a:xfrm>
            <a:off x="10158193" y="4308611"/>
            <a:ext cx="171162" cy="4322"/>
            <a:chOff x="6091694" y="3164967"/>
            <a:chExt cx="125730" cy="3175"/>
          </a:xfrm>
        </p:grpSpPr>
        <p:sp>
          <p:nvSpPr>
            <p:cNvPr id="3823" name="object 3823"/>
            <p:cNvSpPr/>
            <p:nvPr/>
          </p:nvSpPr>
          <p:spPr>
            <a:xfrm>
              <a:off x="6092075" y="3165348"/>
              <a:ext cx="113664" cy="2540"/>
            </a:xfrm>
            <a:custGeom>
              <a:avLst/>
              <a:gdLst/>
              <a:ahLst/>
              <a:cxnLst/>
              <a:rect l="l" t="t" r="r" b="b"/>
              <a:pathLst>
                <a:path w="113664" h="2539">
                  <a:moveTo>
                    <a:pt x="113537" y="2285"/>
                  </a:moveTo>
                  <a:lnTo>
                    <a:pt x="0" y="0"/>
                  </a:lnTo>
                  <a:lnTo>
                    <a:pt x="29718" y="2285"/>
                  </a:lnTo>
                  <a:lnTo>
                    <a:pt x="113537" y="228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24" name="object 3824"/>
            <p:cNvSpPr/>
            <p:nvPr/>
          </p:nvSpPr>
          <p:spPr>
            <a:xfrm>
              <a:off x="6092075" y="3165348"/>
              <a:ext cx="113664" cy="2540"/>
            </a:xfrm>
            <a:custGeom>
              <a:avLst/>
              <a:gdLst/>
              <a:ahLst/>
              <a:cxnLst/>
              <a:rect l="l" t="t" r="r" b="b"/>
              <a:pathLst>
                <a:path w="113664" h="2539">
                  <a:moveTo>
                    <a:pt x="0" y="0"/>
                  </a:moveTo>
                  <a:lnTo>
                    <a:pt x="29718" y="2285"/>
                  </a:lnTo>
                  <a:lnTo>
                    <a:pt x="113537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25" name="object 3825"/>
            <p:cNvSpPr/>
            <p:nvPr/>
          </p:nvSpPr>
          <p:spPr>
            <a:xfrm>
              <a:off x="6092075" y="3165348"/>
              <a:ext cx="125095" cy="2540"/>
            </a:xfrm>
            <a:custGeom>
              <a:avLst/>
              <a:gdLst/>
              <a:ahLst/>
              <a:cxnLst/>
              <a:rect l="l" t="t" r="r" b="b"/>
              <a:pathLst>
                <a:path w="125095" h="2539">
                  <a:moveTo>
                    <a:pt x="124968" y="0"/>
                  </a:moveTo>
                  <a:lnTo>
                    <a:pt x="0" y="0"/>
                  </a:lnTo>
                  <a:lnTo>
                    <a:pt x="113537" y="2285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26" name="object 3826"/>
            <p:cNvSpPr/>
            <p:nvPr/>
          </p:nvSpPr>
          <p:spPr>
            <a:xfrm>
              <a:off x="6092075" y="3165348"/>
              <a:ext cx="125095" cy="2540"/>
            </a:xfrm>
            <a:custGeom>
              <a:avLst/>
              <a:gdLst/>
              <a:ahLst/>
              <a:cxnLst/>
              <a:rect l="l" t="t" r="r" b="b"/>
              <a:pathLst>
                <a:path w="125095" h="2539">
                  <a:moveTo>
                    <a:pt x="0" y="0"/>
                  </a:moveTo>
                  <a:lnTo>
                    <a:pt x="124968" y="0"/>
                  </a:lnTo>
                  <a:lnTo>
                    <a:pt x="113537" y="228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827" name="object 3827"/>
          <p:cNvGrpSpPr/>
          <p:nvPr/>
        </p:nvGrpSpPr>
        <p:grpSpPr>
          <a:xfrm>
            <a:off x="8947613" y="4311721"/>
            <a:ext cx="364799" cy="3458"/>
            <a:chOff x="5202440" y="3167252"/>
            <a:chExt cx="267970" cy="2540"/>
          </a:xfrm>
        </p:grpSpPr>
        <p:sp>
          <p:nvSpPr>
            <p:cNvPr id="3828" name="object 3828"/>
            <p:cNvSpPr/>
            <p:nvPr/>
          </p:nvSpPr>
          <p:spPr>
            <a:xfrm>
              <a:off x="5202821" y="3167633"/>
              <a:ext cx="266700" cy="1905"/>
            </a:xfrm>
            <a:custGeom>
              <a:avLst/>
              <a:gdLst/>
              <a:ahLst/>
              <a:cxnLst/>
              <a:rect l="l" t="t" r="r" b="b"/>
              <a:pathLst>
                <a:path w="266700" h="1905">
                  <a:moveTo>
                    <a:pt x="266700" y="1524"/>
                  </a:moveTo>
                  <a:lnTo>
                    <a:pt x="0" y="0"/>
                  </a:lnTo>
                  <a:lnTo>
                    <a:pt x="762" y="1524"/>
                  </a:lnTo>
                  <a:lnTo>
                    <a:pt x="266700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29" name="object 3829"/>
            <p:cNvSpPr/>
            <p:nvPr/>
          </p:nvSpPr>
          <p:spPr>
            <a:xfrm>
              <a:off x="5202821" y="3167633"/>
              <a:ext cx="266700" cy="1905"/>
            </a:xfrm>
            <a:custGeom>
              <a:avLst/>
              <a:gdLst/>
              <a:ahLst/>
              <a:cxnLst/>
              <a:rect l="l" t="t" r="r" b="b"/>
              <a:pathLst>
                <a:path w="266700" h="1905">
                  <a:moveTo>
                    <a:pt x="-380" y="762"/>
                  </a:moveTo>
                  <a:lnTo>
                    <a:pt x="267080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30" name="object 3830"/>
            <p:cNvSpPr/>
            <p:nvPr/>
          </p:nvSpPr>
          <p:spPr>
            <a:xfrm>
              <a:off x="5202821" y="3167633"/>
              <a:ext cx="266700" cy="1905"/>
            </a:xfrm>
            <a:custGeom>
              <a:avLst/>
              <a:gdLst/>
              <a:ahLst/>
              <a:cxnLst/>
              <a:rect l="l" t="t" r="r" b="b"/>
              <a:pathLst>
                <a:path w="266700" h="1905">
                  <a:moveTo>
                    <a:pt x="266700" y="1524"/>
                  </a:moveTo>
                  <a:lnTo>
                    <a:pt x="265175" y="0"/>
                  </a:lnTo>
                  <a:lnTo>
                    <a:pt x="0" y="0"/>
                  </a:lnTo>
                  <a:lnTo>
                    <a:pt x="266700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31" name="object 3831"/>
            <p:cNvSpPr/>
            <p:nvPr/>
          </p:nvSpPr>
          <p:spPr>
            <a:xfrm>
              <a:off x="5202821" y="3167633"/>
              <a:ext cx="266700" cy="1905"/>
            </a:xfrm>
            <a:custGeom>
              <a:avLst/>
              <a:gdLst/>
              <a:ahLst/>
              <a:cxnLst/>
              <a:rect l="l" t="t" r="r" b="b"/>
              <a:pathLst>
                <a:path w="266700" h="1905">
                  <a:moveTo>
                    <a:pt x="-380" y="762"/>
                  </a:moveTo>
                  <a:lnTo>
                    <a:pt x="267080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832" name="object 3832"/>
          <p:cNvGrpSpPr/>
          <p:nvPr/>
        </p:nvGrpSpPr>
        <p:grpSpPr>
          <a:xfrm>
            <a:off x="9398857" y="4311721"/>
            <a:ext cx="226487" cy="3458"/>
            <a:chOff x="5533910" y="3167252"/>
            <a:chExt cx="166370" cy="2540"/>
          </a:xfrm>
        </p:grpSpPr>
        <p:sp>
          <p:nvSpPr>
            <p:cNvPr id="3833" name="object 3833"/>
            <p:cNvSpPr/>
            <p:nvPr/>
          </p:nvSpPr>
          <p:spPr>
            <a:xfrm>
              <a:off x="5534291" y="3167633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5" h="1905">
                  <a:moveTo>
                    <a:pt x="165353" y="1524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65353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34" name="object 3834"/>
            <p:cNvSpPr/>
            <p:nvPr/>
          </p:nvSpPr>
          <p:spPr>
            <a:xfrm>
              <a:off x="5534291" y="3167633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5" h="1905">
                  <a:moveTo>
                    <a:pt x="-380" y="762"/>
                  </a:moveTo>
                  <a:lnTo>
                    <a:pt x="165734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35" name="object 3835"/>
            <p:cNvSpPr/>
            <p:nvPr/>
          </p:nvSpPr>
          <p:spPr>
            <a:xfrm>
              <a:off x="5534291" y="3167633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5" h="1905">
                  <a:moveTo>
                    <a:pt x="165353" y="1524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5353" y="152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36" name="object 3836"/>
            <p:cNvSpPr/>
            <p:nvPr/>
          </p:nvSpPr>
          <p:spPr>
            <a:xfrm>
              <a:off x="5534291" y="3167633"/>
              <a:ext cx="165735" cy="1905"/>
            </a:xfrm>
            <a:custGeom>
              <a:avLst/>
              <a:gdLst/>
              <a:ahLst/>
              <a:cxnLst/>
              <a:rect l="l" t="t" r="r" b="b"/>
              <a:pathLst>
                <a:path w="165735" h="1905">
                  <a:moveTo>
                    <a:pt x="-380" y="762"/>
                  </a:moveTo>
                  <a:lnTo>
                    <a:pt x="165734" y="76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837" name="object 3837"/>
          <p:cNvGrpSpPr/>
          <p:nvPr/>
        </p:nvGrpSpPr>
        <p:grpSpPr>
          <a:xfrm>
            <a:off x="10198650" y="4311721"/>
            <a:ext cx="115837" cy="3458"/>
            <a:chOff x="6121412" y="3167252"/>
            <a:chExt cx="85090" cy="2540"/>
          </a:xfrm>
        </p:grpSpPr>
        <p:sp>
          <p:nvSpPr>
            <p:cNvPr id="3838" name="object 3838"/>
            <p:cNvSpPr/>
            <p:nvPr/>
          </p:nvSpPr>
          <p:spPr>
            <a:xfrm>
              <a:off x="6121793" y="3167633"/>
              <a:ext cx="83820" cy="1905"/>
            </a:xfrm>
            <a:custGeom>
              <a:avLst/>
              <a:gdLst/>
              <a:ahLst/>
              <a:cxnLst/>
              <a:rect l="l" t="t" r="r" b="b"/>
              <a:pathLst>
                <a:path w="83820" h="1905">
                  <a:moveTo>
                    <a:pt x="83819" y="0"/>
                  </a:moveTo>
                  <a:lnTo>
                    <a:pt x="0" y="0"/>
                  </a:lnTo>
                  <a:lnTo>
                    <a:pt x="31241" y="1524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39" name="object 3839"/>
            <p:cNvSpPr/>
            <p:nvPr/>
          </p:nvSpPr>
          <p:spPr>
            <a:xfrm>
              <a:off x="6121793" y="3167633"/>
              <a:ext cx="83820" cy="1905"/>
            </a:xfrm>
            <a:custGeom>
              <a:avLst/>
              <a:gdLst/>
              <a:ahLst/>
              <a:cxnLst/>
              <a:rect l="l" t="t" r="r" b="b"/>
              <a:pathLst>
                <a:path w="83820" h="1905">
                  <a:moveTo>
                    <a:pt x="0" y="0"/>
                  </a:moveTo>
                  <a:lnTo>
                    <a:pt x="83819" y="0"/>
                  </a:lnTo>
                  <a:lnTo>
                    <a:pt x="31241" y="152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840" name="object 3840"/>
          <p:cNvGrpSpPr/>
          <p:nvPr/>
        </p:nvGrpSpPr>
        <p:grpSpPr>
          <a:xfrm>
            <a:off x="8948650" y="4313796"/>
            <a:ext cx="375173" cy="17289"/>
            <a:chOff x="5203202" y="3168776"/>
            <a:chExt cx="275590" cy="12700"/>
          </a:xfrm>
        </p:grpSpPr>
        <p:sp>
          <p:nvSpPr>
            <p:cNvPr id="3841" name="object 3841"/>
            <p:cNvSpPr/>
            <p:nvPr/>
          </p:nvSpPr>
          <p:spPr>
            <a:xfrm>
              <a:off x="5203583" y="3169157"/>
              <a:ext cx="274320" cy="11430"/>
            </a:xfrm>
            <a:custGeom>
              <a:avLst/>
              <a:gdLst/>
              <a:ahLst/>
              <a:cxnLst/>
              <a:rect l="l" t="t" r="r" b="b"/>
              <a:pathLst>
                <a:path w="274320" h="11430">
                  <a:moveTo>
                    <a:pt x="274320" y="11430"/>
                  </a:moveTo>
                  <a:lnTo>
                    <a:pt x="0" y="0"/>
                  </a:lnTo>
                  <a:lnTo>
                    <a:pt x="762" y="11430"/>
                  </a:lnTo>
                  <a:lnTo>
                    <a:pt x="274320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42" name="object 3842"/>
            <p:cNvSpPr/>
            <p:nvPr/>
          </p:nvSpPr>
          <p:spPr>
            <a:xfrm>
              <a:off x="5203583" y="3169157"/>
              <a:ext cx="274320" cy="11430"/>
            </a:xfrm>
            <a:custGeom>
              <a:avLst/>
              <a:gdLst/>
              <a:ahLst/>
              <a:cxnLst/>
              <a:rect l="l" t="t" r="r" b="b"/>
              <a:pathLst>
                <a:path w="274320" h="11430">
                  <a:moveTo>
                    <a:pt x="0" y="0"/>
                  </a:moveTo>
                  <a:lnTo>
                    <a:pt x="762" y="11430"/>
                  </a:lnTo>
                  <a:lnTo>
                    <a:pt x="274320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43" name="object 3843"/>
            <p:cNvSpPr/>
            <p:nvPr/>
          </p:nvSpPr>
          <p:spPr>
            <a:xfrm>
              <a:off x="5203583" y="3169157"/>
              <a:ext cx="274320" cy="11430"/>
            </a:xfrm>
            <a:custGeom>
              <a:avLst/>
              <a:gdLst/>
              <a:ahLst/>
              <a:cxnLst/>
              <a:rect l="l" t="t" r="r" b="b"/>
              <a:pathLst>
                <a:path w="274320" h="11430">
                  <a:moveTo>
                    <a:pt x="274320" y="11430"/>
                  </a:moveTo>
                  <a:lnTo>
                    <a:pt x="265938" y="0"/>
                  </a:lnTo>
                  <a:lnTo>
                    <a:pt x="0" y="0"/>
                  </a:lnTo>
                  <a:lnTo>
                    <a:pt x="274320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44" name="object 3844"/>
            <p:cNvSpPr/>
            <p:nvPr/>
          </p:nvSpPr>
          <p:spPr>
            <a:xfrm>
              <a:off x="5203583" y="3169157"/>
              <a:ext cx="274320" cy="11430"/>
            </a:xfrm>
            <a:custGeom>
              <a:avLst/>
              <a:gdLst/>
              <a:ahLst/>
              <a:cxnLst/>
              <a:rect l="l" t="t" r="r" b="b"/>
              <a:pathLst>
                <a:path w="274320" h="11430">
                  <a:moveTo>
                    <a:pt x="0" y="0"/>
                  </a:moveTo>
                  <a:lnTo>
                    <a:pt x="265938" y="0"/>
                  </a:lnTo>
                  <a:lnTo>
                    <a:pt x="274320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845" name="object 3845"/>
          <p:cNvGrpSpPr/>
          <p:nvPr/>
        </p:nvGrpSpPr>
        <p:grpSpPr>
          <a:xfrm>
            <a:off x="9398857" y="4313796"/>
            <a:ext cx="228216" cy="17289"/>
            <a:chOff x="5533910" y="3168776"/>
            <a:chExt cx="167640" cy="12700"/>
          </a:xfrm>
        </p:grpSpPr>
        <p:sp>
          <p:nvSpPr>
            <p:cNvPr id="3846" name="object 3846"/>
            <p:cNvSpPr/>
            <p:nvPr/>
          </p:nvSpPr>
          <p:spPr>
            <a:xfrm>
              <a:off x="5534291" y="3169157"/>
              <a:ext cx="167005" cy="11430"/>
            </a:xfrm>
            <a:custGeom>
              <a:avLst/>
              <a:gdLst/>
              <a:ahLst/>
              <a:cxnLst/>
              <a:rect l="l" t="t" r="r" b="b"/>
              <a:pathLst>
                <a:path w="167004" h="11430">
                  <a:moveTo>
                    <a:pt x="166877" y="11430"/>
                  </a:moveTo>
                  <a:lnTo>
                    <a:pt x="0" y="0"/>
                  </a:lnTo>
                  <a:lnTo>
                    <a:pt x="762" y="11430"/>
                  </a:lnTo>
                  <a:lnTo>
                    <a:pt x="166877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47" name="object 3847"/>
            <p:cNvSpPr/>
            <p:nvPr/>
          </p:nvSpPr>
          <p:spPr>
            <a:xfrm>
              <a:off x="5534291" y="3169157"/>
              <a:ext cx="167005" cy="11430"/>
            </a:xfrm>
            <a:custGeom>
              <a:avLst/>
              <a:gdLst/>
              <a:ahLst/>
              <a:cxnLst/>
              <a:rect l="l" t="t" r="r" b="b"/>
              <a:pathLst>
                <a:path w="167004" h="11430">
                  <a:moveTo>
                    <a:pt x="0" y="0"/>
                  </a:moveTo>
                  <a:lnTo>
                    <a:pt x="762" y="11430"/>
                  </a:lnTo>
                  <a:lnTo>
                    <a:pt x="166877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48" name="object 3848"/>
            <p:cNvSpPr/>
            <p:nvPr/>
          </p:nvSpPr>
          <p:spPr>
            <a:xfrm>
              <a:off x="5534291" y="3169157"/>
              <a:ext cx="167005" cy="11430"/>
            </a:xfrm>
            <a:custGeom>
              <a:avLst/>
              <a:gdLst/>
              <a:ahLst/>
              <a:cxnLst/>
              <a:rect l="l" t="t" r="r" b="b"/>
              <a:pathLst>
                <a:path w="167004" h="11430">
                  <a:moveTo>
                    <a:pt x="166877" y="11430"/>
                  </a:moveTo>
                  <a:lnTo>
                    <a:pt x="165353" y="0"/>
                  </a:lnTo>
                  <a:lnTo>
                    <a:pt x="0" y="0"/>
                  </a:lnTo>
                  <a:lnTo>
                    <a:pt x="166877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49" name="object 3849"/>
            <p:cNvSpPr/>
            <p:nvPr/>
          </p:nvSpPr>
          <p:spPr>
            <a:xfrm>
              <a:off x="5534291" y="3169157"/>
              <a:ext cx="167005" cy="11430"/>
            </a:xfrm>
            <a:custGeom>
              <a:avLst/>
              <a:gdLst/>
              <a:ahLst/>
              <a:cxnLst/>
              <a:rect l="l" t="t" r="r" b="b"/>
              <a:pathLst>
                <a:path w="167004" h="11430">
                  <a:moveTo>
                    <a:pt x="0" y="0"/>
                  </a:moveTo>
                  <a:lnTo>
                    <a:pt x="165353" y="0"/>
                  </a:lnTo>
                  <a:lnTo>
                    <a:pt x="166877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pic>
        <p:nvPicPr>
          <p:cNvPr id="3850" name="object 385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1804" y="4329358"/>
            <a:ext cx="211617" cy="118257"/>
          </a:xfrm>
          <a:prstGeom prst="rect">
            <a:avLst/>
          </a:prstGeom>
        </p:spPr>
      </p:pic>
      <p:grpSp>
        <p:nvGrpSpPr>
          <p:cNvPr id="3851" name="object 3851"/>
          <p:cNvGrpSpPr/>
          <p:nvPr/>
        </p:nvGrpSpPr>
        <p:grpSpPr>
          <a:xfrm>
            <a:off x="8949687" y="4329358"/>
            <a:ext cx="684647" cy="118430"/>
            <a:chOff x="5203964" y="3180207"/>
            <a:chExt cx="502920" cy="86995"/>
          </a:xfrm>
        </p:grpSpPr>
        <p:sp>
          <p:nvSpPr>
            <p:cNvPr id="3852" name="object 3852"/>
            <p:cNvSpPr/>
            <p:nvPr/>
          </p:nvSpPr>
          <p:spPr>
            <a:xfrm>
              <a:off x="5204345" y="3180588"/>
              <a:ext cx="337185" cy="86360"/>
            </a:xfrm>
            <a:custGeom>
              <a:avLst/>
              <a:gdLst/>
              <a:ahLst/>
              <a:cxnLst/>
              <a:rect l="l" t="t" r="r" b="b"/>
              <a:pathLst>
                <a:path w="337185" h="86360">
                  <a:moveTo>
                    <a:pt x="336803" y="86106"/>
                  </a:moveTo>
                  <a:lnTo>
                    <a:pt x="0" y="0"/>
                  </a:lnTo>
                  <a:lnTo>
                    <a:pt x="6096" y="86106"/>
                  </a:lnTo>
                  <a:lnTo>
                    <a:pt x="336803" y="861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53" name="object 3853"/>
            <p:cNvSpPr/>
            <p:nvPr/>
          </p:nvSpPr>
          <p:spPr>
            <a:xfrm>
              <a:off x="5204345" y="3180588"/>
              <a:ext cx="337185" cy="86360"/>
            </a:xfrm>
            <a:custGeom>
              <a:avLst/>
              <a:gdLst/>
              <a:ahLst/>
              <a:cxnLst/>
              <a:rect l="l" t="t" r="r" b="b"/>
              <a:pathLst>
                <a:path w="337185" h="86360">
                  <a:moveTo>
                    <a:pt x="0" y="0"/>
                  </a:moveTo>
                  <a:lnTo>
                    <a:pt x="6096" y="86106"/>
                  </a:lnTo>
                  <a:lnTo>
                    <a:pt x="336803" y="861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54" name="object 3854"/>
            <p:cNvSpPr/>
            <p:nvPr/>
          </p:nvSpPr>
          <p:spPr>
            <a:xfrm>
              <a:off x="5204345" y="3180588"/>
              <a:ext cx="337185" cy="86360"/>
            </a:xfrm>
            <a:custGeom>
              <a:avLst/>
              <a:gdLst/>
              <a:ahLst/>
              <a:cxnLst/>
              <a:rect l="l" t="t" r="r" b="b"/>
              <a:pathLst>
                <a:path w="337185" h="86360">
                  <a:moveTo>
                    <a:pt x="336803" y="86106"/>
                  </a:moveTo>
                  <a:lnTo>
                    <a:pt x="273558" y="0"/>
                  </a:lnTo>
                  <a:lnTo>
                    <a:pt x="0" y="0"/>
                  </a:lnTo>
                  <a:lnTo>
                    <a:pt x="336803" y="861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55" name="object 3855"/>
            <p:cNvSpPr/>
            <p:nvPr/>
          </p:nvSpPr>
          <p:spPr>
            <a:xfrm>
              <a:off x="5204345" y="3180588"/>
              <a:ext cx="337185" cy="86360"/>
            </a:xfrm>
            <a:custGeom>
              <a:avLst/>
              <a:gdLst/>
              <a:ahLst/>
              <a:cxnLst/>
              <a:rect l="l" t="t" r="r" b="b"/>
              <a:pathLst>
                <a:path w="337185" h="86360">
                  <a:moveTo>
                    <a:pt x="0" y="0"/>
                  </a:moveTo>
                  <a:lnTo>
                    <a:pt x="273558" y="0"/>
                  </a:lnTo>
                  <a:lnTo>
                    <a:pt x="336803" y="861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pic>
          <p:nvPicPr>
            <p:cNvPr id="3856" name="object 385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4672" y="3180207"/>
              <a:ext cx="172211" cy="86868"/>
            </a:xfrm>
            <a:prstGeom prst="rect">
              <a:avLst/>
            </a:prstGeom>
          </p:spPr>
        </p:pic>
      </p:grpSp>
      <p:grpSp>
        <p:nvGrpSpPr>
          <p:cNvPr id="3857" name="object 3857"/>
          <p:cNvGrpSpPr/>
          <p:nvPr/>
        </p:nvGrpSpPr>
        <p:grpSpPr>
          <a:xfrm>
            <a:off x="8580392" y="4446578"/>
            <a:ext cx="224758" cy="7780"/>
            <a:chOff x="4932692" y="3266313"/>
            <a:chExt cx="165100" cy="5715"/>
          </a:xfrm>
        </p:grpSpPr>
        <p:sp>
          <p:nvSpPr>
            <p:cNvPr id="3858" name="object 3858"/>
            <p:cNvSpPr/>
            <p:nvPr/>
          </p:nvSpPr>
          <p:spPr>
            <a:xfrm>
              <a:off x="4933073" y="3266694"/>
              <a:ext cx="163830" cy="5080"/>
            </a:xfrm>
            <a:custGeom>
              <a:avLst/>
              <a:gdLst/>
              <a:ahLst/>
              <a:cxnLst/>
              <a:rect l="l" t="t" r="r" b="b"/>
              <a:pathLst>
                <a:path w="163829" h="5079">
                  <a:moveTo>
                    <a:pt x="163830" y="4571"/>
                  </a:moveTo>
                  <a:lnTo>
                    <a:pt x="8382" y="0"/>
                  </a:lnTo>
                  <a:lnTo>
                    <a:pt x="0" y="4571"/>
                  </a:lnTo>
                  <a:lnTo>
                    <a:pt x="163830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59" name="object 3859"/>
            <p:cNvSpPr/>
            <p:nvPr/>
          </p:nvSpPr>
          <p:spPr>
            <a:xfrm>
              <a:off x="4933073" y="3266694"/>
              <a:ext cx="163830" cy="5080"/>
            </a:xfrm>
            <a:custGeom>
              <a:avLst/>
              <a:gdLst/>
              <a:ahLst/>
              <a:cxnLst/>
              <a:rect l="l" t="t" r="r" b="b"/>
              <a:pathLst>
                <a:path w="163829" h="5079">
                  <a:moveTo>
                    <a:pt x="8382" y="0"/>
                  </a:moveTo>
                  <a:lnTo>
                    <a:pt x="0" y="4571"/>
                  </a:lnTo>
                  <a:lnTo>
                    <a:pt x="163830" y="4571"/>
                  </a:lnTo>
                  <a:lnTo>
                    <a:pt x="838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60" name="object 3860"/>
            <p:cNvSpPr/>
            <p:nvPr/>
          </p:nvSpPr>
          <p:spPr>
            <a:xfrm>
              <a:off x="4941455" y="3266694"/>
              <a:ext cx="155575" cy="5080"/>
            </a:xfrm>
            <a:custGeom>
              <a:avLst/>
              <a:gdLst/>
              <a:ahLst/>
              <a:cxnLst/>
              <a:rect l="l" t="t" r="r" b="b"/>
              <a:pathLst>
                <a:path w="155575" h="5079">
                  <a:moveTo>
                    <a:pt x="155448" y="4571"/>
                  </a:moveTo>
                  <a:lnTo>
                    <a:pt x="154686" y="0"/>
                  </a:lnTo>
                  <a:lnTo>
                    <a:pt x="0" y="0"/>
                  </a:lnTo>
                  <a:lnTo>
                    <a:pt x="155448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61" name="object 3861"/>
            <p:cNvSpPr/>
            <p:nvPr/>
          </p:nvSpPr>
          <p:spPr>
            <a:xfrm>
              <a:off x="4941455" y="3266694"/>
              <a:ext cx="155575" cy="5080"/>
            </a:xfrm>
            <a:custGeom>
              <a:avLst/>
              <a:gdLst/>
              <a:ahLst/>
              <a:cxnLst/>
              <a:rect l="l" t="t" r="r" b="b"/>
              <a:pathLst>
                <a:path w="155575" h="5079">
                  <a:moveTo>
                    <a:pt x="0" y="0"/>
                  </a:moveTo>
                  <a:lnTo>
                    <a:pt x="154686" y="0"/>
                  </a:lnTo>
                  <a:lnTo>
                    <a:pt x="155448" y="45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862" name="object 3862"/>
          <p:cNvGrpSpPr/>
          <p:nvPr/>
        </p:nvGrpSpPr>
        <p:grpSpPr>
          <a:xfrm>
            <a:off x="8957986" y="4446578"/>
            <a:ext cx="677732" cy="7780"/>
            <a:chOff x="5210060" y="3266313"/>
            <a:chExt cx="497840" cy="5715"/>
          </a:xfrm>
        </p:grpSpPr>
        <p:sp>
          <p:nvSpPr>
            <p:cNvPr id="3863" name="object 3863"/>
            <p:cNvSpPr/>
            <p:nvPr/>
          </p:nvSpPr>
          <p:spPr>
            <a:xfrm>
              <a:off x="5210441" y="3266694"/>
              <a:ext cx="497205" cy="5080"/>
            </a:xfrm>
            <a:custGeom>
              <a:avLst/>
              <a:gdLst/>
              <a:ahLst/>
              <a:cxnLst/>
              <a:rect l="l" t="t" r="r" b="b"/>
              <a:pathLst>
                <a:path w="497204" h="5079">
                  <a:moveTo>
                    <a:pt x="496824" y="4571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496824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64" name="object 3864"/>
            <p:cNvSpPr/>
            <p:nvPr/>
          </p:nvSpPr>
          <p:spPr>
            <a:xfrm>
              <a:off x="5210441" y="3266694"/>
              <a:ext cx="497205" cy="5080"/>
            </a:xfrm>
            <a:custGeom>
              <a:avLst/>
              <a:gdLst/>
              <a:ahLst/>
              <a:cxnLst/>
              <a:rect l="l" t="t" r="r" b="b"/>
              <a:pathLst>
                <a:path w="497204" h="5079">
                  <a:moveTo>
                    <a:pt x="-380" y="2285"/>
                  </a:moveTo>
                  <a:lnTo>
                    <a:pt x="497204" y="2285"/>
                  </a:lnTo>
                </a:path>
              </a:pathLst>
            </a:custGeom>
            <a:ln w="5333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65" name="object 3865"/>
            <p:cNvSpPr/>
            <p:nvPr/>
          </p:nvSpPr>
          <p:spPr>
            <a:xfrm>
              <a:off x="5210441" y="3266694"/>
              <a:ext cx="497205" cy="5080"/>
            </a:xfrm>
            <a:custGeom>
              <a:avLst/>
              <a:gdLst/>
              <a:ahLst/>
              <a:cxnLst/>
              <a:rect l="l" t="t" r="r" b="b"/>
              <a:pathLst>
                <a:path w="497204" h="5079">
                  <a:moveTo>
                    <a:pt x="496824" y="4571"/>
                  </a:moveTo>
                  <a:lnTo>
                    <a:pt x="496062" y="0"/>
                  </a:lnTo>
                  <a:lnTo>
                    <a:pt x="0" y="0"/>
                  </a:lnTo>
                  <a:lnTo>
                    <a:pt x="496824" y="457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66" name="object 3866"/>
            <p:cNvSpPr/>
            <p:nvPr/>
          </p:nvSpPr>
          <p:spPr>
            <a:xfrm>
              <a:off x="5210441" y="3266694"/>
              <a:ext cx="497205" cy="5080"/>
            </a:xfrm>
            <a:custGeom>
              <a:avLst/>
              <a:gdLst/>
              <a:ahLst/>
              <a:cxnLst/>
              <a:rect l="l" t="t" r="r" b="b"/>
              <a:pathLst>
                <a:path w="497204" h="5079">
                  <a:moveTo>
                    <a:pt x="-380" y="2285"/>
                  </a:moveTo>
                  <a:lnTo>
                    <a:pt x="497204" y="2285"/>
                  </a:lnTo>
                </a:path>
              </a:pathLst>
            </a:custGeom>
            <a:ln w="5333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pic>
        <p:nvPicPr>
          <p:cNvPr id="3867" name="object 386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80393" y="4452801"/>
            <a:ext cx="230289" cy="88173"/>
          </a:xfrm>
          <a:prstGeom prst="rect">
            <a:avLst/>
          </a:prstGeom>
        </p:spPr>
      </p:pic>
      <p:grpSp>
        <p:nvGrpSpPr>
          <p:cNvPr id="3868" name="object 3868"/>
          <p:cNvGrpSpPr/>
          <p:nvPr/>
        </p:nvGrpSpPr>
        <p:grpSpPr>
          <a:xfrm>
            <a:off x="8957986" y="4452801"/>
            <a:ext cx="683782" cy="88173"/>
            <a:chOff x="5210060" y="3270884"/>
            <a:chExt cx="502284" cy="64769"/>
          </a:xfrm>
        </p:grpSpPr>
        <p:sp>
          <p:nvSpPr>
            <p:cNvPr id="3869" name="object 3869"/>
            <p:cNvSpPr/>
            <p:nvPr/>
          </p:nvSpPr>
          <p:spPr>
            <a:xfrm>
              <a:off x="5210441" y="3271265"/>
              <a:ext cx="501650" cy="64135"/>
            </a:xfrm>
            <a:custGeom>
              <a:avLst/>
              <a:gdLst/>
              <a:ahLst/>
              <a:cxnLst/>
              <a:rect l="l" t="t" r="r" b="b"/>
              <a:pathLst>
                <a:path w="501650" h="64135">
                  <a:moveTo>
                    <a:pt x="501395" y="64008"/>
                  </a:moveTo>
                  <a:lnTo>
                    <a:pt x="0" y="0"/>
                  </a:lnTo>
                  <a:lnTo>
                    <a:pt x="4571" y="64008"/>
                  </a:lnTo>
                  <a:lnTo>
                    <a:pt x="501395" y="6400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70" name="object 3870"/>
            <p:cNvSpPr/>
            <p:nvPr/>
          </p:nvSpPr>
          <p:spPr>
            <a:xfrm>
              <a:off x="5210441" y="3271265"/>
              <a:ext cx="501650" cy="64135"/>
            </a:xfrm>
            <a:custGeom>
              <a:avLst/>
              <a:gdLst/>
              <a:ahLst/>
              <a:cxnLst/>
              <a:rect l="l" t="t" r="r" b="b"/>
              <a:pathLst>
                <a:path w="501650" h="64135">
                  <a:moveTo>
                    <a:pt x="0" y="0"/>
                  </a:moveTo>
                  <a:lnTo>
                    <a:pt x="4571" y="64008"/>
                  </a:lnTo>
                  <a:lnTo>
                    <a:pt x="501395" y="6400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71" name="object 3871"/>
            <p:cNvSpPr/>
            <p:nvPr/>
          </p:nvSpPr>
          <p:spPr>
            <a:xfrm>
              <a:off x="5210441" y="3271265"/>
              <a:ext cx="501650" cy="64135"/>
            </a:xfrm>
            <a:custGeom>
              <a:avLst/>
              <a:gdLst/>
              <a:ahLst/>
              <a:cxnLst/>
              <a:rect l="l" t="t" r="r" b="b"/>
              <a:pathLst>
                <a:path w="501650" h="64135">
                  <a:moveTo>
                    <a:pt x="501395" y="64008"/>
                  </a:moveTo>
                  <a:lnTo>
                    <a:pt x="496824" y="0"/>
                  </a:lnTo>
                  <a:lnTo>
                    <a:pt x="0" y="0"/>
                  </a:lnTo>
                  <a:lnTo>
                    <a:pt x="501395" y="6400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72" name="object 3872"/>
            <p:cNvSpPr/>
            <p:nvPr/>
          </p:nvSpPr>
          <p:spPr>
            <a:xfrm>
              <a:off x="5210441" y="3271265"/>
              <a:ext cx="501650" cy="64135"/>
            </a:xfrm>
            <a:custGeom>
              <a:avLst/>
              <a:gdLst/>
              <a:ahLst/>
              <a:cxnLst/>
              <a:rect l="l" t="t" r="r" b="b"/>
              <a:pathLst>
                <a:path w="501650" h="64135">
                  <a:moveTo>
                    <a:pt x="0" y="0"/>
                  </a:moveTo>
                  <a:lnTo>
                    <a:pt x="496824" y="0"/>
                  </a:lnTo>
                  <a:lnTo>
                    <a:pt x="501395" y="6400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873" name="object 3873"/>
          <p:cNvGrpSpPr/>
          <p:nvPr/>
        </p:nvGrpSpPr>
        <p:grpSpPr>
          <a:xfrm>
            <a:off x="8586616" y="4539937"/>
            <a:ext cx="228216" cy="57054"/>
            <a:chOff x="4937264" y="3334892"/>
            <a:chExt cx="167640" cy="41910"/>
          </a:xfrm>
        </p:grpSpPr>
        <p:sp>
          <p:nvSpPr>
            <p:cNvPr id="3874" name="object 3874"/>
            <p:cNvSpPr/>
            <p:nvPr/>
          </p:nvSpPr>
          <p:spPr>
            <a:xfrm>
              <a:off x="4937645" y="3335273"/>
              <a:ext cx="167005" cy="41275"/>
            </a:xfrm>
            <a:custGeom>
              <a:avLst/>
              <a:gdLst/>
              <a:ahLst/>
              <a:cxnLst/>
              <a:rect l="l" t="t" r="r" b="b"/>
              <a:pathLst>
                <a:path w="167004" h="41275">
                  <a:moveTo>
                    <a:pt x="166877" y="41148"/>
                  </a:moveTo>
                  <a:lnTo>
                    <a:pt x="0" y="0"/>
                  </a:lnTo>
                  <a:lnTo>
                    <a:pt x="3048" y="41148"/>
                  </a:lnTo>
                  <a:lnTo>
                    <a:pt x="166877" y="411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75" name="object 3875"/>
            <p:cNvSpPr/>
            <p:nvPr/>
          </p:nvSpPr>
          <p:spPr>
            <a:xfrm>
              <a:off x="4937645" y="3335273"/>
              <a:ext cx="167005" cy="41275"/>
            </a:xfrm>
            <a:custGeom>
              <a:avLst/>
              <a:gdLst/>
              <a:ahLst/>
              <a:cxnLst/>
              <a:rect l="l" t="t" r="r" b="b"/>
              <a:pathLst>
                <a:path w="167004" h="41275">
                  <a:moveTo>
                    <a:pt x="0" y="0"/>
                  </a:moveTo>
                  <a:lnTo>
                    <a:pt x="3048" y="41148"/>
                  </a:lnTo>
                  <a:lnTo>
                    <a:pt x="166877" y="411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76" name="object 3876"/>
            <p:cNvSpPr/>
            <p:nvPr/>
          </p:nvSpPr>
          <p:spPr>
            <a:xfrm>
              <a:off x="4937645" y="3335273"/>
              <a:ext cx="167005" cy="41275"/>
            </a:xfrm>
            <a:custGeom>
              <a:avLst/>
              <a:gdLst/>
              <a:ahLst/>
              <a:cxnLst/>
              <a:rect l="l" t="t" r="r" b="b"/>
              <a:pathLst>
                <a:path w="167004" h="41275">
                  <a:moveTo>
                    <a:pt x="166877" y="41148"/>
                  </a:moveTo>
                  <a:lnTo>
                    <a:pt x="163829" y="0"/>
                  </a:lnTo>
                  <a:lnTo>
                    <a:pt x="0" y="0"/>
                  </a:lnTo>
                  <a:lnTo>
                    <a:pt x="166877" y="411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77" name="object 3877"/>
            <p:cNvSpPr/>
            <p:nvPr/>
          </p:nvSpPr>
          <p:spPr>
            <a:xfrm>
              <a:off x="4937645" y="3335273"/>
              <a:ext cx="167005" cy="41275"/>
            </a:xfrm>
            <a:custGeom>
              <a:avLst/>
              <a:gdLst/>
              <a:ahLst/>
              <a:cxnLst/>
              <a:rect l="l" t="t" r="r" b="b"/>
              <a:pathLst>
                <a:path w="167004" h="41275">
                  <a:moveTo>
                    <a:pt x="0" y="0"/>
                  </a:moveTo>
                  <a:lnTo>
                    <a:pt x="163829" y="0"/>
                  </a:lnTo>
                  <a:lnTo>
                    <a:pt x="166877" y="411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878" name="object 3878"/>
          <p:cNvGrpSpPr/>
          <p:nvPr/>
        </p:nvGrpSpPr>
        <p:grpSpPr>
          <a:xfrm>
            <a:off x="8964211" y="4539937"/>
            <a:ext cx="682054" cy="57054"/>
            <a:chOff x="5214632" y="3334892"/>
            <a:chExt cx="501015" cy="41910"/>
          </a:xfrm>
        </p:grpSpPr>
        <p:sp>
          <p:nvSpPr>
            <p:cNvPr id="3879" name="object 3879"/>
            <p:cNvSpPr/>
            <p:nvPr/>
          </p:nvSpPr>
          <p:spPr>
            <a:xfrm>
              <a:off x="5215013" y="3335273"/>
              <a:ext cx="167640" cy="41275"/>
            </a:xfrm>
            <a:custGeom>
              <a:avLst/>
              <a:gdLst/>
              <a:ahLst/>
              <a:cxnLst/>
              <a:rect l="l" t="t" r="r" b="b"/>
              <a:pathLst>
                <a:path w="167639" h="41275">
                  <a:moveTo>
                    <a:pt x="167640" y="41148"/>
                  </a:moveTo>
                  <a:lnTo>
                    <a:pt x="0" y="0"/>
                  </a:lnTo>
                  <a:lnTo>
                    <a:pt x="3048" y="41148"/>
                  </a:lnTo>
                  <a:lnTo>
                    <a:pt x="167640" y="411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80" name="object 3880"/>
            <p:cNvSpPr/>
            <p:nvPr/>
          </p:nvSpPr>
          <p:spPr>
            <a:xfrm>
              <a:off x="5215013" y="3335273"/>
              <a:ext cx="167640" cy="41275"/>
            </a:xfrm>
            <a:custGeom>
              <a:avLst/>
              <a:gdLst/>
              <a:ahLst/>
              <a:cxnLst/>
              <a:rect l="l" t="t" r="r" b="b"/>
              <a:pathLst>
                <a:path w="167639" h="41275">
                  <a:moveTo>
                    <a:pt x="0" y="0"/>
                  </a:moveTo>
                  <a:lnTo>
                    <a:pt x="3048" y="41148"/>
                  </a:lnTo>
                  <a:lnTo>
                    <a:pt x="167640" y="411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81" name="object 3881"/>
            <p:cNvSpPr/>
            <p:nvPr/>
          </p:nvSpPr>
          <p:spPr>
            <a:xfrm>
              <a:off x="5215013" y="3335273"/>
              <a:ext cx="167640" cy="41275"/>
            </a:xfrm>
            <a:custGeom>
              <a:avLst/>
              <a:gdLst/>
              <a:ahLst/>
              <a:cxnLst/>
              <a:rect l="l" t="t" r="r" b="b"/>
              <a:pathLst>
                <a:path w="167639" h="41275">
                  <a:moveTo>
                    <a:pt x="167640" y="41148"/>
                  </a:moveTo>
                  <a:lnTo>
                    <a:pt x="164592" y="0"/>
                  </a:lnTo>
                  <a:lnTo>
                    <a:pt x="0" y="0"/>
                  </a:lnTo>
                  <a:lnTo>
                    <a:pt x="167640" y="411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82" name="object 3882"/>
            <p:cNvSpPr/>
            <p:nvPr/>
          </p:nvSpPr>
          <p:spPr>
            <a:xfrm>
              <a:off x="5215013" y="3335273"/>
              <a:ext cx="167640" cy="41275"/>
            </a:xfrm>
            <a:custGeom>
              <a:avLst/>
              <a:gdLst/>
              <a:ahLst/>
              <a:cxnLst/>
              <a:rect l="l" t="t" r="r" b="b"/>
              <a:pathLst>
                <a:path w="167639" h="41275">
                  <a:moveTo>
                    <a:pt x="0" y="0"/>
                  </a:moveTo>
                  <a:lnTo>
                    <a:pt x="164592" y="0"/>
                  </a:lnTo>
                  <a:lnTo>
                    <a:pt x="167640" y="411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83" name="object 3883"/>
            <p:cNvSpPr/>
            <p:nvPr/>
          </p:nvSpPr>
          <p:spPr>
            <a:xfrm>
              <a:off x="5379605" y="3335273"/>
              <a:ext cx="335280" cy="41275"/>
            </a:xfrm>
            <a:custGeom>
              <a:avLst/>
              <a:gdLst/>
              <a:ahLst/>
              <a:cxnLst/>
              <a:rect l="l" t="t" r="r" b="b"/>
              <a:pathLst>
                <a:path w="335279" h="41275">
                  <a:moveTo>
                    <a:pt x="335279" y="41148"/>
                  </a:moveTo>
                  <a:lnTo>
                    <a:pt x="0" y="0"/>
                  </a:lnTo>
                  <a:lnTo>
                    <a:pt x="31241" y="41148"/>
                  </a:lnTo>
                  <a:lnTo>
                    <a:pt x="335279" y="411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84" name="object 3884"/>
            <p:cNvSpPr/>
            <p:nvPr/>
          </p:nvSpPr>
          <p:spPr>
            <a:xfrm>
              <a:off x="5379605" y="3335273"/>
              <a:ext cx="335280" cy="41275"/>
            </a:xfrm>
            <a:custGeom>
              <a:avLst/>
              <a:gdLst/>
              <a:ahLst/>
              <a:cxnLst/>
              <a:rect l="l" t="t" r="r" b="b"/>
              <a:pathLst>
                <a:path w="335279" h="41275">
                  <a:moveTo>
                    <a:pt x="0" y="0"/>
                  </a:moveTo>
                  <a:lnTo>
                    <a:pt x="31241" y="41148"/>
                  </a:lnTo>
                  <a:lnTo>
                    <a:pt x="335279" y="411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85" name="object 3885"/>
            <p:cNvSpPr/>
            <p:nvPr/>
          </p:nvSpPr>
          <p:spPr>
            <a:xfrm>
              <a:off x="5379605" y="3335273"/>
              <a:ext cx="335280" cy="41275"/>
            </a:xfrm>
            <a:custGeom>
              <a:avLst/>
              <a:gdLst/>
              <a:ahLst/>
              <a:cxnLst/>
              <a:rect l="l" t="t" r="r" b="b"/>
              <a:pathLst>
                <a:path w="335279" h="41275">
                  <a:moveTo>
                    <a:pt x="335279" y="41148"/>
                  </a:moveTo>
                  <a:lnTo>
                    <a:pt x="332231" y="0"/>
                  </a:lnTo>
                  <a:lnTo>
                    <a:pt x="0" y="0"/>
                  </a:lnTo>
                  <a:lnTo>
                    <a:pt x="335279" y="411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86" name="object 3886"/>
            <p:cNvSpPr/>
            <p:nvPr/>
          </p:nvSpPr>
          <p:spPr>
            <a:xfrm>
              <a:off x="5379605" y="3335273"/>
              <a:ext cx="335280" cy="41275"/>
            </a:xfrm>
            <a:custGeom>
              <a:avLst/>
              <a:gdLst/>
              <a:ahLst/>
              <a:cxnLst/>
              <a:rect l="l" t="t" r="r" b="b"/>
              <a:pathLst>
                <a:path w="335279" h="41275">
                  <a:moveTo>
                    <a:pt x="0" y="0"/>
                  </a:moveTo>
                  <a:lnTo>
                    <a:pt x="332231" y="0"/>
                  </a:lnTo>
                  <a:lnTo>
                    <a:pt x="335279" y="411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pic>
        <p:nvPicPr>
          <p:cNvPr id="3887" name="object 388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56534" y="4595954"/>
            <a:ext cx="334024" cy="160787"/>
          </a:xfrm>
          <a:prstGeom prst="rect">
            <a:avLst/>
          </a:prstGeom>
        </p:spPr>
      </p:pic>
      <p:pic>
        <p:nvPicPr>
          <p:cNvPr id="3888" name="object 388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90767" y="4595954"/>
            <a:ext cx="235476" cy="160787"/>
          </a:xfrm>
          <a:prstGeom prst="rect">
            <a:avLst/>
          </a:prstGeom>
        </p:spPr>
      </p:pic>
      <p:grpSp>
        <p:nvGrpSpPr>
          <p:cNvPr id="3889" name="object 3889"/>
          <p:cNvGrpSpPr/>
          <p:nvPr/>
        </p:nvGrpSpPr>
        <p:grpSpPr>
          <a:xfrm>
            <a:off x="8968360" y="4595954"/>
            <a:ext cx="688104" cy="160788"/>
            <a:chOff x="5217680" y="3376040"/>
            <a:chExt cx="505459" cy="118110"/>
          </a:xfrm>
        </p:grpSpPr>
        <p:pic>
          <p:nvPicPr>
            <p:cNvPr id="3890" name="object 389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7680" y="3376040"/>
              <a:ext cx="173735" cy="118109"/>
            </a:xfrm>
            <a:prstGeom prst="rect">
              <a:avLst/>
            </a:prstGeom>
          </p:spPr>
        </p:pic>
        <p:sp>
          <p:nvSpPr>
            <p:cNvPr id="3891" name="object 3891"/>
            <p:cNvSpPr/>
            <p:nvPr/>
          </p:nvSpPr>
          <p:spPr>
            <a:xfrm>
              <a:off x="5410847" y="3376421"/>
              <a:ext cx="311785" cy="117475"/>
            </a:xfrm>
            <a:custGeom>
              <a:avLst/>
              <a:gdLst/>
              <a:ahLst/>
              <a:cxnLst/>
              <a:rect l="l" t="t" r="r" b="b"/>
              <a:pathLst>
                <a:path w="311785" h="117475">
                  <a:moveTo>
                    <a:pt x="311658" y="117348"/>
                  </a:moveTo>
                  <a:lnTo>
                    <a:pt x="0" y="0"/>
                  </a:lnTo>
                  <a:lnTo>
                    <a:pt x="87630" y="117348"/>
                  </a:lnTo>
                  <a:lnTo>
                    <a:pt x="311658" y="1173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92" name="object 3892"/>
            <p:cNvSpPr/>
            <p:nvPr/>
          </p:nvSpPr>
          <p:spPr>
            <a:xfrm>
              <a:off x="5410847" y="3376421"/>
              <a:ext cx="311785" cy="117475"/>
            </a:xfrm>
            <a:custGeom>
              <a:avLst/>
              <a:gdLst/>
              <a:ahLst/>
              <a:cxnLst/>
              <a:rect l="l" t="t" r="r" b="b"/>
              <a:pathLst>
                <a:path w="311785" h="117475">
                  <a:moveTo>
                    <a:pt x="0" y="0"/>
                  </a:moveTo>
                  <a:lnTo>
                    <a:pt x="87630" y="117348"/>
                  </a:lnTo>
                  <a:lnTo>
                    <a:pt x="311658" y="1173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93" name="object 3893"/>
            <p:cNvSpPr/>
            <p:nvPr/>
          </p:nvSpPr>
          <p:spPr>
            <a:xfrm>
              <a:off x="5410847" y="3376421"/>
              <a:ext cx="311785" cy="117475"/>
            </a:xfrm>
            <a:custGeom>
              <a:avLst/>
              <a:gdLst/>
              <a:ahLst/>
              <a:cxnLst/>
              <a:rect l="l" t="t" r="r" b="b"/>
              <a:pathLst>
                <a:path w="311785" h="117475">
                  <a:moveTo>
                    <a:pt x="311658" y="117348"/>
                  </a:moveTo>
                  <a:lnTo>
                    <a:pt x="304038" y="0"/>
                  </a:lnTo>
                  <a:lnTo>
                    <a:pt x="0" y="0"/>
                  </a:lnTo>
                  <a:lnTo>
                    <a:pt x="311658" y="1173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94" name="object 3894"/>
            <p:cNvSpPr/>
            <p:nvPr/>
          </p:nvSpPr>
          <p:spPr>
            <a:xfrm>
              <a:off x="5410847" y="3376421"/>
              <a:ext cx="311785" cy="117475"/>
            </a:xfrm>
            <a:custGeom>
              <a:avLst/>
              <a:gdLst/>
              <a:ahLst/>
              <a:cxnLst/>
              <a:rect l="l" t="t" r="r" b="b"/>
              <a:pathLst>
                <a:path w="311785" h="117475">
                  <a:moveTo>
                    <a:pt x="0" y="0"/>
                  </a:moveTo>
                  <a:lnTo>
                    <a:pt x="304038" y="0"/>
                  </a:lnTo>
                  <a:lnTo>
                    <a:pt x="311658" y="1173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895" name="object 3895"/>
          <p:cNvGrpSpPr/>
          <p:nvPr/>
        </p:nvGrpSpPr>
        <p:grpSpPr>
          <a:xfrm>
            <a:off x="8004666" y="4755706"/>
            <a:ext cx="397649" cy="31120"/>
            <a:chOff x="4509782" y="3493389"/>
            <a:chExt cx="292100" cy="22860"/>
          </a:xfrm>
        </p:grpSpPr>
        <p:sp>
          <p:nvSpPr>
            <p:cNvPr id="3896" name="object 3896"/>
            <p:cNvSpPr/>
            <p:nvPr/>
          </p:nvSpPr>
          <p:spPr>
            <a:xfrm>
              <a:off x="4510163" y="3493770"/>
              <a:ext cx="291465" cy="22225"/>
            </a:xfrm>
            <a:custGeom>
              <a:avLst/>
              <a:gdLst/>
              <a:ahLst/>
              <a:cxnLst/>
              <a:rect l="l" t="t" r="r" b="b"/>
              <a:pathLst>
                <a:path w="291464" h="22225">
                  <a:moveTo>
                    <a:pt x="291084" y="22097"/>
                  </a:moveTo>
                  <a:lnTo>
                    <a:pt x="38100" y="0"/>
                  </a:lnTo>
                  <a:lnTo>
                    <a:pt x="0" y="22097"/>
                  </a:lnTo>
                  <a:lnTo>
                    <a:pt x="291084" y="2209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97" name="object 3897"/>
            <p:cNvSpPr/>
            <p:nvPr/>
          </p:nvSpPr>
          <p:spPr>
            <a:xfrm>
              <a:off x="4510163" y="3493770"/>
              <a:ext cx="291465" cy="22225"/>
            </a:xfrm>
            <a:custGeom>
              <a:avLst/>
              <a:gdLst/>
              <a:ahLst/>
              <a:cxnLst/>
              <a:rect l="l" t="t" r="r" b="b"/>
              <a:pathLst>
                <a:path w="291464" h="22225">
                  <a:moveTo>
                    <a:pt x="38100" y="0"/>
                  </a:moveTo>
                  <a:lnTo>
                    <a:pt x="0" y="22097"/>
                  </a:lnTo>
                  <a:lnTo>
                    <a:pt x="291084" y="22097"/>
                  </a:lnTo>
                  <a:lnTo>
                    <a:pt x="3810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98" name="object 3898"/>
            <p:cNvSpPr/>
            <p:nvPr/>
          </p:nvSpPr>
          <p:spPr>
            <a:xfrm>
              <a:off x="4548263" y="3493770"/>
              <a:ext cx="253365" cy="22225"/>
            </a:xfrm>
            <a:custGeom>
              <a:avLst/>
              <a:gdLst/>
              <a:ahLst/>
              <a:cxnLst/>
              <a:rect l="l" t="t" r="r" b="b"/>
              <a:pathLst>
                <a:path w="253364" h="22225">
                  <a:moveTo>
                    <a:pt x="252984" y="22097"/>
                  </a:moveTo>
                  <a:lnTo>
                    <a:pt x="244602" y="0"/>
                  </a:lnTo>
                  <a:lnTo>
                    <a:pt x="0" y="0"/>
                  </a:lnTo>
                  <a:lnTo>
                    <a:pt x="252984" y="2209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899" name="object 3899"/>
            <p:cNvSpPr/>
            <p:nvPr/>
          </p:nvSpPr>
          <p:spPr>
            <a:xfrm>
              <a:off x="4548263" y="3493770"/>
              <a:ext cx="253365" cy="22225"/>
            </a:xfrm>
            <a:custGeom>
              <a:avLst/>
              <a:gdLst/>
              <a:ahLst/>
              <a:cxnLst/>
              <a:rect l="l" t="t" r="r" b="b"/>
              <a:pathLst>
                <a:path w="253364" h="22225">
                  <a:moveTo>
                    <a:pt x="0" y="0"/>
                  </a:moveTo>
                  <a:lnTo>
                    <a:pt x="244602" y="0"/>
                  </a:lnTo>
                  <a:lnTo>
                    <a:pt x="252984" y="2209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900" name="object 3900"/>
          <p:cNvGrpSpPr/>
          <p:nvPr/>
        </p:nvGrpSpPr>
        <p:grpSpPr>
          <a:xfrm>
            <a:off x="8603215" y="4755706"/>
            <a:ext cx="225622" cy="31120"/>
            <a:chOff x="4949456" y="3493389"/>
            <a:chExt cx="165735" cy="22860"/>
          </a:xfrm>
        </p:grpSpPr>
        <p:sp>
          <p:nvSpPr>
            <p:cNvPr id="3901" name="object 3901"/>
            <p:cNvSpPr/>
            <p:nvPr/>
          </p:nvSpPr>
          <p:spPr>
            <a:xfrm>
              <a:off x="4949837" y="3493770"/>
              <a:ext cx="165100" cy="22225"/>
            </a:xfrm>
            <a:custGeom>
              <a:avLst/>
              <a:gdLst/>
              <a:ahLst/>
              <a:cxnLst/>
              <a:rect l="l" t="t" r="r" b="b"/>
              <a:pathLst>
                <a:path w="165100" h="22225">
                  <a:moveTo>
                    <a:pt x="164592" y="22097"/>
                  </a:moveTo>
                  <a:lnTo>
                    <a:pt x="0" y="0"/>
                  </a:lnTo>
                  <a:lnTo>
                    <a:pt x="1524" y="22097"/>
                  </a:lnTo>
                  <a:lnTo>
                    <a:pt x="164592" y="2209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02" name="object 3902"/>
            <p:cNvSpPr/>
            <p:nvPr/>
          </p:nvSpPr>
          <p:spPr>
            <a:xfrm>
              <a:off x="4949837" y="3493770"/>
              <a:ext cx="165100" cy="22225"/>
            </a:xfrm>
            <a:custGeom>
              <a:avLst/>
              <a:gdLst/>
              <a:ahLst/>
              <a:cxnLst/>
              <a:rect l="l" t="t" r="r" b="b"/>
              <a:pathLst>
                <a:path w="165100" h="22225">
                  <a:moveTo>
                    <a:pt x="0" y="0"/>
                  </a:moveTo>
                  <a:lnTo>
                    <a:pt x="1524" y="22097"/>
                  </a:lnTo>
                  <a:lnTo>
                    <a:pt x="164592" y="2209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03" name="object 3903"/>
            <p:cNvSpPr/>
            <p:nvPr/>
          </p:nvSpPr>
          <p:spPr>
            <a:xfrm>
              <a:off x="4949837" y="3493770"/>
              <a:ext cx="165100" cy="22225"/>
            </a:xfrm>
            <a:custGeom>
              <a:avLst/>
              <a:gdLst/>
              <a:ahLst/>
              <a:cxnLst/>
              <a:rect l="l" t="t" r="r" b="b"/>
              <a:pathLst>
                <a:path w="165100" h="22225">
                  <a:moveTo>
                    <a:pt x="164592" y="22097"/>
                  </a:moveTo>
                  <a:lnTo>
                    <a:pt x="163068" y="0"/>
                  </a:lnTo>
                  <a:lnTo>
                    <a:pt x="0" y="0"/>
                  </a:lnTo>
                  <a:lnTo>
                    <a:pt x="164592" y="2209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04" name="object 3904"/>
            <p:cNvSpPr/>
            <p:nvPr/>
          </p:nvSpPr>
          <p:spPr>
            <a:xfrm>
              <a:off x="4949837" y="3493770"/>
              <a:ext cx="165100" cy="22225"/>
            </a:xfrm>
            <a:custGeom>
              <a:avLst/>
              <a:gdLst/>
              <a:ahLst/>
              <a:cxnLst/>
              <a:rect l="l" t="t" r="r" b="b"/>
              <a:pathLst>
                <a:path w="165100" h="22225">
                  <a:moveTo>
                    <a:pt x="0" y="0"/>
                  </a:moveTo>
                  <a:lnTo>
                    <a:pt x="163068" y="0"/>
                  </a:lnTo>
                  <a:lnTo>
                    <a:pt x="164592" y="2209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905" name="object 3905"/>
          <p:cNvGrpSpPr/>
          <p:nvPr/>
        </p:nvGrpSpPr>
        <p:grpSpPr>
          <a:xfrm>
            <a:off x="8979771" y="4755706"/>
            <a:ext cx="227351" cy="31120"/>
            <a:chOff x="5226062" y="3493389"/>
            <a:chExt cx="167005" cy="22860"/>
          </a:xfrm>
        </p:grpSpPr>
        <p:sp>
          <p:nvSpPr>
            <p:cNvPr id="3906" name="object 3906"/>
            <p:cNvSpPr/>
            <p:nvPr/>
          </p:nvSpPr>
          <p:spPr>
            <a:xfrm>
              <a:off x="5226443" y="3493770"/>
              <a:ext cx="166370" cy="22225"/>
            </a:xfrm>
            <a:custGeom>
              <a:avLst/>
              <a:gdLst/>
              <a:ahLst/>
              <a:cxnLst/>
              <a:rect l="l" t="t" r="r" b="b"/>
              <a:pathLst>
                <a:path w="166370" h="22225">
                  <a:moveTo>
                    <a:pt x="166115" y="22097"/>
                  </a:moveTo>
                  <a:lnTo>
                    <a:pt x="0" y="0"/>
                  </a:lnTo>
                  <a:lnTo>
                    <a:pt x="1524" y="22097"/>
                  </a:lnTo>
                  <a:lnTo>
                    <a:pt x="166115" y="2209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07" name="object 3907"/>
            <p:cNvSpPr/>
            <p:nvPr/>
          </p:nvSpPr>
          <p:spPr>
            <a:xfrm>
              <a:off x="5226443" y="3493770"/>
              <a:ext cx="166370" cy="22225"/>
            </a:xfrm>
            <a:custGeom>
              <a:avLst/>
              <a:gdLst/>
              <a:ahLst/>
              <a:cxnLst/>
              <a:rect l="l" t="t" r="r" b="b"/>
              <a:pathLst>
                <a:path w="166370" h="22225">
                  <a:moveTo>
                    <a:pt x="0" y="0"/>
                  </a:moveTo>
                  <a:lnTo>
                    <a:pt x="1524" y="22097"/>
                  </a:lnTo>
                  <a:lnTo>
                    <a:pt x="166115" y="2209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08" name="object 3908"/>
            <p:cNvSpPr/>
            <p:nvPr/>
          </p:nvSpPr>
          <p:spPr>
            <a:xfrm>
              <a:off x="5226443" y="3493770"/>
              <a:ext cx="166370" cy="22225"/>
            </a:xfrm>
            <a:custGeom>
              <a:avLst/>
              <a:gdLst/>
              <a:ahLst/>
              <a:cxnLst/>
              <a:rect l="l" t="t" r="r" b="b"/>
              <a:pathLst>
                <a:path w="166370" h="22225">
                  <a:moveTo>
                    <a:pt x="166115" y="22097"/>
                  </a:moveTo>
                  <a:lnTo>
                    <a:pt x="164591" y="0"/>
                  </a:lnTo>
                  <a:lnTo>
                    <a:pt x="0" y="0"/>
                  </a:lnTo>
                  <a:lnTo>
                    <a:pt x="166115" y="2209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09" name="object 3909"/>
            <p:cNvSpPr/>
            <p:nvPr/>
          </p:nvSpPr>
          <p:spPr>
            <a:xfrm>
              <a:off x="5226443" y="3493770"/>
              <a:ext cx="166370" cy="22225"/>
            </a:xfrm>
            <a:custGeom>
              <a:avLst/>
              <a:gdLst/>
              <a:ahLst/>
              <a:cxnLst/>
              <a:rect l="l" t="t" r="r" b="b"/>
              <a:pathLst>
                <a:path w="166370" h="22225">
                  <a:moveTo>
                    <a:pt x="0" y="0"/>
                  </a:moveTo>
                  <a:lnTo>
                    <a:pt x="164591" y="0"/>
                  </a:lnTo>
                  <a:lnTo>
                    <a:pt x="166115" y="2209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910" name="object 3910"/>
          <p:cNvGrpSpPr/>
          <p:nvPr/>
        </p:nvGrpSpPr>
        <p:grpSpPr>
          <a:xfrm>
            <a:off x="9350102" y="4755706"/>
            <a:ext cx="306017" cy="31120"/>
            <a:chOff x="5498096" y="3493389"/>
            <a:chExt cx="224790" cy="22860"/>
          </a:xfrm>
        </p:grpSpPr>
        <p:sp>
          <p:nvSpPr>
            <p:cNvPr id="3911" name="object 3911"/>
            <p:cNvSpPr/>
            <p:nvPr/>
          </p:nvSpPr>
          <p:spPr>
            <a:xfrm>
              <a:off x="5498477" y="3493770"/>
              <a:ext cx="185420" cy="22225"/>
            </a:xfrm>
            <a:custGeom>
              <a:avLst/>
              <a:gdLst/>
              <a:ahLst/>
              <a:cxnLst/>
              <a:rect l="l" t="t" r="r" b="b"/>
              <a:pathLst>
                <a:path w="185420" h="22225">
                  <a:moveTo>
                    <a:pt x="185165" y="22097"/>
                  </a:moveTo>
                  <a:lnTo>
                    <a:pt x="0" y="0"/>
                  </a:lnTo>
                  <a:lnTo>
                    <a:pt x="16001" y="22097"/>
                  </a:lnTo>
                  <a:lnTo>
                    <a:pt x="185165" y="2209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12" name="object 3912"/>
            <p:cNvSpPr/>
            <p:nvPr/>
          </p:nvSpPr>
          <p:spPr>
            <a:xfrm>
              <a:off x="5498477" y="3493770"/>
              <a:ext cx="185420" cy="22225"/>
            </a:xfrm>
            <a:custGeom>
              <a:avLst/>
              <a:gdLst/>
              <a:ahLst/>
              <a:cxnLst/>
              <a:rect l="l" t="t" r="r" b="b"/>
              <a:pathLst>
                <a:path w="185420" h="22225">
                  <a:moveTo>
                    <a:pt x="0" y="0"/>
                  </a:moveTo>
                  <a:lnTo>
                    <a:pt x="16001" y="22097"/>
                  </a:lnTo>
                  <a:lnTo>
                    <a:pt x="185165" y="2209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13" name="object 3913"/>
            <p:cNvSpPr/>
            <p:nvPr/>
          </p:nvSpPr>
          <p:spPr>
            <a:xfrm>
              <a:off x="5498477" y="3493770"/>
              <a:ext cx="224154" cy="22225"/>
            </a:xfrm>
            <a:custGeom>
              <a:avLst/>
              <a:gdLst/>
              <a:ahLst/>
              <a:cxnLst/>
              <a:rect l="l" t="t" r="r" b="b"/>
              <a:pathLst>
                <a:path w="224154" h="22225">
                  <a:moveTo>
                    <a:pt x="224027" y="0"/>
                  </a:moveTo>
                  <a:lnTo>
                    <a:pt x="0" y="0"/>
                  </a:lnTo>
                  <a:lnTo>
                    <a:pt x="185165" y="22097"/>
                  </a:lnTo>
                  <a:lnTo>
                    <a:pt x="22402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14" name="object 3914"/>
            <p:cNvSpPr/>
            <p:nvPr/>
          </p:nvSpPr>
          <p:spPr>
            <a:xfrm>
              <a:off x="5498477" y="3493770"/>
              <a:ext cx="224154" cy="22225"/>
            </a:xfrm>
            <a:custGeom>
              <a:avLst/>
              <a:gdLst/>
              <a:ahLst/>
              <a:cxnLst/>
              <a:rect l="l" t="t" r="r" b="b"/>
              <a:pathLst>
                <a:path w="224154" h="22225">
                  <a:moveTo>
                    <a:pt x="0" y="0"/>
                  </a:moveTo>
                  <a:lnTo>
                    <a:pt x="224027" y="0"/>
                  </a:lnTo>
                  <a:lnTo>
                    <a:pt x="185165" y="2209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915" name="object 3915"/>
          <p:cNvGrpSpPr/>
          <p:nvPr/>
        </p:nvGrpSpPr>
        <p:grpSpPr>
          <a:xfrm>
            <a:off x="8001554" y="4785788"/>
            <a:ext cx="408022" cy="22476"/>
            <a:chOff x="4507496" y="3515486"/>
            <a:chExt cx="299720" cy="16510"/>
          </a:xfrm>
        </p:grpSpPr>
        <p:sp>
          <p:nvSpPr>
            <p:cNvPr id="3916" name="object 3916"/>
            <p:cNvSpPr/>
            <p:nvPr/>
          </p:nvSpPr>
          <p:spPr>
            <a:xfrm>
              <a:off x="4507877" y="3515867"/>
              <a:ext cx="299085" cy="15240"/>
            </a:xfrm>
            <a:custGeom>
              <a:avLst/>
              <a:gdLst/>
              <a:ahLst/>
              <a:cxnLst/>
              <a:rect l="l" t="t" r="r" b="b"/>
              <a:pathLst>
                <a:path w="299085" h="15239">
                  <a:moveTo>
                    <a:pt x="298703" y="15240"/>
                  </a:moveTo>
                  <a:lnTo>
                    <a:pt x="2285" y="0"/>
                  </a:lnTo>
                  <a:lnTo>
                    <a:pt x="0" y="15240"/>
                  </a:lnTo>
                  <a:lnTo>
                    <a:pt x="298703" y="1524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17" name="object 3917"/>
            <p:cNvSpPr/>
            <p:nvPr/>
          </p:nvSpPr>
          <p:spPr>
            <a:xfrm>
              <a:off x="4507877" y="3515867"/>
              <a:ext cx="299085" cy="15240"/>
            </a:xfrm>
            <a:custGeom>
              <a:avLst/>
              <a:gdLst/>
              <a:ahLst/>
              <a:cxnLst/>
              <a:rect l="l" t="t" r="r" b="b"/>
              <a:pathLst>
                <a:path w="299085" h="15239">
                  <a:moveTo>
                    <a:pt x="2285" y="0"/>
                  </a:moveTo>
                  <a:lnTo>
                    <a:pt x="0" y="15240"/>
                  </a:lnTo>
                  <a:lnTo>
                    <a:pt x="298703" y="15240"/>
                  </a:lnTo>
                  <a:lnTo>
                    <a:pt x="2285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18" name="object 3918"/>
            <p:cNvSpPr/>
            <p:nvPr/>
          </p:nvSpPr>
          <p:spPr>
            <a:xfrm>
              <a:off x="4510163" y="3515867"/>
              <a:ext cx="296545" cy="15240"/>
            </a:xfrm>
            <a:custGeom>
              <a:avLst/>
              <a:gdLst/>
              <a:ahLst/>
              <a:cxnLst/>
              <a:rect l="l" t="t" r="r" b="b"/>
              <a:pathLst>
                <a:path w="296545" h="15239">
                  <a:moveTo>
                    <a:pt x="296418" y="15240"/>
                  </a:moveTo>
                  <a:lnTo>
                    <a:pt x="291084" y="0"/>
                  </a:lnTo>
                  <a:lnTo>
                    <a:pt x="0" y="0"/>
                  </a:lnTo>
                  <a:lnTo>
                    <a:pt x="296418" y="1524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19" name="object 3919"/>
            <p:cNvSpPr/>
            <p:nvPr/>
          </p:nvSpPr>
          <p:spPr>
            <a:xfrm>
              <a:off x="4510163" y="3515867"/>
              <a:ext cx="296545" cy="15240"/>
            </a:xfrm>
            <a:custGeom>
              <a:avLst/>
              <a:gdLst/>
              <a:ahLst/>
              <a:cxnLst/>
              <a:rect l="l" t="t" r="r" b="b"/>
              <a:pathLst>
                <a:path w="296545" h="15239">
                  <a:moveTo>
                    <a:pt x="0" y="0"/>
                  </a:moveTo>
                  <a:lnTo>
                    <a:pt x="291084" y="0"/>
                  </a:lnTo>
                  <a:lnTo>
                    <a:pt x="296418" y="1524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920" name="object 3920"/>
          <p:cNvGrpSpPr/>
          <p:nvPr/>
        </p:nvGrpSpPr>
        <p:grpSpPr>
          <a:xfrm>
            <a:off x="8605290" y="4785788"/>
            <a:ext cx="225622" cy="22476"/>
            <a:chOff x="4950980" y="3515486"/>
            <a:chExt cx="165735" cy="16510"/>
          </a:xfrm>
        </p:grpSpPr>
        <p:sp>
          <p:nvSpPr>
            <p:cNvPr id="3921" name="object 3921"/>
            <p:cNvSpPr/>
            <p:nvPr/>
          </p:nvSpPr>
          <p:spPr>
            <a:xfrm>
              <a:off x="4951361" y="3515867"/>
              <a:ext cx="165100" cy="15240"/>
            </a:xfrm>
            <a:custGeom>
              <a:avLst/>
              <a:gdLst/>
              <a:ahLst/>
              <a:cxnLst/>
              <a:rect l="l" t="t" r="r" b="b"/>
              <a:pathLst>
                <a:path w="165100" h="15239">
                  <a:moveTo>
                    <a:pt x="164592" y="15240"/>
                  </a:moveTo>
                  <a:lnTo>
                    <a:pt x="0" y="0"/>
                  </a:lnTo>
                  <a:lnTo>
                    <a:pt x="1524" y="15240"/>
                  </a:lnTo>
                  <a:lnTo>
                    <a:pt x="164592" y="1524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22" name="object 3922"/>
            <p:cNvSpPr/>
            <p:nvPr/>
          </p:nvSpPr>
          <p:spPr>
            <a:xfrm>
              <a:off x="4951361" y="3515867"/>
              <a:ext cx="165100" cy="15240"/>
            </a:xfrm>
            <a:custGeom>
              <a:avLst/>
              <a:gdLst/>
              <a:ahLst/>
              <a:cxnLst/>
              <a:rect l="l" t="t" r="r" b="b"/>
              <a:pathLst>
                <a:path w="165100" h="15239">
                  <a:moveTo>
                    <a:pt x="0" y="0"/>
                  </a:moveTo>
                  <a:lnTo>
                    <a:pt x="1524" y="15240"/>
                  </a:lnTo>
                  <a:lnTo>
                    <a:pt x="164592" y="1524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23" name="object 3923"/>
            <p:cNvSpPr/>
            <p:nvPr/>
          </p:nvSpPr>
          <p:spPr>
            <a:xfrm>
              <a:off x="4951361" y="3515867"/>
              <a:ext cx="165100" cy="15240"/>
            </a:xfrm>
            <a:custGeom>
              <a:avLst/>
              <a:gdLst/>
              <a:ahLst/>
              <a:cxnLst/>
              <a:rect l="l" t="t" r="r" b="b"/>
              <a:pathLst>
                <a:path w="165100" h="15239">
                  <a:moveTo>
                    <a:pt x="164592" y="15240"/>
                  </a:moveTo>
                  <a:lnTo>
                    <a:pt x="163068" y="0"/>
                  </a:lnTo>
                  <a:lnTo>
                    <a:pt x="0" y="0"/>
                  </a:lnTo>
                  <a:lnTo>
                    <a:pt x="164592" y="1524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24" name="object 3924"/>
            <p:cNvSpPr/>
            <p:nvPr/>
          </p:nvSpPr>
          <p:spPr>
            <a:xfrm>
              <a:off x="4951361" y="3515867"/>
              <a:ext cx="165100" cy="15240"/>
            </a:xfrm>
            <a:custGeom>
              <a:avLst/>
              <a:gdLst/>
              <a:ahLst/>
              <a:cxnLst/>
              <a:rect l="l" t="t" r="r" b="b"/>
              <a:pathLst>
                <a:path w="165100" h="15239">
                  <a:moveTo>
                    <a:pt x="0" y="0"/>
                  </a:moveTo>
                  <a:lnTo>
                    <a:pt x="163068" y="0"/>
                  </a:lnTo>
                  <a:lnTo>
                    <a:pt x="164592" y="1524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925" name="object 3925"/>
          <p:cNvGrpSpPr/>
          <p:nvPr/>
        </p:nvGrpSpPr>
        <p:grpSpPr>
          <a:xfrm>
            <a:off x="8981845" y="4785788"/>
            <a:ext cx="226487" cy="22476"/>
            <a:chOff x="5227586" y="3515486"/>
            <a:chExt cx="166370" cy="16510"/>
          </a:xfrm>
        </p:grpSpPr>
        <p:sp>
          <p:nvSpPr>
            <p:cNvPr id="3926" name="object 3926"/>
            <p:cNvSpPr/>
            <p:nvPr/>
          </p:nvSpPr>
          <p:spPr>
            <a:xfrm>
              <a:off x="5227967" y="3515867"/>
              <a:ext cx="165735" cy="15240"/>
            </a:xfrm>
            <a:custGeom>
              <a:avLst/>
              <a:gdLst/>
              <a:ahLst/>
              <a:cxnLst/>
              <a:rect l="l" t="t" r="r" b="b"/>
              <a:pathLst>
                <a:path w="165735" h="15239">
                  <a:moveTo>
                    <a:pt x="165353" y="15240"/>
                  </a:moveTo>
                  <a:lnTo>
                    <a:pt x="0" y="0"/>
                  </a:lnTo>
                  <a:lnTo>
                    <a:pt x="762" y="15240"/>
                  </a:lnTo>
                  <a:lnTo>
                    <a:pt x="165353" y="1524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27" name="object 3927"/>
            <p:cNvSpPr/>
            <p:nvPr/>
          </p:nvSpPr>
          <p:spPr>
            <a:xfrm>
              <a:off x="5227967" y="3515867"/>
              <a:ext cx="165735" cy="15240"/>
            </a:xfrm>
            <a:custGeom>
              <a:avLst/>
              <a:gdLst/>
              <a:ahLst/>
              <a:cxnLst/>
              <a:rect l="l" t="t" r="r" b="b"/>
              <a:pathLst>
                <a:path w="165735" h="15239">
                  <a:moveTo>
                    <a:pt x="0" y="0"/>
                  </a:moveTo>
                  <a:lnTo>
                    <a:pt x="762" y="15240"/>
                  </a:lnTo>
                  <a:lnTo>
                    <a:pt x="165353" y="1524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28" name="object 3928"/>
            <p:cNvSpPr/>
            <p:nvPr/>
          </p:nvSpPr>
          <p:spPr>
            <a:xfrm>
              <a:off x="5227967" y="3515867"/>
              <a:ext cx="165735" cy="15240"/>
            </a:xfrm>
            <a:custGeom>
              <a:avLst/>
              <a:gdLst/>
              <a:ahLst/>
              <a:cxnLst/>
              <a:rect l="l" t="t" r="r" b="b"/>
              <a:pathLst>
                <a:path w="165735" h="15239">
                  <a:moveTo>
                    <a:pt x="165353" y="15240"/>
                  </a:moveTo>
                  <a:lnTo>
                    <a:pt x="164591" y="0"/>
                  </a:lnTo>
                  <a:lnTo>
                    <a:pt x="0" y="0"/>
                  </a:lnTo>
                  <a:lnTo>
                    <a:pt x="165353" y="1524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29" name="object 3929"/>
            <p:cNvSpPr/>
            <p:nvPr/>
          </p:nvSpPr>
          <p:spPr>
            <a:xfrm>
              <a:off x="5227967" y="3515867"/>
              <a:ext cx="165735" cy="15240"/>
            </a:xfrm>
            <a:custGeom>
              <a:avLst/>
              <a:gdLst/>
              <a:ahLst/>
              <a:cxnLst/>
              <a:rect l="l" t="t" r="r" b="b"/>
              <a:pathLst>
                <a:path w="165735" h="15239">
                  <a:moveTo>
                    <a:pt x="0" y="0"/>
                  </a:moveTo>
                  <a:lnTo>
                    <a:pt x="164591" y="0"/>
                  </a:lnTo>
                  <a:lnTo>
                    <a:pt x="165353" y="1524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930" name="object 3930"/>
          <p:cNvGrpSpPr/>
          <p:nvPr/>
        </p:nvGrpSpPr>
        <p:grpSpPr>
          <a:xfrm>
            <a:off x="9371886" y="4785788"/>
            <a:ext cx="231674" cy="22476"/>
            <a:chOff x="5514098" y="3515486"/>
            <a:chExt cx="170180" cy="16510"/>
          </a:xfrm>
        </p:grpSpPr>
        <p:sp>
          <p:nvSpPr>
            <p:cNvPr id="3931" name="object 3931"/>
            <p:cNvSpPr/>
            <p:nvPr/>
          </p:nvSpPr>
          <p:spPr>
            <a:xfrm>
              <a:off x="5514479" y="3515867"/>
              <a:ext cx="142875" cy="15240"/>
            </a:xfrm>
            <a:custGeom>
              <a:avLst/>
              <a:gdLst/>
              <a:ahLst/>
              <a:cxnLst/>
              <a:rect l="l" t="t" r="r" b="b"/>
              <a:pathLst>
                <a:path w="142875" h="15239">
                  <a:moveTo>
                    <a:pt x="142493" y="15240"/>
                  </a:moveTo>
                  <a:lnTo>
                    <a:pt x="0" y="0"/>
                  </a:lnTo>
                  <a:lnTo>
                    <a:pt x="12191" y="15240"/>
                  </a:lnTo>
                  <a:lnTo>
                    <a:pt x="142493" y="1524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32" name="object 3932"/>
            <p:cNvSpPr/>
            <p:nvPr/>
          </p:nvSpPr>
          <p:spPr>
            <a:xfrm>
              <a:off x="5514479" y="3515867"/>
              <a:ext cx="142875" cy="15240"/>
            </a:xfrm>
            <a:custGeom>
              <a:avLst/>
              <a:gdLst/>
              <a:ahLst/>
              <a:cxnLst/>
              <a:rect l="l" t="t" r="r" b="b"/>
              <a:pathLst>
                <a:path w="142875" h="15239">
                  <a:moveTo>
                    <a:pt x="0" y="0"/>
                  </a:moveTo>
                  <a:lnTo>
                    <a:pt x="12191" y="15240"/>
                  </a:lnTo>
                  <a:lnTo>
                    <a:pt x="142493" y="1524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33" name="object 3933"/>
            <p:cNvSpPr/>
            <p:nvPr/>
          </p:nvSpPr>
          <p:spPr>
            <a:xfrm>
              <a:off x="5514479" y="3515867"/>
              <a:ext cx="169545" cy="15240"/>
            </a:xfrm>
            <a:custGeom>
              <a:avLst/>
              <a:gdLst/>
              <a:ahLst/>
              <a:cxnLst/>
              <a:rect l="l" t="t" r="r" b="b"/>
              <a:pathLst>
                <a:path w="169545" h="15239">
                  <a:moveTo>
                    <a:pt x="169163" y="0"/>
                  </a:moveTo>
                  <a:lnTo>
                    <a:pt x="0" y="0"/>
                  </a:lnTo>
                  <a:lnTo>
                    <a:pt x="142493" y="15240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34" name="object 3934"/>
            <p:cNvSpPr/>
            <p:nvPr/>
          </p:nvSpPr>
          <p:spPr>
            <a:xfrm>
              <a:off x="5514479" y="3515867"/>
              <a:ext cx="169545" cy="15240"/>
            </a:xfrm>
            <a:custGeom>
              <a:avLst/>
              <a:gdLst/>
              <a:ahLst/>
              <a:cxnLst/>
              <a:rect l="l" t="t" r="r" b="b"/>
              <a:pathLst>
                <a:path w="169545" h="15239">
                  <a:moveTo>
                    <a:pt x="0" y="0"/>
                  </a:moveTo>
                  <a:lnTo>
                    <a:pt x="169163" y="0"/>
                  </a:lnTo>
                  <a:lnTo>
                    <a:pt x="142493" y="1524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935" name="object 3935"/>
          <p:cNvGrpSpPr/>
          <p:nvPr/>
        </p:nvGrpSpPr>
        <p:grpSpPr>
          <a:xfrm>
            <a:off x="7452799" y="4806536"/>
            <a:ext cx="105463" cy="6916"/>
            <a:chOff x="4104398" y="3530727"/>
            <a:chExt cx="77470" cy="5080"/>
          </a:xfrm>
        </p:grpSpPr>
        <p:sp>
          <p:nvSpPr>
            <p:cNvPr id="3936" name="object 3936"/>
            <p:cNvSpPr/>
            <p:nvPr/>
          </p:nvSpPr>
          <p:spPr>
            <a:xfrm>
              <a:off x="4104779" y="3531108"/>
              <a:ext cx="76200" cy="3810"/>
            </a:xfrm>
            <a:custGeom>
              <a:avLst/>
              <a:gdLst/>
              <a:ahLst/>
              <a:cxnLst/>
              <a:rect l="l" t="t" r="r" b="b"/>
              <a:pathLst>
                <a:path w="76200" h="3810">
                  <a:moveTo>
                    <a:pt x="76200" y="3809"/>
                  </a:moveTo>
                  <a:lnTo>
                    <a:pt x="69341" y="0"/>
                  </a:lnTo>
                  <a:lnTo>
                    <a:pt x="0" y="3809"/>
                  </a:lnTo>
                  <a:lnTo>
                    <a:pt x="76200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37" name="object 3937"/>
            <p:cNvSpPr/>
            <p:nvPr/>
          </p:nvSpPr>
          <p:spPr>
            <a:xfrm>
              <a:off x="4104779" y="3531108"/>
              <a:ext cx="76200" cy="3810"/>
            </a:xfrm>
            <a:custGeom>
              <a:avLst/>
              <a:gdLst/>
              <a:ahLst/>
              <a:cxnLst/>
              <a:rect l="l" t="t" r="r" b="b"/>
              <a:pathLst>
                <a:path w="76200" h="3810">
                  <a:moveTo>
                    <a:pt x="69341" y="0"/>
                  </a:moveTo>
                  <a:lnTo>
                    <a:pt x="0" y="3809"/>
                  </a:lnTo>
                  <a:lnTo>
                    <a:pt x="76200" y="3809"/>
                  </a:lnTo>
                  <a:lnTo>
                    <a:pt x="69341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938" name="object 3938"/>
          <p:cNvGrpSpPr/>
          <p:nvPr/>
        </p:nvGrpSpPr>
        <p:grpSpPr>
          <a:xfrm>
            <a:off x="8001554" y="4806536"/>
            <a:ext cx="409751" cy="6916"/>
            <a:chOff x="4507496" y="3530727"/>
            <a:chExt cx="300990" cy="5080"/>
          </a:xfrm>
        </p:grpSpPr>
        <p:sp>
          <p:nvSpPr>
            <p:cNvPr id="3939" name="object 3939"/>
            <p:cNvSpPr/>
            <p:nvPr/>
          </p:nvSpPr>
          <p:spPr>
            <a:xfrm>
              <a:off x="4507877" y="3531108"/>
              <a:ext cx="300355" cy="3810"/>
            </a:xfrm>
            <a:custGeom>
              <a:avLst/>
              <a:gdLst/>
              <a:ahLst/>
              <a:cxnLst/>
              <a:rect l="l" t="t" r="r" b="b"/>
              <a:pathLst>
                <a:path w="300354" h="3810">
                  <a:moveTo>
                    <a:pt x="300227" y="3809"/>
                  </a:moveTo>
                  <a:lnTo>
                    <a:pt x="0" y="0"/>
                  </a:lnTo>
                  <a:lnTo>
                    <a:pt x="0" y="3809"/>
                  </a:lnTo>
                  <a:lnTo>
                    <a:pt x="300227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40" name="object 3940"/>
            <p:cNvSpPr/>
            <p:nvPr/>
          </p:nvSpPr>
          <p:spPr>
            <a:xfrm>
              <a:off x="4507877" y="3531108"/>
              <a:ext cx="300355" cy="3810"/>
            </a:xfrm>
            <a:custGeom>
              <a:avLst/>
              <a:gdLst/>
              <a:ahLst/>
              <a:cxnLst/>
              <a:rect l="l" t="t" r="r" b="b"/>
              <a:pathLst>
                <a:path w="300354" h="3810">
                  <a:moveTo>
                    <a:pt x="0" y="0"/>
                  </a:moveTo>
                  <a:lnTo>
                    <a:pt x="0" y="3809"/>
                  </a:lnTo>
                  <a:lnTo>
                    <a:pt x="300227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41" name="object 3941"/>
            <p:cNvSpPr/>
            <p:nvPr/>
          </p:nvSpPr>
          <p:spPr>
            <a:xfrm>
              <a:off x="4507877" y="3531108"/>
              <a:ext cx="300355" cy="3810"/>
            </a:xfrm>
            <a:custGeom>
              <a:avLst/>
              <a:gdLst/>
              <a:ahLst/>
              <a:cxnLst/>
              <a:rect l="l" t="t" r="r" b="b"/>
              <a:pathLst>
                <a:path w="300354" h="3810">
                  <a:moveTo>
                    <a:pt x="300227" y="3809"/>
                  </a:moveTo>
                  <a:lnTo>
                    <a:pt x="298703" y="0"/>
                  </a:lnTo>
                  <a:lnTo>
                    <a:pt x="0" y="0"/>
                  </a:lnTo>
                  <a:lnTo>
                    <a:pt x="300227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42" name="object 3942"/>
            <p:cNvSpPr/>
            <p:nvPr/>
          </p:nvSpPr>
          <p:spPr>
            <a:xfrm>
              <a:off x="4507877" y="3531108"/>
              <a:ext cx="300355" cy="3810"/>
            </a:xfrm>
            <a:custGeom>
              <a:avLst/>
              <a:gdLst/>
              <a:ahLst/>
              <a:cxnLst/>
              <a:rect l="l" t="t" r="r" b="b"/>
              <a:pathLst>
                <a:path w="300354" h="3810">
                  <a:moveTo>
                    <a:pt x="0" y="0"/>
                  </a:moveTo>
                  <a:lnTo>
                    <a:pt x="298703" y="0"/>
                  </a:lnTo>
                  <a:lnTo>
                    <a:pt x="300227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943" name="object 3943"/>
          <p:cNvGrpSpPr/>
          <p:nvPr/>
        </p:nvGrpSpPr>
        <p:grpSpPr>
          <a:xfrm>
            <a:off x="8607363" y="4806536"/>
            <a:ext cx="223029" cy="6916"/>
            <a:chOff x="4952504" y="3530727"/>
            <a:chExt cx="163830" cy="5080"/>
          </a:xfrm>
        </p:grpSpPr>
        <p:sp>
          <p:nvSpPr>
            <p:cNvPr id="3944" name="object 3944"/>
            <p:cNvSpPr/>
            <p:nvPr/>
          </p:nvSpPr>
          <p:spPr>
            <a:xfrm>
              <a:off x="4952885" y="3531108"/>
              <a:ext cx="163195" cy="3810"/>
            </a:xfrm>
            <a:custGeom>
              <a:avLst/>
              <a:gdLst/>
              <a:ahLst/>
              <a:cxnLst/>
              <a:rect l="l" t="t" r="r" b="b"/>
              <a:pathLst>
                <a:path w="163195" h="3810">
                  <a:moveTo>
                    <a:pt x="163068" y="3809"/>
                  </a:moveTo>
                  <a:lnTo>
                    <a:pt x="0" y="0"/>
                  </a:lnTo>
                  <a:lnTo>
                    <a:pt x="0" y="3809"/>
                  </a:lnTo>
                  <a:lnTo>
                    <a:pt x="163068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45" name="object 3945"/>
            <p:cNvSpPr/>
            <p:nvPr/>
          </p:nvSpPr>
          <p:spPr>
            <a:xfrm>
              <a:off x="4952885" y="3531108"/>
              <a:ext cx="163195" cy="3810"/>
            </a:xfrm>
            <a:custGeom>
              <a:avLst/>
              <a:gdLst/>
              <a:ahLst/>
              <a:cxnLst/>
              <a:rect l="l" t="t" r="r" b="b"/>
              <a:pathLst>
                <a:path w="163195" h="3810">
                  <a:moveTo>
                    <a:pt x="0" y="0"/>
                  </a:moveTo>
                  <a:lnTo>
                    <a:pt x="0" y="3809"/>
                  </a:lnTo>
                  <a:lnTo>
                    <a:pt x="163068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46" name="object 3946"/>
            <p:cNvSpPr/>
            <p:nvPr/>
          </p:nvSpPr>
          <p:spPr>
            <a:xfrm>
              <a:off x="4952885" y="3531108"/>
              <a:ext cx="163195" cy="3810"/>
            </a:xfrm>
            <a:custGeom>
              <a:avLst/>
              <a:gdLst/>
              <a:ahLst/>
              <a:cxnLst/>
              <a:rect l="l" t="t" r="r" b="b"/>
              <a:pathLst>
                <a:path w="163195" h="3810">
                  <a:moveTo>
                    <a:pt x="163068" y="3809"/>
                  </a:moveTo>
                  <a:lnTo>
                    <a:pt x="163068" y="0"/>
                  </a:lnTo>
                  <a:lnTo>
                    <a:pt x="0" y="0"/>
                  </a:lnTo>
                  <a:lnTo>
                    <a:pt x="163068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47" name="object 3947"/>
            <p:cNvSpPr/>
            <p:nvPr/>
          </p:nvSpPr>
          <p:spPr>
            <a:xfrm>
              <a:off x="4952885" y="3531108"/>
              <a:ext cx="163195" cy="3810"/>
            </a:xfrm>
            <a:custGeom>
              <a:avLst/>
              <a:gdLst/>
              <a:ahLst/>
              <a:cxnLst/>
              <a:rect l="l" t="t" r="r" b="b"/>
              <a:pathLst>
                <a:path w="163195" h="3810">
                  <a:moveTo>
                    <a:pt x="0" y="0"/>
                  </a:moveTo>
                  <a:lnTo>
                    <a:pt x="163068" y="0"/>
                  </a:lnTo>
                  <a:lnTo>
                    <a:pt x="163068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948" name="object 3948"/>
          <p:cNvGrpSpPr/>
          <p:nvPr/>
        </p:nvGrpSpPr>
        <p:grpSpPr>
          <a:xfrm>
            <a:off x="8982883" y="4806536"/>
            <a:ext cx="225622" cy="6916"/>
            <a:chOff x="5228348" y="3530727"/>
            <a:chExt cx="165735" cy="5080"/>
          </a:xfrm>
        </p:grpSpPr>
        <p:sp>
          <p:nvSpPr>
            <p:cNvPr id="3949" name="object 3949"/>
            <p:cNvSpPr/>
            <p:nvPr/>
          </p:nvSpPr>
          <p:spPr>
            <a:xfrm>
              <a:off x="5228729" y="3531108"/>
              <a:ext cx="165100" cy="3810"/>
            </a:xfrm>
            <a:custGeom>
              <a:avLst/>
              <a:gdLst/>
              <a:ahLst/>
              <a:cxnLst/>
              <a:rect l="l" t="t" r="r" b="b"/>
              <a:pathLst>
                <a:path w="165100" h="3810">
                  <a:moveTo>
                    <a:pt x="164591" y="3809"/>
                  </a:moveTo>
                  <a:lnTo>
                    <a:pt x="0" y="0"/>
                  </a:lnTo>
                  <a:lnTo>
                    <a:pt x="762" y="3809"/>
                  </a:lnTo>
                  <a:lnTo>
                    <a:pt x="164591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50" name="object 3950"/>
            <p:cNvSpPr/>
            <p:nvPr/>
          </p:nvSpPr>
          <p:spPr>
            <a:xfrm>
              <a:off x="5228729" y="3531108"/>
              <a:ext cx="165100" cy="3810"/>
            </a:xfrm>
            <a:custGeom>
              <a:avLst/>
              <a:gdLst/>
              <a:ahLst/>
              <a:cxnLst/>
              <a:rect l="l" t="t" r="r" b="b"/>
              <a:pathLst>
                <a:path w="165100" h="3810">
                  <a:moveTo>
                    <a:pt x="0" y="0"/>
                  </a:moveTo>
                  <a:lnTo>
                    <a:pt x="762" y="3809"/>
                  </a:lnTo>
                  <a:lnTo>
                    <a:pt x="164591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51" name="object 3951"/>
            <p:cNvSpPr/>
            <p:nvPr/>
          </p:nvSpPr>
          <p:spPr>
            <a:xfrm>
              <a:off x="5228729" y="3531108"/>
              <a:ext cx="165100" cy="3810"/>
            </a:xfrm>
            <a:custGeom>
              <a:avLst/>
              <a:gdLst/>
              <a:ahLst/>
              <a:cxnLst/>
              <a:rect l="l" t="t" r="r" b="b"/>
              <a:pathLst>
                <a:path w="165100" h="3810">
                  <a:moveTo>
                    <a:pt x="164591" y="3809"/>
                  </a:moveTo>
                  <a:lnTo>
                    <a:pt x="164591" y="0"/>
                  </a:lnTo>
                  <a:lnTo>
                    <a:pt x="0" y="0"/>
                  </a:lnTo>
                  <a:lnTo>
                    <a:pt x="164591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52" name="object 3952"/>
            <p:cNvSpPr/>
            <p:nvPr/>
          </p:nvSpPr>
          <p:spPr>
            <a:xfrm>
              <a:off x="5228729" y="3531108"/>
              <a:ext cx="165100" cy="3810"/>
            </a:xfrm>
            <a:custGeom>
              <a:avLst/>
              <a:gdLst/>
              <a:ahLst/>
              <a:cxnLst/>
              <a:rect l="l" t="t" r="r" b="b"/>
              <a:pathLst>
                <a:path w="165100" h="3810">
                  <a:moveTo>
                    <a:pt x="0" y="0"/>
                  </a:moveTo>
                  <a:lnTo>
                    <a:pt x="164591" y="0"/>
                  </a:lnTo>
                  <a:lnTo>
                    <a:pt x="164591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953" name="object 3953"/>
          <p:cNvGrpSpPr/>
          <p:nvPr/>
        </p:nvGrpSpPr>
        <p:grpSpPr>
          <a:xfrm>
            <a:off x="9388485" y="4806536"/>
            <a:ext cx="178942" cy="6916"/>
            <a:chOff x="5526290" y="3530727"/>
            <a:chExt cx="131445" cy="5080"/>
          </a:xfrm>
        </p:grpSpPr>
        <p:sp>
          <p:nvSpPr>
            <p:cNvPr id="3954" name="object 3954"/>
            <p:cNvSpPr/>
            <p:nvPr/>
          </p:nvSpPr>
          <p:spPr>
            <a:xfrm>
              <a:off x="5526671" y="3531108"/>
              <a:ext cx="124460" cy="3810"/>
            </a:xfrm>
            <a:custGeom>
              <a:avLst/>
              <a:gdLst/>
              <a:ahLst/>
              <a:cxnLst/>
              <a:rect l="l" t="t" r="r" b="b"/>
              <a:pathLst>
                <a:path w="124460" h="3810">
                  <a:moveTo>
                    <a:pt x="124206" y="3809"/>
                  </a:moveTo>
                  <a:lnTo>
                    <a:pt x="0" y="0"/>
                  </a:lnTo>
                  <a:lnTo>
                    <a:pt x="2286" y="3809"/>
                  </a:lnTo>
                  <a:lnTo>
                    <a:pt x="124206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55" name="object 3955"/>
            <p:cNvSpPr/>
            <p:nvPr/>
          </p:nvSpPr>
          <p:spPr>
            <a:xfrm>
              <a:off x="5526671" y="3531108"/>
              <a:ext cx="124460" cy="3810"/>
            </a:xfrm>
            <a:custGeom>
              <a:avLst/>
              <a:gdLst/>
              <a:ahLst/>
              <a:cxnLst/>
              <a:rect l="l" t="t" r="r" b="b"/>
              <a:pathLst>
                <a:path w="124460" h="3810">
                  <a:moveTo>
                    <a:pt x="0" y="0"/>
                  </a:moveTo>
                  <a:lnTo>
                    <a:pt x="2286" y="3809"/>
                  </a:lnTo>
                  <a:lnTo>
                    <a:pt x="124206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56" name="object 3956"/>
            <p:cNvSpPr/>
            <p:nvPr/>
          </p:nvSpPr>
          <p:spPr>
            <a:xfrm>
              <a:off x="5526671" y="3531108"/>
              <a:ext cx="130810" cy="3810"/>
            </a:xfrm>
            <a:custGeom>
              <a:avLst/>
              <a:gdLst/>
              <a:ahLst/>
              <a:cxnLst/>
              <a:rect l="l" t="t" r="r" b="b"/>
              <a:pathLst>
                <a:path w="130810" h="3810">
                  <a:moveTo>
                    <a:pt x="130301" y="0"/>
                  </a:moveTo>
                  <a:lnTo>
                    <a:pt x="0" y="0"/>
                  </a:lnTo>
                  <a:lnTo>
                    <a:pt x="124206" y="3809"/>
                  </a:lnTo>
                  <a:lnTo>
                    <a:pt x="13030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57" name="object 3957"/>
            <p:cNvSpPr/>
            <p:nvPr/>
          </p:nvSpPr>
          <p:spPr>
            <a:xfrm>
              <a:off x="5526671" y="3531108"/>
              <a:ext cx="130810" cy="3810"/>
            </a:xfrm>
            <a:custGeom>
              <a:avLst/>
              <a:gdLst/>
              <a:ahLst/>
              <a:cxnLst/>
              <a:rect l="l" t="t" r="r" b="b"/>
              <a:pathLst>
                <a:path w="130810" h="3810">
                  <a:moveTo>
                    <a:pt x="0" y="0"/>
                  </a:moveTo>
                  <a:lnTo>
                    <a:pt x="130301" y="0"/>
                  </a:lnTo>
                  <a:lnTo>
                    <a:pt x="124206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958" name="object 3958"/>
          <p:cNvGrpSpPr/>
          <p:nvPr/>
        </p:nvGrpSpPr>
        <p:grpSpPr>
          <a:xfrm>
            <a:off x="7386409" y="4811721"/>
            <a:ext cx="216113" cy="22476"/>
            <a:chOff x="4055630" y="3534536"/>
            <a:chExt cx="158750" cy="16510"/>
          </a:xfrm>
        </p:grpSpPr>
        <p:sp>
          <p:nvSpPr>
            <p:cNvPr id="3959" name="object 3959"/>
            <p:cNvSpPr/>
            <p:nvPr/>
          </p:nvSpPr>
          <p:spPr>
            <a:xfrm>
              <a:off x="4056011" y="3534917"/>
              <a:ext cx="158115" cy="15240"/>
            </a:xfrm>
            <a:custGeom>
              <a:avLst/>
              <a:gdLst/>
              <a:ahLst/>
              <a:cxnLst/>
              <a:rect l="l" t="t" r="r" b="b"/>
              <a:pathLst>
                <a:path w="158114" h="15239">
                  <a:moveTo>
                    <a:pt x="157734" y="15240"/>
                  </a:moveTo>
                  <a:lnTo>
                    <a:pt x="48768" y="0"/>
                  </a:lnTo>
                  <a:lnTo>
                    <a:pt x="0" y="15240"/>
                  </a:lnTo>
                  <a:lnTo>
                    <a:pt x="157734" y="1524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60" name="object 3960"/>
            <p:cNvSpPr/>
            <p:nvPr/>
          </p:nvSpPr>
          <p:spPr>
            <a:xfrm>
              <a:off x="4056011" y="3534917"/>
              <a:ext cx="158115" cy="15240"/>
            </a:xfrm>
            <a:custGeom>
              <a:avLst/>
              <a:gdLst/>
              <a:ahLst/>
              <a:cxnLst/>
              <a:rect l="l" t="t" r="r" b="b"/>
              <a:pathLst>
                <a:path w="158114" h="15239">
                  <a:moveTo>
                    <a:pt x="48768" y="0"/>
                  </a:moveTo>
                  <a:lnTo>
                    <a:pt x="0" y="15240"/>
                  </a:lnTo>
                  <a:lnTo>
                    <a:pt x="157734" y="15240"/>
                  </a:lnTo>
                  <a:lnTo>
                    <a:pt x="4876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61" name="object 3961"/>
            <p:cNvSpPr/>
            <p:nvPr/>
          </p:nvSpPr>
          <p:spPr>
            <a:xfrm>
              <a:off x="4104779" y="3534917"/>
              <a:ext cx="109220" cy="15240"/>
            </a:xfrm>
            <a:custGeom>
              <a:avLst/>
              <a:gdLst/>
              <a:ahLst/>
              <a:cxnLst/>
              <a:rect l="l" t="t" r="r" b="b"/>
              <a:pathLst>
                <a:path w="109220" h="15239">
                  <a:moveTo>
                    <a:pt x="108965" y="15240"/>
                  </a:moveTo>
                  <a:lnTo>
                    <a:pt x="76200" y="0"/>
                  </a:lnTo>
                  <a:lnTo>
                    <a:pt x="0" y="0"/>
                  </a:lnTo>
                  <a:lnTo>
                    <a:pt x="108965" y="1524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62" name="object 3962"/>
            <p:cNvSpPr/>
            <p:nvPr/>
          </p:nvSpPr>
          <p:spPr>
            <a:xfrm>
              <a:off x="4104779" y="3534917"/>
              <a:ext cx="109220" cy="15240"/>
            </a:xfrm>
            <a:custGeom>
              <a:avLst/>
              <a:gdLst/>
              <a:ahLst/>
              <a:cxnLst/>
              <a:rect l="l" t="t" r="r" b="b"/>
              <a:pathLst>
                <a:path w="109220" h="15239">
                  <a:moveTo>
                    <a:pt x="0" y="0"/>
                  </a:moveTo>
                  <a:lnTo>
                    <a:pt x="76200" y="0"/>
                  </a:lnTo>
                  <a:lnTo>
                    <a:pt x="108965" y="1524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963" name="object 3963"/>
          <p:cNvGrpSpPr/>
          <p:nvPr/>
        </p:nvGrpSpPr>
        <p:grpSpPr>
          <a:xfrm>
            <a:off x="7998442" y="4811721"/>
            <a:ext cx="420125" cy="22476"/>
            <a:chOff x="4505210" y="3534536"/>
            <a:chExt cx="308610" cy="16510"/>
          </a:xfrm>
        </p:grpSpPr>
        <p:sp>
          <p:nvSpPr>
            <p:cNvPr id="3964" name="object 3964"/>
            <p:cNvSpPr/>
            <p:nvPr/>
          </p:nvSpPr>
          <p:spPr>
            <a:xfrm>
              <a:off x="4505591" y="3534917"/>
              <a:ext cx="307975" cy="15240"/>
            </a:xfrm>
            <a:custGeom>
              <a:avLst/>
              <a:gdLst/>
              <a:ahLst/>
              <a:cxnLst/>
              <a:rect l="l" t="t" r="r" b="b"/>
              <a:pathLst>
                <a:path w="307975" h="15239">
                  <a:moveTo>
                    <a:pt x="307848" y="15240"/>
                  </a:moveTo>
                  <a:lnTo>
                    <a:pt x="2286" y="0"/>
                  </a:lnTo>
                  <a:lnTo>
                    <a:pt x="0" y="15240"/>
                  </a:lnTo>
                  <a:lnTo>
                    <a:pt x="307848" y="1524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65" name="object 3965"/>
            <p:cNvSpPr/>
            <p:nvPr/>
          </p:nvSpPr>
          <p:spPr>
            <a:xfrm>
              <a:off x="4505591" y="3534917"/>
              <a:ext cx="307975" cy="15240"/>
            </a:xfrm>
            <a:custGeom>
              <a:avLst/>
              <a:gdLst/>
              <a:ahLst/>
              <a:cxnLst/>
              <a:rect l="l" t="t" r="r" b="b"/>
              <a:pathLst>
                <a:path w="307975" h="15239">
                  <a:moveTo>
                    <a:pt x="2286" y="0"/>
                  </a:moveTo>
                  <a:lnTo>
                    <a:pt x="0" y="15240"/>
                  </a:lnTo>
                  <a:lnTo>
                    <a:pt x="307848" y="15240"/>
                  </a:lnTo>
                  <a:lnTo>
                    <a:pt x="2286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66" name="object 3966"/>
            <p:cNvSpPr/>
            <p:nvPr/>
          </p:nvSpPr>
          <p:spPr>
            <a:xfrm>
              <a:off x="4507877" y="3534917"/>
              <a:ext cx="306070" cy="15240"/>
            </a:xfrm>
            <a:custGeom>
              <a:avLst/>
              <a:gdLst/>
              <a:ahLst/>
              <a:cxnLst/>
              <a:rect l="l" t="t" r="r" b="b"/>
              <a:pathLst>
                <a:path w="306070" h="15239">
                  <a:moveTo>
                    <a:pt x="305562" y="15240"/>
                  </a:moveTo>
                  <a:lnTo>
                    <a:pt x="300227" y="0"/>
                  </a:lnTo>
                  <a:lnTo>
                    <a:pt x="0" y="0"/>
                  </a:lnTo>
                  <a:lnTo>
                    <a:pt x="305562" y="1524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67" name="object 3967"/>
            <p:cNvSpPr/>
            <p:nvPr/>
          </p:nvSpPr>
          <p:spPr>
            <a:xfrm>
              <a:off x="4507877" y="3534917"/>
              <a:ext cx="306070" cy="15240"/>
            </a:xfrm>
            <a:custGeom>
              <a:avLst/>
              <a:gdLst/>
              <a:ahLst/>
              <a:cxnLst/>
              <a:rect l="l" t="t" r="r" b="b"/>
              <a:pathLst>
                <a:path w="306070" h="15239">
                  <a:moveTo>
                    <a:pt x="0" y="0"/>
                  </a:moveTo>
                  <a:lnTo>
                    <a:pt x="300227" y="0"/>
                  </a:lnTo>
                  <a:lnTo>
                    <a:pt x="305562" y="1524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968" name="object 3968"/>
          <p:cNvGrpSpPr/>
          <p:nvPr/>
        </p:nvGrpSpPr>
        <p:grpSpPr>
          <a:xfrm>
            <a:off x="8607364" y="4811721"/>
            <a:ext cx="225622" cy="22476"/>
            <a:chOff x="4952504" y="3534536"/>
            <a:chExt cx="165735" cy="16510"/>
          </a:xfrm>
        </p:grpSpPr>
        <p:sp>
          <p:nvSpPr>
            <p:cNvPr id="3969" name="object 3969"/>
            <p:cNvSpPr/>
            <p:nvPr/>
          </p:nvSpPr>
          <p:spPr>
            <a:xfrm>
              <a:off x="4952885" y="3534917"/>
              <a:ext cx="165100" cy="15240"/>
            </a:xfrm>
            <a:custGeom>
              <a:avLst/>
              <a:gdLst/>
              <a:ahLst/>
              <a:cxnLst/>
              <a:rect l="l" t="t" r="r" b="b"/>
              <a:pathLst>
                <a:path w="165100" h="15239">
                  <a:moveTo>
                    <a:pt x="164592" y="15240"/>
                  </a:moveTo>
                  <a:lnTo>
                    <a:pt x="0" y="0"/>
                  </a:lnTo>
                  <a:lnTo>
                    <a:pt x="1524" y="15240"/>
                  </a:lnTo>
                  <a:lnTo>
                    <a:pt x="164592" y="1524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70" name="object 3970"/>
            <p:cNvSpPr/>
            <p:nvPr/>
          </p:nvSpPr>
          <p:spPr>
            <a:xfrm>
              <a:off x="4952885" y="3534917"/>
              <a:ext cx="165100" cy="15240"/>
            </a:xfrm>
            <a:custGeom>
              <a:avLst/>
              <a:gdLst/>
              <a:ahLst/>
              <a:cxnLst/>
              <a:rect l="l" t="t" r="r" b="b"/>
              <a:pathLst>
                <a:path w="165100" h="15239">
                  <a:moveTo>
                    <a:pt x="0" y="0"/>
                  </a:moveTo>
                  <a:lnTo>
                    <a:pt x="1524" y="15240"/>
                  </a:lnTo>
                  <a:lnTo>
                    <a:pt x="164592" y="1524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71" name="object 3971"/>
            <p:cNvSpPr/>
            <p:nvPr/>
          </p:nvSpPr>
          <p:spPr>
            <a:xfrm>
              <a:off x="4952885" y="3534917"/>
              <a:ext cx="165100" cy="15240"/>
            </a:xfrm>
            <a:custGeom>
              <a:avLst/>
              <a:gdLst/>
              <a:ahLst/>
              <a:cxnLst/>
              <a:rect l="l" t="t" r="r" b="b"/>
              <a:pathLst>
                <a:path w="165100" h="15239">
                  <a:moveTo>
                    <a:pt x="164592" y="15240"/>
                  </a:moveTo>
                  <a:lnTo>
                    <a:pt x="163068" y="0"/>
                  </a:lnTo>
                  <a:lnTo>
                    <a:pt x="0" y="0"/>
                  </a:lnTo>
                  <a:lnTo>
                    <a:pt x="164592" y="1524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72" name="object 3972"/>
            <p:cNvSpPr/>
            <p:nvPr/>
          </p:nvSpPr>
          <p:spPr>
            <a:xfrm>
              <a:off x="4952885" y="3534917"/>
              <a:ext cx="165100" cy="15240"/>
            </a:xfrm>
            <a:custGeom>
              <a:avLst/>
              <a:gdLst/>
              <a:ahLst/>
              <a:cxnLst/>
              <a:rect l="l" t="t" r="r" b="b"/>
              <a:pathLst>
                <a:path w="165100" h="15239">
                  <a:moveTo>
                    <a:pt x="0" y="0"/>
                  </a:moveTo>
                  <a:lnTo>
                    <a:pt x="163068" y="0"/>
                  </a:lnTo>
                  <a:lnTo>
                    <a:pt x="164592" y="1524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973" name="object 3973"/>
          <p:cNvGrpSpPr/>
          <p:nvPr/>
        </p:nvGrpSpPr>
        <p:grpSpPr>
          <a:xfrm>
            <a:off x="8983919" y="4811721"/>
            <a:ext cx="226487" cy="22476"/>
            <a:chOff x="5229110" y="3534536"/>
            <a:chExt cx="166370" cy="16510"/>
          </a:xfrm>
        </p:grpSpPr>
        <p:sp>
          <p:nvSpPr>
            <p:cNvPr id="3974" name="object 3974"/>
            <p:cNvSpPr/>
            <p:nvPr/>
          </p:nvSpPr>
          <p:spPr>
            <a:xfrm>
              <a:off x="5229491" y="3534917"/>
              <a:ext cx="165735" cy="15240"/>
            </a:xfrm>
            <a:custGeom>
              <a:avLst/>
              <a:gdLst/>
              <a:ahLst/>
              <a:cxnLst/>
              <a:rect l="l" t="t" r="r" b="b"/>
              <a:pathLst>
                <a:path w="165735" h="15239">
                  <a:moveTo>
                    <a:pt x="165353" y="15240"/>
                  </a:moveTo>
                  <a:lnTo>
                    <a:pt x="0" y="0"/>
                  </a:lnTo>
                  <a:lnTo>
                    <a:pt x="762" y="15240"/>
                  </a:lnTo>
                  <a:lnTo>
                    <a:pt x="165353" y="1524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75" name="object 3975"/>
            <p:cNvSpPr/>
            <p:nvPr/>
          </p:nvSpPr>
          <p:spPr>
            <a:xfrm>
              <a:off x="5229491" y="3534917"/>
              <a:ext cx="165735" cy="15240"/>
            </a:xfrm>
            <a:custGeom>
              <a:avLst/>
              <a:gdLst/>
              <a:ahLst/>
              <a:cxnLst/>
              <a:rect l="l" t="t" r="r" b="b"/>
              <a:pathLst>
                <a:path w="165735" h="15239">
                  <a:moveTo>
                    <a:pt x="0" y="0"/>
                  </a:moveTo>
                  <a:lnTo>
                    <a:pt x="762" y="15240"/>
                  </a:lnTo>
                  <a:lnTo>
                    <a:pt x="165353" y="1524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76" name="object 3976"/>
            <p:cNvSpPr/>
            <p:nvPr/>
          </p:nvSpPr>
          <p:spPr>
            <a:xfrm>
              <a:off x="5229491" y="3534917"/>
              <a:ext cx="165735" cy="15240"/>
            </a:xfrm>
            <a:custGeom>
              <a:avLst/>
              <a:gdLst/>
              <a:ahLst/>
              <a:cxnLst/>
              <a:rect l="l" t="t" r="r" b="b"/>
              <a:pathLst>
                <a:path w="165735" h="15239">
                  <a:moveTo>
                    <a:pt x="165353" y="15240"/>
                  </a:moveTo>
                  <a:lnTo>
                    <a:pt x="163829" y="0"/>
                  </a:lnTo>
                  <a:lnTo>
                    <a:pt x="0" y="0"/>
                  </a:lnTo>
                  <a:lnTo>
                    <a:pt x="165353" y="1524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77" name="object 3977"/>
            <p:cNvSpPr/>
            <p:nvPr/>
          </p:nvSpPr>
          <p:spPr>
            <a:xfrm>
              <a:off x="5229491" y="3534917"/>
              <a:ext cx="165735" cy="15240"/>
            </a:xfrm>
            <a:custGeom>
              <a:avLst/>
              <a:gdLst/>
              <a:ahLst/>
              <a:cxnLst/>
              <a:rect l="l" t="t" r="r" b="b"/>
              <a:pathLst>
                <a:path w="165735" h="15239">
                  <a:moveTo>
                    <a:pt x="0" y="0"/>
                  </a:moveTo>
                  <a:lnTo>
                    <a:pt x="163829" y="0"/>
                  </a:lnTo>
                  <a:lnTo>
                    <a:pt x="165353" y="1524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978" name="object 3978"/>
          <p:cNvGrpSpPr/>
          <p:nvPr/>
        </p:nvGrpSpPr>
        <p:grpSpPr>
          <a:xfrm>
            <a:off x="9391596" y="4811721"/>
            <a:ext cx="167703" cy="22476"/>
            <a:chOff x="5528576" y="3534536"/>
            <a:chExt cx="123189" cy="16510"/>
          </a:xfrm>
        </p:grpSpPr>
        <p:sp>
          <p:nvSpPr>
            <p:cNvPr id="3979" name="object 3979"/>
            <p:cNvSpPr/>
            <p:nvPr/>
          </p:nvSpPr>
          <p:spPr>
            <a:xfrm>
              <a:off x="5528957" y="3534917"/>
              <a:ext cx="95250" cy="15240"/>
            </a:xfrm>
            <a:custGeom>
              <a:avLst/>
              <a:gdLst/>
              <a:ahLst/>
              <a:cxnLst/>
              <a:rect l="l" t="t" r="r" b="b"/>
              <a:pathLst>
                <a:path w="95250" h="15239">
                  <a:moveTo>
                    <a:pt x="95250" y="15240"/>
                  </a:moveTo>
                  <a:lnTo>
                    <a:pt x="0" y="0"/>
                  </a:lnTo>
                  <a:lnTo>
                    <a:pt x="11429" y="15240"/>
                  </a:lnTo>
                  <a:lnTo>
                    <a:pt x="95250" y="1524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80" name="object 3980"/>
            <p:cNvSpPr/>
            <p:nvPr/>
          </p:nvSpPr>
          <p:spPr>
            <a:xfrm>
              <a:off x="5528957" y="3534917"/>
              <a:ext cx="95250" cy="15240"/>
            </a:xfrm>
            <a:custGeom>
              <a:avLst/>
              <a:gdLst/>
              <a:ahLst/>
              <a:cxnLst/>
              <a:rect l="l" t="t" r="r" b="b"/>
              <a:pathLst>
                <a:path w="95250" h="15239">
                  <a:moveTo>
                    <a:pt x="0" y="0"/>
                  </a:moveTo>
                  <a:lnTo>
                    <a:pt x="11429" y="15240"/>
                  </a:lnTo>
                  <a:lnTo>
                    <a:pt x="95250" y="1524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81" name="object 3981"/>
            <p:cNvSpPr/>
            <p:nvPr/>
          </p:nvSpPr>
          <p:spPr>
            <a:xfrm>
              <a:off x="5528957" y="3534917"/>
              <a:ext cx="121920" cy="15240"/>
            </a:xfrm>
            <a:custGeom>
              <a:avLst/>
              <a:gdLst/>
              <a:ahLst/>
              <a:cxnLst/>
              <a:rect l="l" t="t" r="r" b="b"/>
              <a:pathLst>
                <a:path w="121920" h="15239">
                  <a:moveTo>
                    <a:pt x="121920" y="0"/>
                  </a:moveTo>
                  <a:lnTo>
                    <a:pt x="0" y="0"/>
                  </a:lnTo>
                  <a:lnTo>
                    <a:pt x="95250" y="1524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82" name="object 3982"/>
            <p:cNvSpPr/>
            <p:nvPr/>
          </p:nvSpPr>
          <p:spPr>
            <a:xfrm>
              <a:off x="5528957" y="3534917"/>
              <a:ext cx="121920" cy="15240"/>
            </a:xfrm>
            <a:custGeom>
              <a:avLst/>
              <a:gdLst/>
              <a:ahLst/>
              <a:cxnLst/>
              <a:rect l="l" t="t" r="r" b="b"/>
              <a:pathLst>
                <a:path w="121920" h="15239">
                  <a:moveTo>
                    <a:pt x="0" y="0"/>
                  </a:moveTo>
                  <a:lnTo>
                    <a:pt x="121920" y="0"/>
                  </a:lnTo>
                  <a:lnTo>
                    <a:pt x="95250" y="1524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983" name="object 3983"/>
          <p:cNvGrpSpPr/>
          <p:nvPr/>
        </p:nvGrpSpPr>
        <p:grpSpPr>
          <a:xfrm>
            <a:off x="7363587" y="4832470"/>
            <a:ext cx="267981" cy="14696"/>
            <a:chOff x="4038866" y="3549777"/>
            <a:chExt cx="196850" cy="10795"/>
          </a:xfrm>
        </p:grpSpPr>
        <p:sp>
          <p:nvSpPr>
            <p:cNvPr id="3984" name="object 3984"/>
            <p:cNvSpPr/>
            <p:nvPr/>
          </p:nvSpPr>
          <p:spPr>
            <a:xfrm>
              <a:off x="4039247" y="3550158"/>
              <a:ext cx="196215" cy="10160"/>
            </a:xfrm>
            <a:custGeom>
              <a:avLst/>
              <a:gdLst/>
              <a:ahLst/>
              <a:cxnLst/>
              <a:rect l="l" t="t" r="r" b="b"/>
              <a:pathLst>
                <a:path w="196214" h="10160">
                  <a:moveTo>
                    <a:pt x="195834" y="9905"/>
                  </a:moveTo>
                  <a:lnTo>
                    <a:pt x="16763" y="0"/>
                  </a:lnTo>
                  <a:lnTo>
                    <a:pt x="0" y="9905"/>
                  </a:lnTo>
                  <a:lnTo>
                    <a:pt x="195834" y="990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85" name="object 3985"/>
            <p:cNvSpPr/>
            <p:nvPr/>
          </p:nvSpPr>
          <p:spPr>
            <a:xfrm>
              <a:off x="4039247" y="3550158"/>
              <a:ext cx="196215" cy="10160"/>
            </a:xfrm>
            <a:custGeom>
              <a:avLst/>
              <a:gdLst/>
              <a:ahLst/>
              <a:cxnLst/>
              <a:rect l="l" t="t" r="r" b="b"/>
              <a:pathLst>
                <a:path w="196214" h="10160">
                  <a:moveTo>
                    <a:pt x="16763" y="0"/>
                  </a:moveTo>
                  <a:lnTo>
                    <a:pt x="0" y="9905"/>
                  </a:lnTo>
                  <a:lnTo>
                    <a:pt x="195834" y="9905"/>
                  </a:lnTo>
                  <a:lnTo>
                    <a:pt x="16763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86" name="object 3986"/>
            <p:cNvSpPr/>
            <p:nvPr/>
          </p:nvSpPr>
          <p:spPr>
            <a:xfrm>
              <a:off x="4056011" y="3550158"/>
              <a:ext cx="179070" cy="10160"/>
            </a:xfrm>
            <a:custGeom>
              <a:avLst/>
              <a:gdLst/>
              <a:ahLst/>
              <a:cxnLst/>
              <a:rect l="l" t="t" r="r" b="b"/>
              <a:pathLst>
                <a:path w="179070" h="10160">
                  <a:moveTo>
                    <a:pt x="179070" y="9905"/>
                  </a:moveTo>
                  <a:lnTo>
                    <a:pt x="157734" y="0"/>
                  </a:lnTo>
                  <a:lnTo>
                    <a:pt x="0" y="0"/>
                  </a:lnTo>
                  <a:lnTo>
                    <a:pt x="179070" y="990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87" name="object 3987"/>
            <p:cNvSpPr/>
            <p:nvPr/>
          </p:nvSpPr>
          <p:spPr>
            <a:xfrm>
              <a:off x="4056011" y="3550158"/>
              <a:ext cx="179070" cy="10160"/>
            </a:xfrm>
            <a:custGeom>
              <a:avLst/>
              <a:gdLst/>
              <a:ahLst/>
              <a:cxnLst/>
              <a:rect l="l" t="t" r="r" b="b"/>
              <a:pathLst>
                <a:path w="179070" h="10160">
                  <a:moveTo>
                    <a:pt x="0" y="0"/>
                  </a:moveTo>
                  <a:lnTo>
                    <a:pt x="157734" y="0"/>
                  </a:lnTo>
                  <a:lnTo>
                    <a:pt x="179070" y="99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988" name="object 3988"/>
          <p:cNvGrpSpPr/>
          <p:nvPr/>
        </p:nvGrpSpPr>
        <p:grpSpPr>
          <a:xfrm>
            <a:off x="7996368" y="4832470"/>
            <a:ext cx="427905" cy="14696"/>
            <a:chOff x="4503686" y="3549777"/>
            <a:chExt cx="314325" cy="10795"/>
          </a:xfrm>
        </p:grpSpPr>
        <p:sp>
          <p:nvSpPr>
            <p:cNvPr id="3989" name="object 3989"/>
            <p:cNvSpPr/>
            <p:nvPr/>
          </p:nvSpPr>
          <p:spPr>
            <a:xfrm>
              <a:off x="4504067" y="3550158"/>
              <a:ext cx="313690" cy="10160"/>
            </a:xfrm>
            <a:custGeom>
              <a:avLst/>
              <a:gdLst/>
              <a:ahLst/>
              <a:cxnLst/>
              <a:rect l="l" t="t" r="r" b="b"/>
              <a:pathLst>
                <a:path w="313689" h="10160">
                  <a:moveTo>
                    <a:pt x="313181" y="9905"/>
                  </a:moveTo>
                  <a:lnTo>
                    <a:pt x="1524" y="0"/>
                  </a:lnTo>
                  <a:lnTo>
                    <a:pt x="0" y="9905"/>
                  </a:lnTo>
                  <a:lnTo>
                    <a:pt x="313181" y="990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90" name="object 3990"/>
            <p:cNvSpPr/>
            <p:nvPr/>
          </p:nvSpPr>
          <p:spPr>
            <a:xfrm>
              <a:off x="4504067" y="3550158"/>
              <a:ext cx="313690" cy="10160"/>
            </a:xfrm>
            <a:custGeom>
              <a:avLst/>
              <a:gdLst/>
              <a:ahLst/>
              <a:cxnLst/>
              <a:rect l="l" t="t" r="r" b="b"/>
              <a:pathLst>
                <a:path w="313689" h="10160">
                  <a:moveTo>
                    <a:pt x="1524" y="0"/>
                  </a:moveTo>
                  <a:lnTo>
                    <a:pt x="0" y="9905"/>
                  </a:lnTo>
                  <a:lnTo>
                    <a:pt x="313181" y="9905"/>
                  </a:lnTo>
                  <a:lnTo>
                    <a:pt x="152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91" name="object 3991"/>
            <p:cNvSpPr/>
            <p:nvPr/>
          </p:nvSpPr>
          <p:spPr>
            <a:xfrm>
              <a:off x="4505591" y="3550158"/>
              <a:ext cx="311785" cy="10160"/>
            </a:xfrm>
            <a:custGeom>
              <a:avLst/>
              <a:gdLst/>
              <a:ahLst/>
              <a:cxnLst/>
              <a:rect l="l" t="t" r="r" b="b"/>
              <a:pathLst>
                <a:path w="311785" h="10160">
                  <a:moveTo>
                    <a:pt x="311657" y="9905"/>
                  </a:moveTo>
                  <a:lnTo>
                    <a:pt x="307848" y="0"/>
                  </a:lnTo>
                  <a:lnTo>
                    <a:pt x="0" y="0"/>
                  </a:lnTo>
                  <a:lnTo>
                    <a:pt x="311657" y="990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92" name="object 3992"/>
            <p:cNvSpPr/>
            <p:nvPr/>
          </p:nvSpPr>
          <p:spPr>
            <a:xfrm>
              <a:off x="4505591" y="3550158"/>
              <a:ext cx="311785" cy="10160"/>
            </a:xfrm>
            <a:custGeom>
              <a:avLst/>
              <a:gdLst/>
              <a:ahLst/>
              <a:cxnLst/>
              <a:rect l="l" t="t" r="r" b="b"/>
              <a:pathLst>
                <a:path w="311785" h="10160">
                  <a:moveTo>
                    <a:pt x="0" y="0"/>
                  </a:moveTo>
                  <a:lnTo>
                    <a:pt x="307848" y="0"/>
                  </a:lnTo>
                  <a:lnTo>
                    <a:pt x="311657" y="99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993" name="object 3993"/>
          <p:cNvGrpSpPr/>
          <p:nvPr/>
        </p:nvGrpSpPr>
        <p:grpSpPr>
          <a:xfrm>
            <a:off x="8609438" y="4832470"/>
            <a:ext cx="224758" cy="14696"/>
            <a:chOff x="4954028" y="3549777"/>
            <a:chExt cx="165100" cy="10795"/>
          </a:xfrm>
        </p:grpSpPr>
        <p:sp>
          <p:nvSpPr>
            <p:cNvPr id="3994" name="object 3994"/>
            <p:cNvSpPr/>
            <p:nvPr/>
          </p:nvSpPr>
          <p:spPr>
            <a:xfrm>
              <a:off x="4954409" y="3550158"/>
              <a:ext cx="163830" cy="10160"/>
            </a:xfrm>
            <a:custGeom>
              <a:avLst/>
              <a:gdLst/>
              <a:ahLst/>
              <a:cxnLst/>
              <a:rect l="l" t="t" r="r" b="b"/>
              <a:pathLst>
                <a:path w="163829" h="10160">
                  <a:moveTo>
                    <a:pt x="163830" y="9905"/>
                  </a:moveTo>
                  <a:lnTo>
                    <a:pt x="0" y="0"/>
                  </a:lnTo>
                  <a:lnTo>
                    <a:pt x="762" y="9905"/>
                  </a:lnTo>
                  <a:lnTo>
                    <a:pt x="163830" y="990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95" name="object 3995"/>
            <p:cNvSpPr/>
            <p:nvPr/>
          </p:nvSpPr>
          <p:spPr>
            <a:xfrm>
              <a:off x="4954409" y="3550158"/>
              <a:ext cx="163830" cy="10160"/>
            </a:xfrm>
            <a:custGeom>
              <a:avLst/>
              <a:gdLst/>
              <a:ahLst/>
              <a:cxnLst/>
              <a:rect l="l" t="t" r="r" b="b"/>
              <a:pathLst>
                <a:path w="163829" h="10160">
                  <a:moveTo>
                    <a:pt x="0" y="0"/>
                  </a:moveTo>
                  <a:lnTo>
                    <a:pt x="762" y="9905"/>
                  </a:lnTo>
                  <a:lnTo>
                    <a:pt x="163830" y="99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96" name="object 3996"/>
            <p:cNvSpPr/>
            <p:nvPr/>
          </p:nvSpPr>
          <p:spPr>
            <a:xfrm>
              <a:off x="4954409" y="3550158"/>
              <a:ext cx="163830" cy="10160"/>
            </a:xfrm>
            <a:custGeom>
              <a:avLst/>
              <a:gdLst/>
              <a:ahLst/>
              <a:cxnLst/>
              <a:rect l="l" t="t" r="r" b="b"/>
              <a:pathLst>
                <a:path w="163829" h="10160">
                  <a:moveTo>
                    <a:pt x="163830" y="9905"/>
                  </a:moveTo>
                  <a:lnTo>
                    <a:pt x="163068" y="0"/>
                  </a:lnTo>
                  <a:lnTo>
                    <a:pt x="0" y="0"/>
                  </a:lnTo>
                  <a:lnTo>
                    <a:pt x="163830" y="990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3997" name="object 3997"/>
            <p:cNvSpPr/>
            <p:nvPr/>
          </p:nvSpPr>
          <p:spPr>
            <a:xfrm>
              <a:off x="4954409" y="3550158"/>
              <a:ext cx="163830" cy="10160"/>
            </a:xfrm>
            <a:custGeom>
              <a:avLst/>
              <a:gdLst/>
              <a:ahLst/>
              <a:cxnLst/>
              <a:rect l="l" t="t" r="r" b="b"/>
              <a:pathLst>
                <a:path w="163829" h="10160">
                  <a:moveTo>
                    <a:pt x="0" y="0"/>
                  </a:moveTo>
                  <a:lnTo>
                    <a:pt x="163068" y="0"/>
                  </a:lnTo>
                  <a:lnTo>
                    <a:pt x="163830" y="99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3998" name="object 3998"/>
          <p:cNvGrpSpPr/>
          <p:nvPr/>
        </p:nvGrpSpPr>
        <p:grpSpPr>
          <a:xfrm>
            <a:off x="8984957" y="4832470"/>
            <a:ext cx="226487" cy="14696"/>
            <a:chOff x="5229872" y="3549777"/>
            <a:chExt cx="166370" cy="10795"/>
          </a:xfrm>
        </p:grpSpPr>
        <p:sp>
          <p:nvSpPr>
            <p:cNvPr id="3999" name="object 3999"/>
            <p:cNvSpPr/>
            <p:nvPr/>
          </p:nvSpPr>
          <p:spPr>
            <a:xfrm>
              <a:off x="5230253" y="3550158"/>
              <a:ext cx="165735" cy="10160"/>
            </a:xfrm>
            <a:custGeom>
              <a:avLst/>
              <a:gdLst/>
              <a:ahLst/>
              <a:cxnLst/>
              <a:rect l="l" t="t" r="r" b="b"/>
              <a:pathLst>
                <a:path w="165735" h="10160">
                  <a:moveTo>
                    <a:pt x="165353" y="9905"/>
                  </a:moveTo>
                  <a:lnTo>
                    <a:pt x="0" y="0"/>
                  </a:lnTo>
                  <a:lnTo>
                    <a:pt x="762" y="9905"/>
                  </a:lnTo>
                  <a:lnTo>
                    <a:pt x="165353" y="990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00" name="object 4000"/>
            <p:cNvSpPr/>
            <p:nvPr/>
          </p:nvSpPr>
          <p:spPr>
            <a:xfrm>
              <a:off x="5230253" y="3550158"/>
              <a:ext cx="165735" cy="10160"/>
            </a:xfrm>
            <a:custGeom>
              <a:avLst/>
              <a:gdLst/>
              <a:ahLst/>
              <a:cxnLst/>
              <a:rect l="l" t="t" r="r" b="b"/>
              <a:pathLst>
                <a:path w="165735" h="10160">
                  <a:moveTo>
                    <a:pt x="0" y="0"/>
                  </a:moveTo>
                  <a:lnTo>
                    <a:pt x="762" y="9905"/>
                  </a:lnTo>
                  <a:lnTo>
                    <a:pt x="165353" y="99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01" name="object 4001"/>
            <p:cNvSpPr/>
            <p:nvPr/>
          </p:nvSpPr>
          <p:spPr>
            <a:xfrm>
              <a:off x="5230253" y="3550158"/>
              <a:ext cx="165735" cy="10160"/>
            </a:xfrm>
            <a:custGeom>
              <a:avLst/>
              <a:gdLst/>
              <a:ahLst/>
              <a:cxnLst/>
              <a:rect l="l" t="t" r="r" b="b"/>
              <a:pathLst>
                <a:path w="165735" h="10160">
                  <a:moveTo>
                    <a:pt x="165353" y="9905"/>
                  </a:moveTo>
                  <a:lnTo>
                    <a:pt x="164591" y="0"/>
                  </a:lnTo>
                  <a:lnTo>
                    <a:pt x="0" y="0"/>
                  </a:lnTo>
                  <a:lnTo>
                    <a:pt x="165353" y="990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02" name="object 4002"/>
            <p:cNvSpPr/>
            <p:nvPr/>
          </p:nvSpPr>
          <p:spPr>
            <a:xfrm>
              <a:off x="5230253" y="3550158"/>
              <a:ext cx="165735" cy="10160"/>
            </a:xfrm>
            <a:custGeom>
              <a:avLst/>
              <a:gdLst/>
              <a:ahLst/>
              <a:cxnLst/>
              <a:rect l="l" t="t" r="r" b="b"/>
              <a:pathLst>
                <a:path w="165735" h="10160">
                  <a:moveTo>
                    <a:pt x="0" y="0"/>
                  </a:moveTo>
                  <a:lnTo>
                    <a:pt x="164591" y="0"/>
                  </a:lnTo>
                  <a:lnTo>
                    <a:pt x="165353" y="99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003" name="object 4003"/>
          <p:cNvGrpSpPr/>
          <p:nvPr/>
        </p:nvGrpSpPr>
        <p:grpSpPr>
          <a:xfrm>
            <a:off x="9407156" y="4832470"/>
            <a:ext cx="115837" cy="14696"/>
            <a:chOff x="5540006" y="3549777"/>
            <a:chExt cx="85090" cy="10795"/>
          </a:xfrm>
        </p:grpSpPr>
        <p:sp>
          <p:nvSpPr>
            <p:cNvPr id="4004" name="object 4004"/>
            <p:cNvSpPr/>
            <p:nvPr/>
          </p:nvSpPr>
          <p:spPr>
            <a:xfrm>
              <a:off x="5540387" y="3550158"/>
              <a:ext cx="67310" cy="10160"/>
            </a:xfrm>
            <a:custGeom>
              <a:avLst/>
              <a:gdLst/>
              <a:ahLst/>
              <a:cxnLst/>
              <a:rect l="l" t="t" r="r" b="b"/>
              <a:pathLst>
                <a:path w="67310" h="10160">
                  <a:moveTo>
                    <a:pt x="67056" y="9905"/>
                  </a:moveTo>
                  <a:lnTo>
                    <a:pt x="0" y="0"/>
                  </a:lnTo>
                  <a:lnTo>
                    <a:pt x="7620" y="9905"/>
                  </a:lnTo>
                  <a:lnTo>
                    <a:pt x="67056" y="990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05" name="object 4005"/>
            <p:cNvSpPr/>
            <p:nvPr/>
          </p:nvSpPr>
          <p:spPr>
            <a:xfrm>
              <a:off x="5540387" y="3550158"/>
              <a:ext cx="67310" cy="10160"/>
            </a:xfrm>
            <a:custGeom>
              <a:avLst/>
              <a:gdLst/>
              <a:ahLst/>
              <a:cxnLst/>
              <a:rect l="l" t="t" r="r" b="b"/>
              <a:pathLst>
                <a:path w="67310" h="10160">
                  <a:moveTo>
                    <a:pt x="0" y="0"/>
                  </a:moveTo>
                  <a:lnTo>
                    <a:pt x="7620" y="9905"/>
                  </a:lnTo>
                  <a:lnTo>
                    <a:pt x="67056" y="99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06" name="object 4006"/>
            <p:cNvSpPr/>
            <p:nvPr/>
          </p:nvSpPr>
          <p:spPr>
            <a:xfrm>
              <a:off x="5540387" y="3550158"/>
              <a:ext cx="83820" cy="10160"/>
            </a:xfrm>
            <a:custGeom>
              <a:avLst/>
              <a:gdLst/>
              <a:ahLst/>
              <a:cxnLst/>
              <a:rect l="l" t="t" r="r" b="b"/>
              <a:pathLst>
                <a:path w="83820" h="10160">
                  <a:moveTo>
                    <a:pt x="83820" y="0"/>
                  </a:moveTo>
                  <a:lnTo>
                    <a:pt x="0" y="0"/>
                  </a:lnTo>
                  <a:lnTo>
                    <a:pt x="67056" y="9905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07" name="object 4007"/>
            <p:cNvSpPr/>
            <p:nvPr/>
          </p:nvSpPr>
          <p:spPr>
            <a:xfrm>
              <a:off x="5540387" y="3550158"/>
              <a:ext cx="83820" cy="10160"/>
            </a:xfrm>
            <a:custGeom>
              <a:avLst/>
              <a:gdLst/>
              <a:ahLst/>
              <a:cxnLst/>
              <a:rect l="l" t="t" r="r" b="b"/>
              <a:pathLst>
                <a:path w="83820" h="10160">
                  <a:moveTo>
                    <a:pt x="0" y="0"/>
                  </a:moveTo>
                  <a:lnTo>
                    <a:pt x="83820" y="0"/>
                  </a:lnTo>
                  <a:lnTo>
                    <a:pt x="67056" y="99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008" name="object 4008"/>
          <p:cNvGrpSpPr/>
          <p:nvPr/>
        </p:nvGrpSpPr>
        <p:grpSpPr>
          <a:xfrm>
            <a:off x="7307571" y="4845956"/>
            <a:ext cx="359613" cy="33714"/>
            <a:chOff x="3997718" y="3559683"/>
            <a:chExt cx="264160" cy="24765"/>
          </a:xfrm>
        </p:grpSpPr>
        <p:sp>
          <p:nvSpPr>
            <p:cNvPr id="4009" name="object 4009"/>
            <p:cNvSpPr/>
            <p:nvPr/>
          </p:nvSpPr>
          <p:spPr>
            <a:xfrm>
              <a:off x="3998099" y="3560064"/>
              <a:ext cx="262890" cy="24130"/>
            </a:xfrm>
            <a:custGeom>
              <a:avLst/>
              <a:gdLst/>
              <a:ahLst/>
              <a:cxnLst/>
              <a:rect l="l" t="t" r="r" b="b"/>
              <a:pathLst>
                <a:path w="262889" h="24129">
                  <a:moveTo>
                    <a:pt x="262890" y="23622"/>
                  </a:moveTo>
                  <a:lnTo>
                    <a:pt x="41148" y="0"/>
                  </a:lnTo>
                  <a:lnTo>
                    <a:pt x="0" y="23622"/>
                  </a:lnTo>
                  <a:lnTo>
                    <a:pt x="262890" y="236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10" name="object 4010"/>
            <p:cNvSpPr/>
            <p:nvPr/>
          </p:nvSpPr>
          <p:spPr>
            <a:xfrm>
              <a:off x="3998099" y="3560064"/>
              <a:ext cx="262890" cy="24130"/>
            </a:xfrm>
            <a:custGeom>
              <a:avLst/>
              <a:gdLst/>
              <a:ahLst/>
              <a:cxnLst/>
              <a:rect l="l" t="t" r="r" b="b"/>
              <a:pathLst>
                <a:path w="262889" h="24129">
                  <a:moveTo>
                    <a:pt x="41148" y="0"/>
                  </a:moveTo>
                  <a:lnTo>
                    <a:pt x="0" y="23622"/>
                  </a:lnTo>
                  <a:lnTo>
                    <a:pt x="262890" y="23622"/>
                  </a:lnTo>
                  <a:lnTo>
                    <a:pt x="4114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11" name="object 4011"/>
            <p:cNvSpPr/>
            <p:nvPr/>
          </p:nvSpPr>
          <p:spPr>
            <a:xfrm>
              <a:off x="4039247" y="3560064"/>
              <a:ext cx="222250" cy="24130"/>
            </a:xfrm>
            <a:custGeom>
              <a:avLst/>
              <a:gdLst/>
              <a:ahLst/>
              <a:cxnLst/>
              <a:rect l="l" t="t" r="r" b="b"/>
              <a:pathLst>
                <a:path w="222250" h="24129">
                  <a:moveTo>
                    <a:pt x="221742" y="23622"/>
                  </a:moveTo>
                  <a:lnTo>
                    <a:pt x="195834" y="0"/>
                  </a:lnTo>
                  <a:lnTo>
                    <a:pt x="0" y="0"/>
                  </a:lnTo>
                  <a:lnTo>
                    <a:pt x="221742" y="236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12" name="object 4012"/>
            <p:cNvSpPr/>
            <p:nvPr/>
          </p:nvSpPr>
          <p:spPr>
            <a:xfrm>
              <a:off x="4039247" y="3560064"/>
              <a:ext cx="222250" cy="24130"/>
            </a:xfrm>
            <a:custGeom>
              <a:avLst/>
              <a:gdLst/>
              <a:ahLst/>
              <a:cxnLst/>
              <a:rect l="l" t="t" r="r" b="b"/>
              <a:pathLst>
                <a:path w="222250" h="24129">
                  <a:moveTo>
                    <a:pt x="0" y="0"/>
                  </a:moveTo>
                  <a:lnTo>
                    <a:pt x="195834" y="0"/>
                  </a:lnTo>
                  <a:lnTo>
                    <a:pt x="221742" y="2362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013" name="object 4013"/>
          <p:cNvGrpSpPr/>
          <p:nvPr/>
        </p:nvGrpSpPr>
        <p:grpSpPr>
          <a:xfrm>
            <a:off x="7991181" y="4845956"/>
            <a:ext cx="444329" cy="33714"/>
            <a:chOff x="4499876" y="3559683"/>
            <a:chExt cx="326390" cy="24765"/>
          </a:xfrm>
        </p:grpSpPr>
        <p:sp>
          <p:nvSpPr>
            <p:cNvPr id="4014" name="object 4014"/>
            <p:cNvSpPr/>
            <p:nvPr/>
          </p:nvSpPr>
          <p:spPr>
            <a:xfrm>
              <a:off x="4500257" y="3560064"/>
              <a:ext cx="325755" cy="24130"/>
            </a:xfrm>
            <a:custGeom>
              <a:avLst/>
              <a:gdLst/>
              <a:ahLst/>
              <a:cxnLst/>
              <a:rect l="l" t="t" r="r" b="b"/>
              <a:pathLst>
                <a:path w="325754" h="24129">
                  <a:moveTo>
                    <a:pt x="325374" y="23622"/>
                  </a:moveTo>
                  <a:lnTo>
                    <a:pt x="3810" y="0"/>
                  </a:lnTo>
                  <a:lnTo>
                    <a:pt x="0" y="23622"/>
                  </a:lnTo>
                  <a:lnTo>
                    <a:pt x="325374" y="236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15" name="object 4015"/>
            <p:cNvSpPr/>
            <p:nvPr/>
          </p:nvSpPr>
          <p:spPr>
            <a:xfrm>
              <a:off x="4500257" y="3560064"/>
              <a:ext cx="325755" cy="24130"/>
            </a:xfrm>
            <a:custGeom>
              <a:avLst/>
              <a:gdLst/>
              <a:ahLst/>
              <a:cxnLst/>
              <a:rect l="l" t="t" r="r" b="b"/>
              <a:pathLst>
                <a:path w="325754" h="24129">
                  <a:moveTo>
                    <a:pt x="3810" y="0"/>
                  </a:moveTo>
                  <a:lnTo>
                    <a:pt x="0" y="23622"/>
                  </a:lnTo>
                  <a:lnTo>
                    <a:pt x="325374" y="23622"/>
                  </a:lnTo>
                  <a:lnTo>
                    <a:pt x="381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16" name="object 4016"/>
            <p:cNvSpPr/>
            <p:nvPr/>
          </p:nvSpPr>
          <p:spPr>
            <a:xfrm>
              <a:off x="4504067" y="3560064"/>
              <a:ext cx="321945" cy="24130"/>
            </a:xfrm>
            <a:custGeom>
              <a:avLst/>
              <a:gdLst/>
              <a:ahLst/>
              <a:cxnLst/>
              <a:rect l="l" t="t" r="r" b="b"/>
              <a:pathLst>
                <a:path w="321945" h="24129">
                  <a:moveTo>
                    <a:pt x="321563" y="23622"/>
                  </a:moveTo>
                  <a:lnTo>
                    <a:pt x="313181" y="0"/>
                  </a:lnTo>
                  <a:lnTo>
                    <a:pt x="0" y="0"/>
                  </a:lnTo>
                  <a:lnTo>
                    <a:pt x="321563" y="236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17" name="object 4017"/>
            <p:cNvSpPr/>
            <p:nvPr/>
          </p:nvSpPr>
          <p:spPr>
            <a:xfrm>
              <a:off x="4504067" y="3560064"/>
              <a:ext cx="321945" cy="24130"/>
            </a:xfrm>
            <a:custGeom>
              <a:avLst/>
              <a:gdLst/>
              <a:ahLst/>
              <a:cxnLst/>
              <a:rect l="l" t="t" r="r" b="b"/>
              <a:pathLst>
                <a:path w="321945" h="24129">
                  <a:moveTo>
                    <a:pt x="0" y="0"/>
                  </a:moveTo>
                  <a:lnTo>
                    <a:pt x="313181" y="0"/>
                  </a:lnTo>
                  <a:lnTo>
                    <a:pt x="321563" y="2362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018" name="object 4018"/>
          <p:cNvGrpSpPr/>
          <p:nvPr/>
        </p:nvGrpSpPr>
        <p:grpSpPr>
          <a:xfrm>
            <a:off x="8610476" y="4845956"/>
            <a:ext cx="225622" cy="33714"/>
            <a:chOff x="4954790" y="3559683"/>
            <a:chExt cx="165735" cy="24765"/>
          </a:xfrm>
        </p:grpSpPr>
        <p:sp>
          <p:nvSpPr>
            <p:cNvPr id="4019" name="object 4019"/>
            <p:cNvSpPr/>
            <p:nvPr/>
          </p:nvSpPr>
          <p:spPr>
            <a:xfrm>
              <a:off x="4955171" y="3560064"/>
              <a:ext cx="165100" cy="24130"/>
            </a:xfrm>
            <a:custGeom>
              <a:avLst/>
              <a:gdLst/>
              <a:ahLst/>
              <a:cxnLst/>
              <a:rect l="l" t="t" r="r" b="b"/>
              <a:pathLst>
                <a:path w="165100" h="24129">
                  <a:moveTo>
                    <a:pt x="164591" y="23622"/>
                  </a:moveTo>
                  <a:lnTo>
                    <a:pt x="0" y="0"/>
                  </a:lnTo>
                  <a:lnTo>
                    <a:pt x="1524" y="23622"/>
                  </a:lnTo>
                  <a:lnTo>
                    <a:pt x="164591" y="236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20" name="object 4020"/>
            <p:cNvSpPr/>
            <p:nvPr/>
          </p:nvSpPr>
          <p:spPr>
            <a:xfrm>
              <a:off x="4955171" y="3560064"/>
              <a:ext cx="165100" cy="24130"/>
            </a:xfrm>
            <a:custGeom>
              <a:avLst/>
              <a:gdLst/>
              <a:ahLst/>
              <a:cxnLst/>
              <a:rect l="l" t="t" r="r" b="b"/>
              <a:pathLst>
                <a:path w="165100" h="24129">
                  <a:moveTo>
                    <a:pt x="0" y="0"/>
                  </a:moveTo>
                  <a:lnTo>
                    <a:pt x="1524" y="23622"/>
                  </a:lnTo>
                  <a:lnTo>
                    <a:pt x="164591" y="2362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21" name="object 4021"/>
            <p:cNvSpPr/>
            <p:nvPr/>
          </p:nvSpPr>
          <p:spPr>
            <a:xfrm>
              <a:off x="4955171" y="3560064"/>
              <a:ext cx="165100" cy="24130"/>
            </a:xfrm>
            <a:custGeom>
              <a:avLst/>
              <a:gdLst/>
              <a:ahLst/>
              <a:cxnLst/>
              <a:rect l="l" t="t" r="r" b="b"/>
              <a:pathLst>
                <a:path w="165100" h="24129">
                  <a:moveTo>
                    <a:pt x="164591" y="23622"/>
                  </a:moveTo>
                  <a:lnTo>
                    <a:pt x="163068" y="0"/>
                  </a:lnTo>
                  <a:lnTo>
                    <a:pt x="0" y="0"/>
                  </a:lnTo>
                  <a:lnTo>
                    <a:pt x="164591" y="236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22" name="object 4022"/>
            <p:cNvSpPr/>
            <p:nvPr/>
          </p:nvSpPr>
          <p:spPr>
            <a:xfrm>
              <a:off x="4955171" y="3560064"/>
              <a:ext cx="165100" cy="24130"/>
            </a:xfrm>
            <a:custGeom>
              <a:avLst/>
              <a:gdLst/>
              <a:ahLst/>
              <a:cxnLst/>
              <a:rect l="l" t="t" r="r" b="b"/>
              <a:pathLst>
                <a:path w="165100" h="24129">
                  <a:moveTo>
                    <a:pt x="0" y="0"/>
                  </a:moveTo>
                  <a:lnTo>
                    <a:pt x="163068" y="0"/>
                  </a:lnTo>
                  <a:lnTo>
                    <a:pt x="164591" y="2362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023" name="object 4023"/>
          <p:cNvGrpSpPr/>
          <p:nvPr/>
        </p:nvGrpSpPr>
        <p:grpSpPr>
          <a:xfrm>
            <a:off x="8985995" y="4845956"/>
            <a:ext cx="227351" cy="33714"/>
            <a:chOff x="5230634" y="3559683"/>
            <a:chExt cx="167005" cy="24765"/>
          </a:xfrm>
        </p:grpSpPr>
        <p:sp>
          <p:nvSpPr>
            <p:cNvPr id="4024" name="object 4024"/>
            <p:cNvSpPr/>
            <p:nvPr/>
          </p:nvSpPr>
          <p:spPr>
            <a:xfrm>
              <a:off x="5231015" y="3560064"/>
              <a:ext cx="166370" cy="24130"/>
            </a:xfrm>
            <a:custGeom>
              <a:avLst/>
              <a:gdLst/>
              <a:ahLst/>
              <a:cxnLst/>
              <a:rect l="l" t="t" r="r" b="b"/>
              <a:pathLst>
                <a:path w="166370" h="24129">
                  <a:moveTo>
                    <a:pt x="166115" y="23622"/>
                  </a:moveTo>
                  <a:lnTo>
                    <a:pt x="0" y="0"/>
                  </a:lnTo>
                  <a:lnTo>
                    <a:pt x="1524" y="23622"/>
                  </a:lnTo>
                  <a:lnTo>
                    <a:pt x="166115" y="236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25" name="object 4025"/>
            <p:cNvSpPr/>
            <p:nvPr/>
          </p:nvSpPr>
          <p:spPr>
            <a:xfrm>
              <a:off x="5231015" y="3560064"/>
              <a:ext cx="166370" cy="24130"/>
            </a:xfrm>
            <a:custGeom>
              <a:avLst/>
              <a:gdLst/>
              <a:ahLst/>
              <a:cxnLst/>
              <a:rect l="l" t="t" r="r" b="b"/>
              <a:pathLst>
                <a:path w="166370" h="24129">
                  <a:moveTo>
                    <a:pt x="0" y="0"/>
                  </a:moveTo>
                  <a:lnTo>
                    <a:pt x="1524" y="23622"/>
                  </a:lnTo>
                  <a:lnTo>
                    <a:pt x="166115" y="2362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26" name="object 4026"/>
            <p:cNvSpPr/>
            <p:nvPr/>
          </p:nvSpPr>
          <p:spPr>
            <a:xfrm>
              <a:off x="5231015" y="3560064"/>
              <a:ext cx="166370" cy="24130"/>
            </a:xfrm>
            <a:custGeom>
              <a:avLst/>
              <a:gdLst/>
              <a:ahLst/>
              <a:cxnLst/>
              <a:rect l="l" t="t" r="r" b="b"/>
              <a:pathLst>
                <a:path w="166370" h="24129">
                  <a:moveTo>
                    <a:pt x="166115" y="23622"/>
                  </a:moveTo>
                  <a:lnTo>
                    <a:pt x="164591" y="0"/>
                  </a:lnTo>
                  <a:lnTo>
                    <a:pt x="0" y="0"/>
                  </a:lnTo>
                  <a:lnTo>
                    <a:pt x="166115" y="236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27" name="object 4027"/>
            <p:cNvSpPr/>
            <p:nvPr/>
          </p:nvSpPr>
          <p:spPr>
            <a:xfrm>
              <a:off x="5231015" y="3560064"/>
              <a:ext cx="166370" cy="24130"/>
            </a:xfrm>
            <a:custGeom>
              <a:avLst/>
              <a:gdLst/>
              <a:ahLst/>
              <a:cxnLst/>
              <a:rect l="l" t="t" r="r" b="b"/>
              <a:pathLst>
                <a:path w="166370" h="24129">
                  <a:moveTo>
                    <a:pt x="0" y="0"/>
                  </a:moveTo>
                  <a:lnTo>
                    <a:pt x="164591" y="0"/>
                  </a:lnTo>
                  <a:lnTo>
                    <a:pt x="166115" y="2362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028" name="object 4028"/>
          <p:cNvGrpSpPr/>
          <p:nvPr/>
        </p:nvGrpSpPr>
        <p:grpSpPr>
          <a:xfrm>
            <a:off x="9417530" y="4845956"/>
            <a:ext cx="82123" cy="33714"/>
            <a:chOff x="5547626" y="3559683"/>
            <a:chExt cx="60325" cy="24765"/>
          </a:xfrm>
        </p:grpSpPr>
        <p:sp>
          <p:nvSpPr>
            <p:cNvPr id="4029" name="object 4029"/>
            <p:cNvSpPr/>
            <p:nvPr/>
          </p:nvSpPr>
          <p:spPr>
            <a:xfrm>
              <a:off x="5548007" y="3560064"/>
              <a:ext cx="59690" cy="24130"/>
            </a:xfrm>
            <a:custGeom>
              <a:avLst/>
              <a:gdLst/>
              <a:ahLst/>
              <a:cxnLst/>
              <a:rect l="l" t="t" r="r" b="b"/>
              <a:pathLst>
                <a:path w="59689" h="24129">
                  <a:moveTo>
                    <a:pt x="59436" y="0"/>
                  </a:moveTo>
                  <a:lnTo>
                    <a:pt x="0" y="0"/>
                  </a:lnTo>
                  <a:lnTo>
                    <a:pt x="18287" y="23622"/>
                  </a:lnTo>
                  <a:lnTo>
                    <a:pt x="5943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30" name="object 4030"/>
            <p:cNvSpPr/>
            <p:nvPr/>
          </p:nvSpPr>
          <p:spPr>
            <a:xfrm>
              <a:off x="5548007" y="3560064"/>
              <a:ext cx="59690" cy="24130"/>
            </a:xfrm>
            <a:custGeom>
              <a:avLst/>
              <a:gdLst/>
              <a:ahLst/>
              <a:cxnLst/>
              <a:rect l="l" t="t" r="r" b="b"/>
              <a:pathLst>
                <a:path w="59689" h="24129">
                  <a:moveTo>
                    <a:pt x="0" y="0"/>
                  </a:moveTo>
                  <a:lnTo>
                    <a:pt x="59436" y="0"/>
                  </a:lnTo>
                  <a:lnTo>
                    <a:pt x="18287" y="2362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031" name="object 4031"/>
          <p:cNvGrpSpPr/>
          <p:nvPr/>
        </p:nvGrpSpPr>
        <p:grpSpPr>
          <a:xfrm>
            <a:off x="7256741" y="4878112"/>
            <a:ext cx="440871" cy="30256"/>
            <a:chOff x="3960380" y="3583304"/>
            <a:chExt cx="323850" cy="22225"/>
          </a:xfrm>
        </p:grpSpPr>
        <p:sp>
          <p:nvSpPr>
            <p:cNvPr id="4032" name="object 4032"/>
            <p:cNvSpPr/>
            <p:nvPr/>
          </p:nvSpPr>
          <p:spPr>
            <a:xfrm>
              <a:off x="3960761" y="3583685"/>
              <a:ext cx="323215" cy="21590"/>
            </a:xfrm>
            <a:custGeom>
              <a:avLst/>
              <a:gdLst/>
              <a:ahLst/>
              <a:cxnLst/>
              <a:rect l="l" t="t" r="r" b="b"/>
              <a:pathLst>
                <a:path w="323214" h="21589">
                  <a:moveTo>
                    <a:pt x="323088" y="21336"/>
                  </a:moveTo>
                  <a:lnTo>
                    <a:pt x="37337" y="0"/>
                  </a:lnTo>
                  <a:lnTo>
                    <a:pt x="0" y="21336"/>
                  </a:lnTo>
                  <a:lnTo>
                    <a:pt x="323088" y="2133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33" name="object 4033"/>
            <p:cNvSpPr/>
            <p:nvPr/>
          </p:nvSpPr>
          <p:spPr>
            <a:xfrm>
              <a:off x="3960761" y="3583685"/>
              <a:ext cx="323215" cy="21590"/>
            </a:xfrm>
            <a:custGeom>
              <a:avLst/>
              <a:gdLst/>
              <a:ahLst/>
              <a:cxnLst/>
              <a:rect l="l" t="t" r="r" b="b"/>
              <a:pathLst>
                <a:path w="323214" h="21589">
                  <a:moveTo>
                    <a:pt x="37337" y="0"/>
                  </a:moveTo>
                  <a:lnTo>
                    <a:pt x="0" y="21336"/>
                  </a:lnTo>
                  <a:lnTo>
                    <a:pt x="323088" y="21336"/>
                  </a:lnTo>
                  <a:lnTo>
                    <a:pt x="37337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34" name="object 4034"/>
            <p:cNvSpPr/>
            <p:nvPr/>
          </p:nvSpPr>
          <p:spPr>
            <a:xfrm>
              <a:off x="3998099" y="3583685"/>
              <a:ext cx="285750" cy="21590"/>
            </a:xfrm>
            <a:custGeom>
              <a:avLst/>
              <a:gdLst/>
              <a:ahLst/>
              <a:cxnLst/>
              <a:rect l="l" t="t" r="r" b="b"/>
              <a:pathLst>
                <a:path w="285750" h="21589">
                  <a:moveTo>
                    <a:pt x="285750" y="21336"/>
                  </a:moveTo>
                  <a:lnTo>
                    <a:pt x="262890" y="0"/>
                  </a:lnTo>
                  <a:lnTo>
                    <a:pt x="0" y="0"/>
                  </a:lnTo>
                  <a:lnTo>
                    <a:pt x="285750" y="2133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35" name="object 4035"/>
            <p:cNvSpPr/>
            <p:nvPr/>
          </p:nvSpPr>
          <p:spPr>
            <a:xfrm>
              <a:off x="3998099" y="3583685"/>
              <a:ext cx="285750" cy="21590"/>
            </a:xfrm>
            <a:custGeom>
              <a:avLst/>
              <a:gdLst/>
              <a:ahLst/>
              <a:cxnLst/>
              <a:rect l="l" t="t" r="r" b="b"/>
              <a:pathLst>
                <a:path w="285750" h="21589">
                  <a:moveTo>
                    <a:pt x="0" y="0"/>
                  </a:moveTo>
                  <a:lnTo>
                    <a:pt x="262890" y="0"/>
                  </a:lnTo>
                  <a:lnTo>
                    <a:pt x="285750" y="2133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036" name="object 4036"/>
          <p:cNvGrpSpPr/>
          <p:nvPr/>
        </p:nvGrpSpPr>
        <p:grpSpPr>
          <a:xfrm>
            <a:off x="7988069" y="4878112"/>
            <a:ext cx="459025" cy="30256"/>
            <a:chOff x="4497590" y="3583304"/>
            <a:chExt cx="337185" cy="22225"/>
          </a:xfrm>
        </p:grpSpPr>
        <p:sp>
          <p:nvSpPr>
            <p:cNvPr id="4037" name="object 4037"/>
            <p:cNvSpPr/>
            <p:nvPr/>
          </p:nvSpPr>
          <p:spPr>
            <a:xfrm>
              <a:off x="4497971" y="3583685"/>
              <a:ext cx="336550" cy="21590"/>
            </a:xfrm>
            <a:custGeom>
              <a:avLst/>
              <a:gdLst/>
              <a:ahLst/>
              <a:cxnLst/>
              <a:rect l="l" t="t" r="r" b="b"/>
              <a:pathLst>
                <a:path w="336550" h="21589">
                  <a:moveTo>
                    <a:pt x="336041" y="21336"/>
                  </a:moveTo>
                  <a:lnTo>
                    <a:pt x="2286" y="0"/>
                  </a:lnTo>
                  <a:lnTo>
                    <a:pt x="0" y="21336"/>
                  </a:lnTo>
                  <a:lnTo>
                    <a:pt x="336041" y="2133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38" name="object 4038"/>
            <p:cNvSpPr/>
            <p:nvPr/>
          </p:nvSpPr>
          <p:spPr>
            <a:xfrm>
              <a:off x="4497971" y="3583685"/>
              <a:ext cx="336550" cy="21590"/>
            </a:xfrm>
            <a:custGeom>
              <a:avLst/>
              <a:gdLst/>
              <a:ahLst/>
              <a:cxnLst/>
              <a:rect l="l" t="t" r="r" b="b"/>
              <a:pathLst>
                <a:path w="336550" h="21589">
                  <a:moveTo>
                    <a:pt x="2286" y="0"/>
                  </a:moveTo>
                  <a:lnTo>
                    <a:pt x="0" y="21336"/>
                  </a:lnTo>
                  <a:lnTo>
                    <a:pt x="336041" y="21336"/>
                  </a:lnTo>
                  <a:lnTo>
                    <a:pt x="2286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39" name="object 4039"/>
            <p:cNvSpPr/>
            <p:nvPr/>
          </p:nvSpPr>
          <p:spPr>
            <a:xfrm>
              <a:off x="4500257" y="3583685"/>
              <a:ext cx="334010" cy="21590"/>
            </a:xfrm>
            <a:custGeom>
              <a:avLst/>
              <a:gdLst/>
              <a:ahLst/>
              <a:cxnLst/>
              <a:rect l="l" t="t" r="r" b="b"/>
              <a:pathLst>
                <a:path w="334010" h="21589">
                  <a:moveTo>
                    <a:pt x="333755" y="21336"/>
                  </a:moveTo>
                  <a:lnTo>
                    <a:pt x="325374" y="0"/>
                  </a:lnTo>
                  <a:lnTo>
                    <a:pt x="0" y="0"/>
                  </a:lnTo>
                  <a:lnTo>
                    <a:pt x="333755" y="2133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40" name="object 4040"/>
            <p:cNvSpPr/>
            <p:nvPr/>
          </p:nvSpPr>
          <p:spPr>
            <a:xfrm>
              <a:off x="4500257" y="3583685"/>
              <a:ext cx="334010" cy="21590"/>
            </a:xfrm>
            <a:custGeom>
              <a:avLst/>
              <a:gdLst/>
              <a:ahLst/>
              <a:cxnLst/>
              <a:rect l="l" t="t" r="r" b="b"/>
              <a:pathLst>
                <a:path w="334010" h="21589">
                  <a:moveTo>
                    <a:pt x="0" y="0"/>
                  </a:moveTo>
                  <a:lnTo>
                    <a:pt x="325374" y="0"/>
                  </a:lnTo>
                  <a:lnTo>
                    <a:pt x="333755" y="2133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041" name="object 4041"/>
          <p:cNvGrpSpPr/>
          <p:nvPr/>
        </p:nvGrpSpPr>
        <p:grpSpPr>
          <a:xfrm>
            <a:off x="8612551" y="4878112"/>
            <a:ext cx="225622" cy="30256"/>
            <a:chOff x="4956314" y="3583304"/>
            <a:chExt cx="165735" cy="22225"/>
          </a:xfrm>
        </p:grpSpPr>
        <p:sp>
          <p:nvSpPr>
            <p:cNvPr id="4042" name="object 4042"/>
            <p:cNvSpPr/>
            <p:nvPr/>
          </p:nvSpPr>
          <p:spPr>
            <a:xfrm>
              <a:off x="4956695" y="3583685"/>
              <a:ext cx="165100" cy="21590"/>
            </a:xfrm>
            <a:custGeom>
              <a:avLst/>
              <a:gdLst/>
              <a:ahLst/>
              <a:cxnLst/>
              <a:rect l="l" t="t" r="r" b="b"/>
              <a:pathLst>
                <a:path w="165100" h="21589">
                  <a:moveTo>
                    <a:pt x="164591" y="21336"/>
                  </a:moveTo>
                  <a:lnTo>
                    <a:pt x="0" y="0"/>
                  </a:lnTo>
                  <a:lnTo>
                    <a:pt x="1524" y="21336"/>
                  </a:lnTo>
                  <a:lnTo>
                    <a:pt x="164591" y="2133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43" name="object 4043"/>
            <p:cNvSpPr/>
            <p:nvPr/>
          </p:nvSpPr>
          <p:spPr>
            <a:xfrm>
              <a:off x="4956695" y="3583685"/>
              <a:ext cx="165100" cy="21590"/>
            </a:xfrm>
            <a:custGeom>
              <a:avLst/>
              <a:gdLst/>
              <a:ahLst/>
              <a:cxnLst/>
              <a:rect l="l" t="t" r="r" b="b"/>
              <a:pathLst>
                <a:path w="165100" h="21589">
                  <a:moveTo>
                    <a:pt x="0" y="0"/>
                  </a:moveTo>
                  <a:lnTo>
                    <a:pt x="1524" y="21336"/>
                  </a:lnTo>
                  <a:lnTo>
                    <a:pt x="164591" y="2133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44" name="object 4044"/>
            <p:cNvSpPr/>
            <p:nvPr/>
          </p:nvSpPr>
          <p:spPr>
            <a:xfrm>
              <a:off x="4956695" y="3583685"/>
              <a:ext cx="165100" cy="21590"/>
            </a:xfrm>
            <a:custGeom>
              <a:avLst/>
              <a:gdLst/>
              <a:ahLst/>
              <a:cxnLst/>
              <a:rect l="l" t="t" r="r" b="b"/>
              <a:pathLst>
                <a:path w="165100" h="21589">
                  <a:moveTo>
                    <a:pt x="164591" y="21336"/>
                  </a:moveTo>
                  <a:lnTo>
                    <a:pt x="163067" y="0"/>
                  </a:lnTo>
                  <a:lnTo>
                    <a:pt x="0" y="0"/>
                  </a:lnTo>
                  <a:lnTo>
                    <a:pt x="164591" y="2133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45" name="object 4045"/>
            <p:cNvSpPr/>
            <p:nvPr/>
          </p:nvSpPr>
          <p:spPr>
            <a:xfrm>
              <a:off x="4956695" y="3583685"/>
              <a:ext cx="165100" cy="21590"/>
            </a:xfrm>
            <a:custGeom>
              <a:avLst/>
              <a:gdLst/>
              <a:ahLst/>
              <a:cxnLst/>
              <a:rect l="l" t="t" r="r" b="b"/>
              <a:pathLst>
                <a:path w="165100" h="21589">
                  <a:moveTo>
                    <a:pt x="0" y="0"/>
                  </a:moveTo>
                  <a:lnTo>
                    <a:pt x="163067" y="0"/>
                  </a:lnTo>
                  <a:lnTo>
                    <a:pt x="164591" y="2133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046" name="object 4046"/>
          <p:cNvGrpSpPr/>
          <p:nvPr/>
        </p:nvGrpSpPr>
        <p:grpSpPr>
          <a:xfrm>
            <a:off x="8988070" y="4878112"/>
            <a:ext cx="227351" cy="30256"/>
            <a:chOff x="5232158" y="3583304"/>
            <a:chExt cx="167005" cy="22225"/>
          </a:xfrm>
        </p:grpSpPr>
        <p:sp>
          <p:nvSpPr>
            <p:cNvPr id="4047" name="object 4047"/>
            <p:cNvSpPr/>
            <p:nvPr/>
          </p:nvSpPr>
          <p:spPr>
            <a:xfrm>
              <a:off x="5232539" y="3583685"/>
              <a:ext cx="166370" cy="21590"/>
            </a:xfrm>
            <a:custGeom>
              <a:avLst/>
              <a:gdLst/>
              <a:ahLst/>
              <a:cxnLst/>
              <a:rect l="l" t="t" r="r" b="b"/>
              <a:pathLst>
                <a:path w="166370" h="21589">
                  <a:moveTo>
                    <a:pt x="166115" y="21336"/>
                  </a:moveTo>
                  <a:lnTo>
                    <a:pt x="0" y="0"/>
                  </a:lnTo>
                  <a:lnTo>
                    <a:pt x="1523" y="21336"/>
                  </a:lnTo>
                  <a:lnTo>
                    <a:pt x="166115" y="2133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48" name="object 4048"/>
            <p:cNvSpPr/>
            <p:nvPr/>
          </p:nvSpPr>
          <p:spPr>
            <a:xfrm>
              <a:off x="5232539" y="3583685"/>
              <a:ext cx="166370" cy="21590"/>
            </a:xfrm>
            <a:custGeom>
              <a:avLst/>
              <a:gdLst/>
              <a:ahLst/>
              <a:cxnLst/>
              <a:rect l="l" t="t" r="r" b="b"/>
              <a:pathLst>
                <a:path w="166370" h="21589">
                  <a:moveTo>
                    <a:pt x="0" y="0"/>
                  </a:moveTo>
                  <a:lnTo>
                    <a:pt x="1523" y="21336"/>
                  </a:lnTo>
                  <a:lnTo>
                    <a:pt x="166115" y="2133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49" name="object 4049"/>
            <p:cNvSpPr/>
            <p:nvPr/>
          </p:nvSpPr>
          <p:spPr>
            <a:xfrm>
              <a:off x="5232539" y="3583685"/>
              <a:ext cx="166370" cy="21590"/>
            </a:xfrm>
            <a:custGeom>
              <a:avLst/>
              <a:gdLst/>
              <a:ahLst/>
              <a:cxnLst/>
              <a:rect l="l" t="t" r="r" b="b"/>
              <a:pathLst>
                <a:path w="166370" h="21589">
                  <a:moveTo>
                    <a:pt x="166115" y="21336"/>
                  </a:moveTo>
                  <a:lnTo>
                    <a:pt x="164591" y="0"/>
                  </a:lnTo>
                  <a:lnTo>
                    <a:pt x="0" y="0"/>
                  </a:lnTo>
                  <a:lnTo>
                    <a:pt x="166115" y="2133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50" name="object 4050"/>
            <p:cNvSpPr/>
            <p:nvPr/>
          </p:nvSpPr>
          <p:spPr>
            <a:xfrm>
              <a:off x="5232539" y="3583685"/>
              <a:ext cx="166370" cy="21590"/>
            </a:xfrm>
            <a:custGeom>
              <a:avLst/>
              <a:gdLst/>
              <a:ahLst/>
              <a:cxnLst/>
              <a:rect l="l" t="t" r="r" b="b"/>
              <a:pathLst>
                <a:path w="166370" h="21589">
                  <a:moveTo>
                    <a:pt x="0" y="0"/>
                  </a:moveTo>
                  <a:lnTo>
                    <a:pt x="164591" y="0"/>
                  </a:lnTo>
                  <a:lnTo>
                    <a:pt x="166115" y="2133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051" name="object 4051"/>
          <p:cNvGrpSpPr/>
          <p:nvPr/>
        </p:nvGrpSpPr>
        <p:grpSpPr>
          <a:xfrm>
            <a:off x="7184127" y="4907157"/>
            <a:ext cx="539419" cy="44086"/>
            <a:chOff x="3907040" y="3604640"/>
            <a:chExt cx="396240" cy="32384"/>
          </a:xfrm>
        </p:grpSpPr>
        <p:sp>
          <p:nvSpPr>
            <p:cNvPr id="4052" name="object 4052"/>
            <p:cNvSpPr/>
            <p:nvPr/>
          </p:nvSpPr>
          <p:spPr>
            <a:xfrm>
              <a:off x="3907421" y="3605021"/>
              <a:ext cx="395605" cy="31750"/>
            </a:xfrm>
            <a:custGeom>
              <a:avLst/>
              <a:gdLst/>
              <a:ahLst/>
              <a:cxnLst/>
              <a:rect l="l" t="t" r="r" b="b"/>
              <a:pathLst>
                <a:path w="395604" h="31750">
                  <a:moveTo>
                    <a:pt x="395477" y="31241"/>
                  </a:moveTo>
                  <a:lnTo>
                    <a:pt x="53339" y="0"/>
                  </a:lnTo>
                  <a:lnTo>
                    <a:pt x="0" y="31241"/>
                  </a:lnTo>
                  <a:lnTo>
                    <a:pt x="395477" y="3124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53" name="object 4053"/>
            <p:cNvSpPr/>
            <p:nvPr/>
          </p:nvSpPr>
          <p:spPr>
            <a:xfrm>
              <a:off x="3907421" y="3605021"/>
              <a:ext cx="395605" cy="31750"/>
            </a:xfrm>
            <a:custGeom>
              <a:avLst/>
              <a:gdLst/>
              <a:ahLst/>
              <a:cxnLst/>
              <a:rect l="l" t="t" r="r" b="b"/>
              <a:pathLst>
                <a:path w="395604" h="31750">
                  <a:moveTo>
                    <a:pt x="53339" y="0"/>
                  </a:moveTo>
                  <a:lnTo>
                    <a:pt x="0" y="31241"/>
                  </a:lnTo>
                  <a:lnTo>
                    <a:pt x="395477" y="31241"/>
                  </a:lnTo>
                  <a:lnTo>
                    <a:pt x="53339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54" name="object 4054"/>
            <p:cNvSpPr/>
            <p:nvPr/>
          </p:nvSpPr>
          <p:spPr>
            <a:xfrm>
              <a:off x="3960761" y="3605021"/>
              <a:ext cx="342265" cy="31750"/>
            </a:xfrm>
            <a:custGeom>
              <a:avLst/>
              <a:gdLst/>
              <a:ahLst/>
              <a:cxnLst/>
              <a:rect l="l" t="t" r="r" b="b"/>
              <a:pathLst>
                <a:path w="342264" h="31750">
                  <a:moveTo>
                    <a:pt x="342138" y="31241"/>
                  </a:moveTo>
                  <a:lnTo>
                    <a:pt x="323088" y="0"/>
                  </a:lnTo>
                  <a:lnTo>
                    <a:pt x="0" y="0"/>
                  </a:lnTo>
                  <a:lnTo>
                    <a:pt x="342138" y="3124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55" name="object 4055"/>
            <p:cNvSpPr/>
            <p:nvPr/>
          </p:nvSpPr>
          <p:spPr>
            <a:xfrm>
              <a:off x="3960761" y="3605021"/>
              <a:ext cx="342265" cy="31750"/>
            </a:xfrm>
            <a:custGeom>
              <a:avLst/>
              <a:gdLst/>
              <a:ahLst/>
              <a:cxnLst/>
              <a:rect l="l" t="t" r="r" b="b"/>
              <a:pathLst>
                <a:path w="342264" h="31750">
                  <a:moveTo>
                    <a:pt x="0" y="0"/>
                  </a:moveTo>
                  <a:lnTo>
                    <a:pt x="323088" y="0"/>
                  </a:lnTo>
                  <a:lnTo>
                    <a:pt x="342138" y="3124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056" name="object 4056"/>
          <p:cNvGrpSpPr/>
          <p:nvPr/>
        </p:nvGrpSpPr>
        <p:grpSpPr>
          <a:xfrm>
            <a:off x="7981845" y="4907157"/>
            <a:ext cx="479772" cy="44086"/>
            <a:chOff x="4493018" y="3604640"/>
            <a:chExt cx="352425" cy="32384"/>
          </a:xfrm>
        </p:grpSpPr>
        <p:sp>
          <p:nvSpPr>
            <p:cNvPr id="4057" name="object 4057"/>
            <p:cNvSpPr/>
            <p:nvPr/>
          </p:nvSpPr>
          <p:spPr>
            <a:xfrm>
              <a:off x="4493399" y="3605021"/>
              <a:ext cx="351790" cy="31750"/>
            </a:xfrm>
            <a:custGeom>
              <a:avLst/>
              <a:gdLst/>
              <a:ahLst/>
              <a:cxnLst/>
              <a:rect l="l" t="t" r="r" b="b"/>
              <a:pathLst>
                <a:path w="351789" h="31750">
                  <a:moveTo>
                    <a:pt x="351282" y="31241"/>
                  </a:moveTo>
                  <a:lnTo>
                    <a:pt x="4572" y="0"/>
                  </a:lnTo>
                  <a:lnTo>
                    <a:pt x="0" y="31241"/>
                  </a:lnTo>
                  <a:lnTo>
                    <a:pt x="351282" y="3124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58" name="object 4058"/>
            <p:cNvSpPr/>
            <p:nvPr/>
          </p:nvSpPr>
          <p:spPr>
            <a:xfrm>
              <a:off x="4493399" y="3605021"/>
              <a:ext cx="351790" cy="31750"/>
            </a:xfrm>
            <a:custGeom>
              <a:avLst/>
              <a:gdLst/>
              <a:ahLst/>
              <a:cxnLst/>
              <a:rect l="l" t="t" r="r" b="b"/>
              <a:pathLst>
                <a:path w="351789" h="31750">
                  <a:moveTo>
                    <a:pt x="4572" y="0"/>
                  </a:moveTo>
                  <a:lnTo>
                    <a:pt x="0" y="31241"/>
                  </a:lnTo>
                  <a:lnTo>
                    <a:pt x="351282" y="31241"/>
                  </a:lnTo>
                  <a:lnTo>
                    <a:pt x="457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59" name="object 4059"/>
            <p:cNvSpPr/>
            <p:nvPr/>
          </p:nvSpPr>
          <p:spPr>
            <a:xfrm>
              <a:off x="4497971" y="3605021"/>
              <a:ext cx="346710" cy="31750"/>
            </a:xfrm>
            <a:custGeom>
              <a:avLst/>
              <a:gdLst/>
              <a:ahLst/>
              <a:cxnLst/>
              <a:rect l="l" t="t" r="r" b="b"/>
              <a:pathLst>
                <a:path w="346710" h="31750">
                  <a:moveTo>
                    <a:pt x="346710" y="31241"/>
                  </a:moveTo>
                  <a:lnTo>
                    <a:pt x="336041" y="0"/>
                  </a:lnTo>
                  <a:lnTo>
                    <a:pt x="0" y="0"/>
                  </a:lnTo>
                  <a:lnTo>
                    <a:pt x="346710" y="3124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60" name="object 4060"/>
            <p:cNvSpPr/>
            <p:nvPr/>
          </p:nvSpPr>
          <p:spPr>
            <a:xfrm>
              <a:off x="4497971" y="3605021"/>
              <a:ext cx="346710" cy="31750"/>
            </a:xfrm>
            <a:custGeom>
              <a:avLst/>
              <a:gdLst/>
              <a:ahLst/>
              <a:cxnLst/>
              <a:rect l="l" t="t" r="r" b="b"/>
              <a:pathLst>
                <a:path w="346710" h="31750">
                  <a:moveTo>
                    <a:pt x="0" y="0"/>
                  </a:moveTo>
                  <a:lnTo>
                    <a:pt x="336041" y="0"/>
                  </a:lnTo>
                  <a:lnTo>
                    <a:pt x="346710" y="3124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061" name="object 4061"/>
          <p:cNvGrpSpPr/>
          <p:nvPr/>
        </p:nvGrpSpPr>
        <p:grpSpPr>
          <a:xfrm>
            <a:off x="8614625" y="4907157"/>
            <a:ext cx="226487" cy="44086"/>
            <a:chOff x="4957838" y="3604640"/>
            <a:chExt cx="166370" cy="32384"/>
          </a:xfrm>
        </p:grpSpPr>
        <p:sp>
          <p:nvSpPr>
            <p:cNvPr id="4062" name="object 4062"/>
            <p:cNvSpPr/>
            <p:nvPr/>
          </p:nvSpPr>
          <p:spPr>
            <a:xfrm>
              <a:off x="4958219" y="3605021"/>
              <a:ext cx="165735" cy="31750"/>
            </a:xfrm>
            <a:custGeom>
              <a:avLst/>
              <a:gdLst/>
              <a:ahLst/>
              <a:cxnLst/>
              <a:rect l="l" t="t" r="r" b="b"/>
              <a:pathLst>
                <a:path w="165735" h="31750">
                  <a:moveTo>
                    <a:pt x="165353" y="31241"/>
                  </a:moveTo>
                  <a:lnTo>
                    <a:pt x="0" y="0"/>
                  </a:lnTo>
                  <a:lnTo>
                    <a:pt x="2286" y="31241"/>
                  </a:lnTo>
                  <a:lnTo>
                    <a:pt x="165353" y="3124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63" name="object 4063"/>
            <p:cNvSpPr/>
            <p:nvPr/>
          </p:nvSpPr>
          <p:spPr>
            <a:xfrm>
              <a:off x="4958219" y="3605021"/>
              <a:ext cx="165735" cy="31750"/>
            </a:xfrm>
            <a:custGeom>
              <a:avLst/>
              <a:gdLst/>
              <a:ahLst/>
              <a:cxnLst/>
              <a:rect l="l" t="t" r="r" b="b"/>
              <a:pathLst>
                <a:path w="165735" h="31750">
                  <a:moveTo>
                    <a:pt x="0" y="0"/>
                  </a:moveTo>
                  <a:lnTo>
                    <a:pt x="2286" y="31241"/>
                  </a:lnTo>
                  <a:lnTo>
                    <a:pt x="165353" y="3124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64" name="object 4064"/>
            <p:cNvSpPr/>
            <p:nvPr/>
          </p:nvSpPr>
          <p:spPr>
            <a:xfrm>
              <a:off x="4958219" y="3605021"/>
              <a:ext cx="165735" cy="31750"/>
            </a:xfrm>
            <a:custGeom>
              <a:avLst/>
              <a:gdLst/>
              <a:ahLst/>
              <a:cxnLst/>
              <a:rect l="l" t="t" r="r" b="b"/>
              <a:pathLst>
                <a:path w="165735" h="31750">
                  <a:moveTo>
                    <a:pt x="165353" y="31241"/>
                  </a:moveTo>
                  <a:lnTo>
                    <a:pt x="163067" y="0"/>
                  </a:lnTo>
                  <a:lnTo>
                    <a:pt x="0" y="0"/>
                  </a:lnTo>
                  <a:lnTo>
                    <a:pt x="165353" y="3124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65" name="object 4065"/>
            <p:cNvSpPr/>
            <p:nvPr/>
          </p:nvSpPr>
          <p:spPr>
            <a:xfrm>
              <a:off x="4958219" y="3605021"/>
              <a:ext cx="165735" cy="31750"/>
            </a:xfrm>
            <a:custGeom>
              <a:avLst/>
              <a:gdLst/>
              <a:ahLst/>
              <a:cxnLst/>
              <a:rect l="l" t="t" r="r" b="b"/>
              <a:pathLst>
                <a:path w="165735" h="31750">
                  <a:moveTo>
                    <a:pt x="0" y="0"/>
                  </a:moveTo>
                  <a:lnTo>
                    <a:pt x="163067" y="0"/>
                  </a:lnTo>
                  <a:lnTo>
                    <a:pt x="165353" y="3124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066" name="object 4066"/>
          <p:cNvGrpSpPr/>
          <p:nvPr/>
        </p:nvGrpSpPr>
        <p:grpSpPr>
          <a:xfrm>
            <a:off x="8990143" y="4907157"/>
            <a:ext cx="228216" cy="44086"/>
            <a:chOff x="5233682" y="3604640"/>
            <a:chExt cx="167640" cy="32384"/>
          </a:xfrm>
        </p:grpSpPr>
        <p:sp>
          <p:nvSpPr>
            <p:cNvPr id="4067" name="object 4067"/>
            <p:cNvSpPr/>
            <p:nvPr/>
          </p:nvSpPr>
          <p:spPr>
            <a:xfrm>
              <a:off x="5234063" y="3605021"/>
              <a:ext cx="167005" cy="31750"/>
            </a:xfrm>
            <a:custGeom>
              <a:avLst/>
              <a:gdLst/>
              <a:ahLst/>
              <a:cxnLst/>
              <a:rect l="l" t="t" r="r" b="b"/>
              <a:pathLst>
                <a:path w="167004" h="31750">
                  <a:moveTo>
                    <a:pt x="166878" y="31241"/>
                  </a:moveTo>
                  <a:lnTo>
                    <a:pt x="0" y="0"/>
                  </a:lnTo>
                  <a:lnTo>
                    <a:pt x="2286" y="31241"/>
                  </a:lnTo>
                  <a:lnTo>
                    <a:pt x="166878" y="3124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68" name="object 4068"/>
            <p:cNvSpPr/>
            <p:nvPr/>
          </p:nvSpPr>
          <p:spPr>
            <a:xfrm>
              <a:off x="5234063" y="3605021"/>
              <a:ext cx="167005" cy="31750"/>
            </a:xfrm>
            <a:custGeom>
              <a:avLst/>
              <a:gdLst/>
              <a:ahLst/>
              <a:cxnLst/>
              <a:rect l="l" t="t" r="r" b="b"/>
              <a:pathLst>
                <a:path w="167004" h="31750">
                  <a:moveTo>
                    <a:pt x="0" y="0"/>
                  </a:moveTo>
                  <a:lnTo>
                    <a:pt x="2286" y="31241"/>
                  </a:lnTo>
                  <a:lnTo>
                    <a:pt x="166878" y="3124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69" name="object 4069"/>
            <p:cNvSpPr/>
            <p:nvPr/>
          </p:nvSpPr>
          <p:spPr>
            <a:xfrm>
              <a:off x="5234063" y="3605021"/>
              <a:ext cx="167005" cy="31750"/>
            </a:xfrm>
            <a:custGeom>
              <a:avLst/>
              <a:gdLst/>
              <a:ahLst/>
              <a:cxnLst/>
              <a:rect l="l" t="t" r="r" b="b"/>
              <a:pathLst>
                <a:path w="167004" h="31750">
                  <a:moveTo>
                    <a:pt x="166878" y="31241"/>
                  </a:moveTo>
                  <a:lnTo>
                    <a:pt x="164592" y="0"/>
                  </a:lnTo>
                  <a:lnTo>
                    <a:pt x="0" y="0"/>
                  </a:lnTo>
                  <a:lnTo>
                    <a:pt x="166878" y="3124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70" name="object 4070"/>
            <p:cNvSpPr/>
            <p:nvPr/>
          </p:nvSpPr>
          <p:spPr>
            <a:xfrm>
              <a:off x="5234063" y="3605021"/>
              <a:ext cx="167005" cy="31750"/>
            </a:xfrm>
            <a:custGeom>
              <a:avLst/>
              <a:gdLst/>
              <a:ahLst/>
              <a:cxnLst/>
              <a:rect l="l" t="t" r="r" b="b"/>
              <a:pathLst>
                <a:path w="167004" h="31750">
                  <a:moveTo>
                    <a:pt x="0" y="0"/>
                  </a:moveTo>
                  <a:lnTo>
                    <a:pt x="164592" y="0"/>
                  </a:lnTo>
                  <a:lnTo>
                    <a:pt x="166878" y="3124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071" name="object 4071"/>
          <p:cNvGrpSpPr/>
          <p:nvPr/>
        </p:nvGrpSpPr>
        <p:grpSpPr>
          <a:xfrm>
            <a:off x="7146783" y="4949690"/>
            <a:ext cx="590422" cy="23340"/>
            <a:chOff x="3879608" y="3635883"/>
            <a:chExt cx="433705" cy="17145"/>
          </a:xfrm>
        </p:grpSpPr>
        <p:sp>
          <p:nvSpPr>
            <p:cNvPr id="4072" name="object 4072"/>
            <p:cNvSpPr/>
            <p:nvPr/>
          </p:nvSpPr>
          <p:spPr>
            <a:xfrm>
              <a:off x="3879989" y="3636264"/>
              <a:ext cx="433070" cy="16510"/>
            </a:xfrm>
            <a:custGeom>
              <a:avLst/>
              <a:gdLst/>
              <a:ahLst/>
              <a:cxnLst/>
              <a:rect l="l" t="t" r="r" b="b"/>
              <a:pathLst>
                <a:path w="433070" h="16510">
                  <a:moveTo>
                    <a:pt x="432815" y="16001"/>
                  </a:moveTo>
                  <a:lnTo>
                    <a:pt x="27431" y="0"/>
                  </a:lnTo>
                  <a:lnTo>
                    <a:pt x="0" y="16001"/>
                  </a:lnTo>
                  <a:lnTo>
                    <a:pt x="432815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73" name="object 4073"/>
            <p:cNvSpPr/>
            <p:nvPr/>
          </p:nvSpPr>
          <p:spPr>
            <a:xfrm>
              <a:off x="3879989" y="3636264"/>
              <a:ext cx="433070" cy="16510"/>
            </a:xfrm>
            <a:custGeom>
              <a:avLst/>
              <a:gdLst/>
              <a:ahLst/>
              <a:cxnLst/>
              <a:rect l="l" t="t" r="r" b="b"/>
              <a:pathLst>
                <a:path w="433070" h="16510">
                  <a:moveTo>
                    <a:pt x="27431" y="0"/>
                  </a:moveTo>
                  <a:lnTo>
                    <a:pt x="0" y="16001"/>
                  </a:lnTo>
                  <a:lnTo>
                    <a:pt x="432815" y="16001"/>
                  </a:lnTo>
                  <a:lnTo>
                    <a:pt x="27431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74" name="object 4074"/>
            <p:cNvSpPr/>
            <p:nvPr/>
          </p:nvSpPr>
          <p:spPr>
            <a:xfrm>
              <a:off x="3907421" y="3636264"/>
              <a:ext cx="405765" cy="16510"/>
            </a:xfrm>
            <a:custGeom>
              <a:avLst/>
              <a:gdLst/>
              <a:ahLst/>
              <a:cxnLst/>
              <a:rect l="l" t="t" r="r" b="b"/>
              <a:pathLst>
                <a:path w="405764" h="16510">
                  <a:moveTo>
                    <a:pt x="405384" y="16001"/>
                  </a:moveTo>
                  <a:lnTo>
                    <a:pt x="395477" y="0"/>
                  </a:lnTo>
                  <a:lnTo>
                    <a:pt x="0" y="0"/>
                  </a:lnTo>
                  <a:lnTo>
                    <a:pt x="405384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75" name="object 4075"/>
            <p:cNvSpPr/>
            <p:nvPr/>
          </p:nvSpPr>
          <p:spPr>
            <a:xfrm>
              <a:off x="3907421" y="3636264"/>
              <a:ext cx="405765" cy="16510"/>
            </a:xfrm>
            <a:custGeom>
              <a:avLst/>
              <a:gdLst/>
              <a:ahLst/>
              <a:cxnLst/>
              <a:rect l="l" t="t" r="r" b="b"/>
              <a:pathLst>
                <a:path w="405764" h="16510">
                  <a:moveTo>
                    <a:pt x="0" y="0"/>
                  </a:moveTo>
                  <a:lnTo>
                    <a:pt x="395477" y="0"/>
                  </a:lnTo>
                  <a:lnTo>
                    <a:pt x="405384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076" name="object 4076"/>
          <p:cNvGrpSpPr/>
          <p:nvPr/>
        </p:nvGrpSpPr>
        <p:grpSpPr>
          <a:xfrm>
            <a:off x="7978733" y="4949690"/>
            <a:ext cx="491010" cy="23340"/>
            <a:chOff x="4490732" y="3635883"/>
            <a:chExt cx="360680" cy="17145"/>
          </a:xfrm>
        </p:grpSpPr>
        <p:sp>
          <p:nvSpPr>
            <p:cNvPr id="4077" name="object 4077"/>
            <p:cNvSpPr/>
            <p:nvPr/>
          </p:nvSpPr>
          <p:spPr>
            <a:xfrm>
              <a:off x="4491113" y="3636264"/>
              <a:ext cx="170815" cy="16510"/>
            </a:xfrm>
            <a:custGeom>
              <a:avLst/>
              <a:gdLst/>
              <a:ahLst/>
              <a:cxnLst/>
              <a:rect l="l" t="t" r="r" b="b"/>
              <a:pathLst>
                <a:path w="170814" h="16510">
                  <a:moveTo>
                    <a:pt x="170688" y="16001"/>
                  </a:moveTo>
                  <a:lnTo>
                    <a:pt x="2286" y="0"/>
                  </a:lnTo>
                  <a:lnTo>
                    <a:pt x="0" y="16001"/>
                  </a:lnTo>
                  <a:lnTo>
                    <a:pt x="170688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78" name="object 4078"/>
            <p:cNvSpPr/>
            <p:nvPr/>
          </p:nvSpPr>
          <p:spPr>
            <a:xfrm>
              <a:off x="4491113" y="3636264"/>
              <a:ext cx="170815" cy="16510"/>
            </a:xfrm>
            <a:custGeom>
              <a:avLst/>
              <a:gdLst/>
              <a:ahLst/>
              <a:cxnLst/>
              <a:rect l="l" t="t" r="r" b="b"/>
              <a:pathLst>
                <a:path w="170814" h="16510">
                  <a:moveTo>
                    <a:pt x="2286" y="0"/>
                  </a:moveTo>
                  <a:lnTo>
                    <a:pt x="0" y="16001"/>
                  </a:lnTo>
                  <a:lnTo>
                    <a:pt x="170688" y="16001"/>
                  </a:lnTo>
                  <a:lnTo>
                    <a:pt x="2286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79" name="object 4079"/>
            <p:cNvSpPr/>
            <p:nvPr/>
          </p:nvSpPr>
          <p:spPr>
            <a:xfrm>
              <a:off x="4493399" y="3636264"/>
              <a:ext cx="170815" cy="16510"/>
            </a:xfrm>
            <a:custGeom>
              <a:avLst/>
              <a:gdLst/>
              <a:ahLst/>
              <a:cxnLst/>
              <a:rect l="l" t="t" r="r" b="b"/>
              <a:pathLst>
                <a:path w="170814" h="16510">
                  <a:moveTo>
                    <a:pt x="170687" y="0"/>
                  </a:moveTo>
                  <a:lnTo>
                    <a:pt x="0" y="0"/>
                  </a:lnTo>
                  <a:lnTo>
                    <a:pt x="168402" y="16001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80" name="object 4080"/>
            <p:cNvSpPr/>
            <p:nvPr/>
          </p:nvSpPr>
          <p:spPr>
            <a:xfrm>
              <a:off x="4493399" y="3636264"/>
              <a:ext cx="170815" cy="16510"/>
            </a:xfrm>
            <a:custGeom>
              <a:avLst/>
              <a:gdLst/>
              <a:ahLst/>
              <a:cxnLst/>
              <a:rect l="l" t="t" r="r" b="b"/>
              <a:pathLst>
                <a:path w="170814" h="16510">
                  <a:moveTo>
                    <a:pt x="0" y="0"/>
                  </a:moveTo>
                  <a:lnTo>
                    <a:pt x="170687" y="0"/>
                  </a:lnTo>
                  <a:lnTo>
                    <a:pt x="168402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81" name="object 4081"/>
            <p:cNvSpPr/>
            <p:nvPr/>
          </p:nvSpPr>
          <p:spPr>
            <a:xfrm>
              <a:off x="4664087" y="3636264"/>
              <a:ext cx="186690" cy="16510"/>
            </a:xfrm>
            <a:custGeom>
              <a:avLst/>
              <a:gdLst/>
              <a:ahLst/>
              <a:cxnLst/>
              <a:rect l="l" t="t" r="r" b="b"/>
              <a:pathLst>
                <a:path w="186689" h="16510">
                  <a:moveTo>
                    <a:pt x="186690" y="16001"/>
                  </a:moveTo>
                  <a:lnTo>
                    <a:pt x="0" y="0"/>
                  </a:lnTo>
                  <a:lnTo>
                    <a:pt x="6096" y="16001"/>
                  </a:lnTo>
                  <a:lnTo>
                    <a:pt x="186690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82" name="object 4082"/>
            <p:cNvSpPr/>
            <p:nvPr/>
          </p:nvSpPr>
          <p:spPr>
            <a:xfrm>
              <a:off x="4664087" y="3636264"/>
              <a:ext cx="186690" cy="16510"/>
            </a:xfrm>
            <a:custGeom>
              <a:avLst/>
              <a:gdLst/>
              <a:ahLst/>
              <a:cxnLst/>
              <a:rect l="l" t="t" r="r" b="b"/>
              <a:pathLst>
                <a:path w="186689" h="16510">
                  <a:moveTo>
                    <a:pt x="0" y="0"/>
                  </a:moveTo>
                  <a:lnTo>
                    <a:pt x="6096" y="16001"/>
                  </a:lnTo>
                  <a:lnTo>
                    <a:pt x="186690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83" name="object 4083"/>
            <p:cNvSpPr/>
            <p:nvPr/>
          </p:nvSpPr>
          <p:spPr>
            <a:xfrm>
              <a:off x="4664087" y="3636264"/>
              <a:ext cx="186690" cy="16510"/>
            </a:xfrm>
            <a:custGeom>
              <a:avLst/>
              <a:gdLst/>
              <a:ahLst/>
              <a:cxnLst/>
              <a:rect l="l" t="t" r="r" b="b"/>
              <a:pathLst>
                <a:path w="186689" h="16510">
                  <a:moveTo>
                    <a:pt x="186690" y="16001"/>
                  </a:moveTo>
                  <a:lnTo>
                    <a:pt x="180594" y="0"/>
                  </a:lnTo>
                  <a:lnTo>
                    <a:pt x="0" y="0"/>
                  </a:lnTo>
                  <a:lnTo>
                    <a:pt x="186690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84" name="object 4084"/>
            <p:cNvSpPr/>
            <p:nvPr/>
          </p:nvSpPr>
          <p:spPr>
            <a:xfrm>
              <a:off x="4664087" y="3636264"/>
              <a:ext cx="186690" cy="16510"/>
            </a:xfrm>
            <a:custGeom>
              <a:avLst/>
              <a:gdLst/>
              <a:ahLst/>
              <a:cxnLst/>
              <a:rect l="l" t="t" r="r" b="b"/>
              <a:pathLst>
                <a:path w="186689" h="16510">
                  <a:moveTo>
                    <a:pt x="0" y="0"/>
                  </a:moveTo>
                  <a:lnTo>
                    <a:pt x="180594" y="0"/>
                  </a:lnTo>
                  <a:lnTo>
                    <a:pt x="186690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085" name="object 4085"/>
          <p:cNvGrpSpPr/>
          <p:nvPr/>
        </p:nvGrpSpPr>
        <p:grpSpPr>
          <a:xfrm>
            <a:off x="8617737" y="4949690"/>
            <a:ext cx="224758" cy="23340"/>
            <a:chOff x="4960124" y="3635883"/>
            <a:chExt cx="165100" cy="17145"/>
          </a:xfrm>
        </p:grpSpPr>
        <p:sp>
          <p:nvSpPr>
            <p:cNvPr id="4086" name="object 4086"/>
            <p:cNvSpPr/>
            <p:nvPr/>
          </p:nvSpPr>
          <p:spPr>
            <a:xfrm>
              <a:off x="4960505" y="3636264"/>
              <a:ext cx="163830" cy="16510"/>
            </a:xfrm>
            <a:custGeom>
              <a:avLst/>
              <a:gdLst/>
              <a:ahLst/>
              <a:cxnLst/>
              <a:rect l="l" t="t" r="r" b="b"/>
              <a:pathLst>
                <a:path w="163829" h="16510">
                  <a:moveTo>
                    <a:pt x="163829" y="16001"/>
                  </a:moveTo>
                  <a:lnTo>
                    <a:pt x="0" y="0"/>
                  </a:lnTo>
                  <a:lnTo>
                    <a:pt x="1524" y="16001"/>
                  </a:lnTo>
                  <a:lnTo>
                    <a:pt x="163829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87" name="object 4087"/>
            <p:cNvSpPr/>
            <p:nvPr/>
          </p:nvSpPr>
          <p:spPr>
            <a:xfrm>
              <a:off x="4960505" y="3636264"/>
              <a:ext cx="163830" cy="16510"/>
            </a:xfrm>
            <a:custGeom>
              <a:avLst/>
              <a:gdLst/>
              <a:ahLst/>
              <a:cxnLst/>
              <a:rect l="l" t="t" r="r" b="b"/>
              <a:pathLst>
                <a:path w="163829" h="16510">
                  <a:moveTo>
                    <a:pt x="0" y="0"/>
                  </a:moveTo>
                  <a:lnTo>
                    <a:pt x="1524" y="16001"/>
                  </a:lnTo>
                  <a:lnTo>
                    <a:pt x="163829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88" name="object 4088"/>
            <p:cNvSpPr/>
            <p:nvPr/>
          </p:nvSpPr>
          <p:spPr>
            <a:xfrm>
              <a:off x="4960505" y="3636264"/>
              <a:ext cx="163830" cy="16510"/>
            </a:xfrm>
            <a:custGeom>
              <a:avLst/>
              <a:gdLst/>
              <a:ahLst/>
              <a:cxnLst/>
              <a:rect l="l" t="t" r="r" b="b"/>
              <a:pathLst>
                <a:path w="163829" h="16510">
                  <a:moveTo>
                    <a:pt x="163829" y="16001"/>
                  </a:moveTo>
                  <a:lnTo>
                    <a:pt x="163067" y="0"/>
                  </a:lnTo>
                  <a:lnTo>
                    <a:pt x="0" y="0"/>
                  </a:lnTo>
                  <a:lnTo>
                    <a:pt x="163829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89" name="object 4089"/>
            <p:cNvSpPr/>
            <p:nvPr/>
          </p:nvSpPr>
          <p:spPr>
            <a:xfrm>
              <a:off x="4960505" y="3636264"/>
              <a:ext cx="163830" cy="16510"/>
            </a:xfrm>
            <a:custGeom>
              <a:avLst/>
              <a:gdLst/>
              <a:ahLst/>
              <a:cxnLst/>
              <a:rect l="l" t="t" r="r" b="b"/>
              <a:pathLst>
                <a:path w="163829" h="16510">
                  <a:moveTo>
                    <a:pt x="0" y="0"/>
                  </a:moveTo>
                  <a:lnTo>
                    <a:pt x="163067" y="0"/>
                  </a:lnTo>
                  <a:lnTo>
                    <a:pt x="163829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090" name="object 4090"/>
          <p:cNvGrpSpPr/>
          <p:nvPr/>
        </p:nvGrpSpPr>
        <p:grpSpPr>
          <a:xfrm>
            <a:off x="8993256" y="4949690"/>
            <a:ext cx="227351" cy="23340"/>
            <a:chOff x="5235968" y="3635883"/>
            <a:chExt cx="167005" cy="17145"/>
          </a:xfrm>
        </p:grpSpPr>
        <p:sp>
          <p:nvSpPr>
            <p:cNvPr id="4091" name="object 4091"/>
            <p:cNvSpPr/>
            <p:nvPr/>
          </p:nvSpPr>
          <p:spPr>
            <a:xfrm>
              <a:off x="5236349" y="3636264"/>
              <a:ext cx="166370" cy="16510"/>
            </a:xfrm>
            <a:custGeom>
              <a:avLst/>
              <a:gdLst/>
              <a:ahLst/>
              <a:cxnLst/>
              <a:rect l="l" t="t" r="r" b="b"/>
              <a:pathLst>
                <a:path w="166370" h="16510">
                  <a:moveTo>
                    <a:pt x="166116" y="16001"/>
                  </a:moveTo>
                  <a:lnTo>
                    <a:pt x="0" y="0"/>
                  </a:lnTo>
                  <a:lnTo>
                    <a:pt x="1524" y="16001"/>
                  </a:lnTo>
                  <a:lnTo>
                    <a:pt x="166116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92" name="object 4092"/>
            <p:cNvSpPr/>
            <p:nvPr/>
          </p:nvSpPr>
          <p:spPr>
            <a:xfrm>
              <a:off x="5236349" y="3636264"/>
              <a:ext cx="166370" cy="16510"/>
            </a:xfrm>
            <a:custGeom>
              <a:avLst/>
              <a:gdLst/>
              <a:ahLst/>
              <a:cxnLst/>
              <a:rect l="l" t="t" r="r" b="b"/>
              <a:pathLst>
                <a:path w="166370" h="16510">
                  <a:moveTo>
                    <a:pt x="0" y="0"/>
                  </a:moveTo>
                  <a:lnTo>
                    <a:pt x="1524" y="16001"/>
                  </a:lnTo>
                  <a:lnTo>
                    <a:pt x="166116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93" name="object 4093"/>
            <p:cNvSpPr/>
            <p:nvPr/>
          </p:nvSpPr>
          <p:spPr>
            <a:xfrm>
              <a:off x="5236349" y="3636264"/>
              <a:ext cx="166370" cy="16510"/>
            </a:xfrm>
            <a:custGeom>
              <a:avLst/>
              <a:gdLst/>
              <a:ahLst/>
              <a:cxnLst/>
              <a:rect l="l" t="t" r="r" b="b"/>
              <a:pathLst>
                <a:path w="166370" h="16510">
                  <a:moveTo>
                    <a:pt x="166116" y="16001"/>
                  </a:moveTo>
                  <a:lnTo>
                    <a:pt x="164592" y="0"/>
                  </a:lnTo>
                  <a:lnTo>
                    <a:pt x="0" y="0"/>
                  </a:lnTo>
                  <a:lnTo>
                    <a:pt x="166116" y="1600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94" name="object 4094"/>
            <p:cNvSpPr/>
            <p:nvPr/>
          </p:nvSpPr>
          <p:spPr>
            <a:xfrm>
              <a:off x="5236349" y="3636264"/>
              <a:ext cx="166370" cy="16510"/>
            </a:xfrm>
            <a:custGeom>
              <a:avLst/>
              <a:gdLst/>
              <a:ahLst/>
              <a:cxnLst/>
              <a:rect l="l" t="t" r="r" b="b"/>
              <a:pathLst>
                <a:path w="166370" h="16510">
                  <a:moveTo>
                    <a:pt x="0" y="0"/>
                  </a:moveTo>
                  <a:lnTo>
                    <a:pt x="164592" y="0"/>
                  </a:lnTo>
                  <a:lnTo>
                    <a:pt x="166116" y="1600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095" name="object 4095"/>
          <p:cNvGrpSpPr/>
          <p:nvPr/>
        </p:nvGrpSpPr>
        <p:grpSpPr>
          <a:xfrm>
            <a:off x="7086617" y="4971472"/>
            <a:ext cx="665629" cy="35441"/>
            <a:chOff x="3835412" y="3651884"/>
            <a:chExt cx="488950" cy="26034"/>
          </a:xfrm>
        </p:grpSpPr>
        <p:sp>
          <p:nvSpPr>
            <p:cNvPr id="4096" name="object 4096"/>
            <p:cNvSpPr/>
            <p:nvPr/>
          </p:nvSpPr>
          <p:spPr>
            <a:xfrm>
              <a:off x="3835793" y="3652265"/>
              <a:ext cx="487680" cy="25400"/>
            </a:xfrm>
            <a:custGeom>
              <a:avLst/>
              <a:gdLst/>
              <a:ahLst/>
              <a:cxnLst/>
              <a:rect l="l" t="t" r="r" b="b"/>
              <a:pathLst>
                <a:path w="487679" h="25400">
                  <a:moveTo>
                    <a:pt x="487679" y="25146"/>
                  </a:moveTo>
                  <a:lnTo>
                    <a:pt x="44196" y="0"/>
                  </a:lnTo>
                  <a:lnTo>
                    <a:pt x="0" y="25146"/>
                  </a:lnTo>
                  <a:lnTo>
                    <a:pt x="487679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97" name="object 4097"/>
            <p:cNvSpPr/>
            <p:nvPr/>
          </p:nvSpPr>
          <p:spPr>
            <a:xfrm>
              <a:off x="3835793" y="3652265"/>
              <a:ext cx="487680" cy="25400"/>
            </a:xfrm>
            <a:custGeom>
              <a:avLst/>
              <a:gdLst/>
              <a:ahLst/>
              <a:cxnLst/>
              <a:rect l="l" t="t" r="r" b="b"/>
              <a:pathLst>
                <a:path w="487679" h="25400">
                  <a:moveTo>
                    <a:pt x="44196" y="0"/>
                  </a:moveTo>
                  <a:lnTo>
                    <a:pt x="0" y="25146"/>
                  </a:lnTo>
                  <a:lnTo>
                    <a:pt x="487679" y="25146"/>
                  </a:lnTo>
                  <a:lnTo>
                    <a:pt x="44196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98" name="object 4098"/>
            <p:cNvSpPr/>
            <p:nvPr/>
          </p:nvSpPr>
          <p:spPr>
            <a:xfrm>
              <a:off x="3879989" y="3652265"/>
              <a:ext cx="443865" cy="25400"/>
            </a:xfrm>
            <a:custGeom>
              <a:avLst/>
              <a:gdLst/>
              <a:ahLst/>
              <a:cxnLst/>
              <a:rect l="l" t="t" r="r" b="b"/>
              <a:pathLst>
                <a:path w="443864" h="25400">
                  <a:moveTo>
                    <a:pt x="443483" y="25146"/>
                  </a:moveTo>
                  <a:lnTo>
                    <a:pt x="432815" y="0"/>
                  </a:lnTo>
                  <a:lnTo>
                    <a:pt x="0" y="0"/>
                  </a:lnTo>
                  <a:lnTo>
                    <a:pt x="443483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099" name="object 4099"/>
            <p:cNvSpPr/>
            <p:nvPr/>
          </p:nvSpPr>
          <p:spPr>
            <a:xfrm>
              <a:off x="3879989" y="3652265"/>
              <a:ext cx="443865" cy="25400"/>
            </a:xfrm>
            <a:custGeom>
              <a:avLst/>
              <a:gdLst/>
              <a:ahLst/>
              <a:cxnLst/>
              <a:rect l="l" t="t" r="r" b="b"/>
              <a:pathLst>
                <a:path w="443864" h="25400">
                  <a:moveTo>
                    <a:pt x="0" y="0"/>
                  </a:moveTo>
                  <a:lnTo>
                    <a:pt x="432815" y="0"/>
                  </a:lnTo>
                  <a:lnTo>
                    <a:pt x="443483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100" name="object 4100"/>
          <p:cNvGrpSpPr/>
          <p:nvPr/>
        </p:nvGrpSpPr>
        <p:grpSpPr>
          <a:xfrm>
            <a:off x="7973546" y="4971472"/>
            <a:ext cx="508299" cy="35441"/>
            <a:chOff x="4486922" y="3651884"/>
            <a:chExt cx="373380" cy="26034"/>
          </a:xfrm>
        </p:grpSpPr>
        <p:sp>
          <p:nvSpPr>
            <p:cNvPr id="4101" name="object 4101"/>
            <p:cNvSpPr/>
            <p:nvPr/>
          </p:nvSpPr>
          <p:spPr>
            <a:xfrm>
              <a:off x="4487303" y="3652265"/>
              <a:ext cx="170815" cy="25400"/>
            </a:xfrm>
            <a:custGeom>
              <a:avLst/>
              <a:gdLst/>
              <a:ahLst/>
              <a:cxnLst/>
              <a:rect l="l" t="t" r="r" b="b"/>
              <a:pathLst>
                <a:path w="170814" h="25400">
                  <a:moveTo>
                    <a:pt x="170687" y="25146"/>
                  </a:moveTo>
                  <a:lnTo>
                    <a:pt x="3809" y="0"/>
                  </a:lnTo>
                  <a:lnTo>
                    <a:pt x="0" y="25146"/>
                  </a:lnTo>
                  <a:lnTo>
                    <a:pt x="170687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02" name="object 4102"/>
            <p:cNvSpPr/>
            <p:nvPr/>
          </p:nvSpPr>
          <p:spPr>
            <a:xfrm>
              <a:off x="4487303" y="3652265"/>
              <a:ext cx="170815" cy="25400"/>
            </a:xfrm>
            <a:custGeom>
              <a:avLst/>
              <a:gdLst/>
              <a:ahLst/>
              <a:cxnLst/>
              <a:rect l="l" t="t" r="r" b="b"/>
              <a:pathLst>
                <a:path w="170814" h="25400">
                  <a:moveTo>
                    <a:pt x="3809" y="0"/>
                  </a:moveTo>
                  <a:lnTo>
                    <a:pt x="0" y="25146"/>
                  </a:lnTo>
                  <a:lnTo>
                    <a:pt x="170687" y="25146"/>
                  </a:lnTo>
                  <a:lnTo>
                    <a:pt x="3809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03" name="object 4103"/>
            <p:cNvSpPr/>
            <p:nvPr/>
          </p:nvSpPr>
          <p:spPr>
            <a:xfrm>
              <a:off x="4491113" y="3652265"/>
              <a:ext cx="170815" cy="25400"/>
            </a:xfrm>
            <a:custGeom>
              <a:avLst/>
              <a:gdLst/>
              <a:ahLst/>
              <a:cxnLst/>
              <a:rect l="l" t="t" r="r" b="b"/>
              <a:pathLst>
                <a:path w="170814" h="25400">
                  <a:moveTo>
                    <a:pt x="170688" y="0"/>
                  </a:moveTo>
                  <a:lnTo>
                    <a:pt x="0" y="0"/>
                  </a:lnTo>
                  <a:lnTo>
                    <a:pt x="166878" y="25146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04" name="object 4104"/>
            <p:cNvSpPr/>
            <p:nvPr/>
          </p:nvSpPr>
          <p:spPr>
            <a:xfrm>
              <a:off x="4491113" y="3652265"/>
              <a:ext cx="170815" cy="25400"/>
            </a:xfrm>
            <a:custGeom>
              <a:avLst/>
              <a:gdLst/>
              <a:ahLst/>
              <a:cxnLst/>
              <a:rect l="l" t="t" r="r" b="b"/>
              <a:pathLst>
                <a:path w="170814" h="25400">
                  <a:moveTo>
                    <a:pt x="0" y="0"/>
                  </a:moveTo>
                  <a:lnTo>
                    <a:pt x="170688" y="0"/>
                  </a:lnTo>
                  <a:lnTo>
                    <a:pt x="166878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05" name="object 4105"/>
            <p:cNvSpPr/>
            <p:nvPr/>
          </p:nvSpPr>
          <p:spPr>
            <a:xfrm>
              <a:off x="4670183" y="3652265"/>
              <a:ext cx="189865" cy="25400"/>
            </a:xfrm>
            <a:custGeom>
              <a:avLst/>
              <a:gdLst/>
              <a:ahLst/>
              <a:cxnLst/>
              <a:rect l="l" t="t" r="r" b="b"/>
              <a:pathLst>
                <a:path w="189864" h="25400">
                  <a:moveTo>
                    <a:pt x="189737" y="25146"/>
                  </a:moveTo>
                  <a:lnTo>
                    <a:pt x="0" y="0"/>
                  </a:lnTo>
                  <a:lnTo>
                    <a:pt x="9144" y="25146"/>
                  </a:lnTo>
                  <a:lnTo>
                    <a:pt x="189737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06" name="object 4106"/>
            <p:cNvSpPr/>
            <p:nvPr/>
          </p:nvSpPr>
          <p:spPr>
            <a:xfrm>
              <a:off x="4670183" y="3652265"/>
              <a:ext cx="189865" cy="25400"/>
            </a:xfrm>
            <a:custGeom>
              <a:avLst/>
              <a:gdLst/>
              <a:ahLst/>
              <a:cxnLst/>
              <a:rect l="l" t="t" r="r" b="b"/>
              <a:pathLst>
                <a:path w="189864" h="25400">
                  <a:moveTo>
                    <a:pt x="0" y="0"/>
                  </a:moveTo>
                  <a:lnTo>
                    <a:pt x="9144" y="25146"/>
                  </a:lnTo>
                  <a:lnTo>
                    <a:pt x="189737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07" name="object 4107"/>
            <p:cNvSpPr/>
            <p:nvPr/>
          </p:nvSpPr>
          <p:spPr>
            <a:xfrm>
              <a:off x="4670183" y="3652265"/>
              <a:ext cx="189865" cy="25400"/>
            </a:xfrm>
            <a:custGeom>
              <a:avLst/>
              <a:gdLst/>
              <a:ahLst/>
              <a:cxnLst/>
              <a:rect l="l" t="t" r="r" b="b"/>
              <a:pathLst>
                <a:path w="189864" h="25400">
                  <a:moveTo>
                    <a:pt x="189737" y="25146"/>
                  </a:moveTo>
                  <a:lnTo>
                    <a:pt x="180594" y="0"/>
                  </a:lnTo>
                  <a:lnTo>
                    <a:pt x="0" y="0"/>
                  </a:lnTo>
                  <a:lnTo>
                    <a:pt x="189737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08" name="object 4108"/>
            <p:cNvSpPr/>
            <p:nvPr/>
          </p:nvSpPr>
          <p:spPr>
            <a:xfrm>
              <a:off x="4670183" y="3652265"/>
              <a:ext cx="189865" cy="25400"/>
            </a:xfrm>
            <a:custGeom>
              <a:avLst/>
              <a:gdLst/>
              <a:ahLst/>
              <a:cxnLst/>
              <a:rect l="l" t="t" r="r" b="b"/>
              <a:pathLst>
                <a:path w="189864" h="25400">
                  <a:moveTo>
                    <a:pt x="0" y="0"/>
                  </a:moveTo>
                  <a:lnTo>
                    <a:pt x="180594" y="0"/>
                  </a:lnTo>
                  <a:lnTo>
                    <a:pt x="189737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109" name="object 4109"/>
          <p:cNvGrpSpPr/>
          <p:nvPr/>
        </p:nvGrpSpPr>
        <p:grpSpPr>
          <a:xfrm>
            <a:off x="8619812" y="4971472"/>
            <a:ext cx="225622" cy="35441"/>
            <a:chOff x="4961648" y="3651884"/>
            <a:chExt cx="165735" cy="26034"/>
          </a:xfrm>
        </p:grpSpPr>
        <p:sp>
          <p:nvSpPr>
            <p:cNvPr id="4110" name="object 4110"/>
            <p:cNvSpPr/>
            <p:nvPr/>
          </p:nvSpPr>
          <p:spPr>
            <a:xfrm>
              <a:off x="4962029" y="3652265"/>
              <a:ext cx="165100" cy="25400"/>
            </a:xfrm>
            <a:custGeom>
              <a:avLst/>
              <a:gdLst/>
              <a:ahLst/>
              <a:cxnLst/>
              <a:rect l="l" t="t" r="r" b="b"/>
              <a:pathLst>
                <a:path w="165100" h="25400">
                  <a:moveTo>
                    <a:pt x="164591" y="25146"/>
                  </a:moveTo>
                  <a:lnTo>
                    <a:pt x="0" y="0"/>
                  </a:lnTo>
                  <a:lnTo>
                    <a:pt x="2286" y="25146"/>
                  </a:lnTo>
                  <a:lnTo>
                    <a:pt x="164591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11" name="object 4111"/>
            <p:cNvSpPr/>
            <p:nvPr/>
          </p:nvSpPr>
          <p:spPr>
            <a:xfrm>
              <a:off x="4962029" y="3652265"/>
              <a:ext cx="165100" cy="25400"/>
            </a:xfrm>
            <a:custGeom>
              <a:avLst/>
              <a:gdLst/>
              <a:ahLst/>
              <a:cxnLst/>
              <a:rect l="l" t="t" r="r" b="b"/>
              <a:pathLst>
                <a:path w="165100" h="25400">
                  <a:moveTo>
                    <a:pt x="0" y="0"/>
                  </a:moveTo>
                  <a:lnTo>
                    <a:pt x="2286" y="25146"/>
                  </a:lnTo>
                  <a:lnTo>
                    <a:pt x="164591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12" name="object 4112"/>
            <p:cNvSpPr/>
            <p:nvPr/>
          </p:nvSpPr>
          <p:spPr>
            <a:xfrm>
              <a:off x="4962029" y="3652265"/>
              <a:ext cx="165100" cy="25400"/>
            </a:xfrm>
            <a:custGeom>
              <a:avLst/>
              <a:gdLst/>
              <a:ahLst/>
              <a:cxnLst/>
              <a:rect l="l" t="t" r="r" b="b"/>
              <a:pathLst>
                <a:path w="165100" h="25400">
                  <a:moveTo>
                    <a:pt x="164591" y="25146"/>
                  </a:moveTo>
                  <a:lnTo>
                    <a:pt x="162305" y="0"/>
                  </a:lnTo>
                  <a:lnTo>
                    <a:pt x="0" y="0"/>
                  </a:lnTo>
                  <a:lnTo>
                    <a:pt x="164591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13" name="object 4113"/>
            <p:cNvSpPr/>
            <p:nvPr/>
          </p:nvSpPr>
          <p:spPr>
            <a:xfrm>
              <a:off x="4962029" y="3652265"/>
              <a:ext cx="165100" cy="25400"/>
            </a:xfrm>
            <a:custGeom>
              <a:avLst/>
              <a:gdLst/>
              <a:ahLst/>
              <a:cxnLst/>
              <a:rect l="l" t="t" r="r" b="b"/>
              <a:pathLst>
                <a:path w="165100" h="25400">
                  <a:moveTo>
                    <a:pt x="0" y="0"/>
                  </a:moveTo>
                  <a:lnTo>
                    <a:pt x="162305" y="0"/>
                  </a:lnTo>
                  <a:lnTo>
                    <a:pt x="164591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114" name="object 4114"/>
          <p:cNvGrpSpPr/>
          <p:nvPr/>
        </p:nvGrpSpPr>
        <p:grpSpPr>
          <a:xfrm>
            <a:off x="8995331" y="4971472"/>
            <a:ext cx="227351" cy="35441"/>
            <a:chOff x="5237492" y="3651884"/>
            <a:chExt cx="167005" cy="26034"/>
          </a:xfrm>
        </p:grpSpPr>
        <p:sp>
          <p:nvSpPr>
            <p:cNvPr id="4115" name="object 4115"/>
            <p:cNvSpPr/>
            <p:nvPr/>
          </p:nvSpPr>
          <p:spPr>
            <a:xfrm>
              <a:off x="5237873" y="3652265"/>
              <a:ext cx="166370" cy="25400"/>
            </a:xfrm>
            <a:custGeom>
              <a:avLst/>
              <a:gdLst/>
              <a:ahLst/>
              <a:cxnLst/>
              <a:rect l="l" t="t" r="r" b="b"/>
              <a:pathLst>
                <a:path w="166370" h="25400">
                  <a:moveTo>
                    <a:pt x="166116" y="25146"/>
                  </a:moveTo>
                  <a:lnTo>
                    <a:pt x="0" y="0"/>
                  </a:lnTo>
                  <a:lnTo>
                    <a:pt x="1524" y="25146"/>
                  </a:lnTo>
                  <a:lnTo>
                    <a:pt x="166116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16" name="object 4116"/>
            <p:cNvSpPr/>
            <p:nvPr/>
          </p:nvSpPr>
          <p:spPr>
            <a:xfrm>
              <a:off x="5237873" y="3652265"/>
              <a:ext cx="166370" cy="25400"/>
            </a:xfrm>
            <a:custGeom>
              <a:avLst/>
              <a:gdLst/>
              <a:ahLst/>
              <a:cxnLst/>
              <a:rect l="l" t="t" r="r" b="b"/>
              <a:pathLst>
                <a:path w="166370" h="25400">
                  <a:moveTo>
                    <a:pt x="0" y="0"/>
                  </a:moveTo>
                  <a:lnTo>
                    <a:pt x="1524" y="25146"/>
                  </a:lnTo>
                  <a:lnTo>
                    <a:pt x="166116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17" name="object 4117"/>
            <p:cNvSpPr/>
            <p:nvPr/>
          </p:nvSpPr>
          <p:spPr>
            <a:xfrm>
              <a:off x="5237873" y="3652265"/>
              <a:ext cx="166370" cy="25400"/>
            </a:xfrm>
            <a:custGeom>
              <a:avLst/>
              <a:gdLst/>
              <a:ahLst/>
              <a:cxnLst/>
              <a:rect l="l" t="t" r="r" b="b"/>
              <a:pathLst>
                <a:path w="166370" h="25400">
                  <a:moveTo>
                    <a:pt x="166116" y="25146"/>
                  </a:moveTo>
                  <a:lnTo>
                    <a:pt x="164592" y="0"/>
                  </a:lnTo>
                  <a:lnTo>
                    <a:pt x="0" y="0"/>
                  </a:lnTo>
                  <a:lnTo>
                    <a:pt x="166116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18" name="object 4118"/>
            <p:cNvSpPr/>
            <p:nvPr/>
          </p:nvSpPr>
          <p:spPr>
            <a:xfrm>
              <a:off x="5237873" y="3652265"/>
              <a:ext cx="166370" cy="25400"/>
            </a:xfrm>
            <a:custGeom>
              <a:avLst/>
              <a:gdLst/>
              <a:ahLst/>
              <a:cxnLst/>
              <a:rect l="l" t="t" r="r" b="b"/>
              <a:pathLst>
                <a:path w="166370" h="25400">
                  <a:moveTo>
                    <a:pt x="0" y="0"/>
                  </a:moveTo>
                  <a:lnTo>
                    <a:pt x="164592" y="0"/>
                  </a:lnTo>
                  <a:lnTo>
                    <a:pt x="166116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119" name="object 4119"/>
          <p:cNvGrpSpPr/>
          <p:nvPr/>
        </p:nvGrpSpPr>
        <p:grpSpPr>
          <a:xfrm>
            <a:off x="7018152" y="5005706"/>
            <a:ext cx="751210" cy="40629"/>
            <a:chOff x="3785120" y="3677030"/>
            <a:chExt cx="551815" cy="29845"/>
          </a:xfrm>
        </p:grpSpPr>
        <p:sp>
          <p:nvSpPr>
            <p:cNvPr id="4120" name="object 4120"/>
            <p:cNvSpPr/>
            <p:nvPr/>
          </p:nvSpPr>
          <p:spPr>
            <a:xfrm>
              <a:off x="3785501" y="3677411"/>
              <a:ext cx="551180" cy="29209"/>
            </a:xfrm>
            <a:custGeom>
              <a:avLst/>
              <a:gdLst/>
              <a:ahLst/>
              <a:cxnLst/>
              <a:rect l="l" t="t" r="r" b="b"/>
              <a:pathLst>
                <a:path w="551179" h="29210">
                  <a:moveTo>
                    <a:pt x="550926" y="28955"/>
                  </a:moveTo>
                  <a:lnTo>
                    <a:pt x="50291" y="0"/>
                  </a:lnTo>
                  <a:lnTo>
                    <a:pt x="0" y="28955"/>
                  </a:lnTo>
                  <a:lnTo>
                    <a:pt x="550926" y="2895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21" name="object 4121"/>
            <p:cNvSpPr/>
            <p:nvPr/>
          </p:nvSpPr>
          <p:spPr>
            <a:xfrm>
              <a:off x="3785501" y="3677411"/>
              <a:ext cx="551180" cy="29209"/>
            </a:xfrm>
            <a:custGeom>
              <a:avLst/>
              <a:gdLst/>
              <a:ahLst/>
              <a:cxnLst/>
              <a:rect l="l" t="t" r="r" b="b"/>
              <a:pathLst>
                <a:path w="551179" h="29210">
                  <a:moveTo>
                    <a:pt x="50291" y="0"/>
                  </a:moveTo>
                  <a:lnTo>
                    <a:pt x="0" y="28955"/>
                  </a:lnTo>
                  <a:lnTo>
                    <a:pt x="550926" y="28955"/>
                  </a:lnTo>
                  <a:lnTo>
                    <a:pt x="50291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22" name="object 4122"/>
            <p:cNvSpPr/>
            <p:nvPr/>
          </p:nvSpPr>
          <p:spPr>
            <a:xfrm>
              <a:off x="3835793" y="3677411"/>
              <a:ext cx="501015" cy="29209"/>
            </a:xfrm>
            <a:custGeom>
              <a:avLst/>
              <a:gdLst/>
              <a:ahLst/>
              <a:cxnLst/>
              <a:rect l="l" t="t" r="r" b="b"/>
              <a:pathLst>
                <a:path w="501014" h="29210">
                  <a:moveTo>
                    <a:pt x="500634" y="28955"/>
                  </a:moveTo>
                  <a:lnTo>
                    <a:pt x="487679" y="0"/>
                  </a:lnTo>
                  <a:lnTo>
                    <a:pt x="0" y="0"/>
                  </a:lnTo>
                  <a:lnTo>
                    <a:pt x="500634" y="2895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23" name="object 4123"/>
            <p:cNvSpPr/>
            <p:nvPr/>
          </p:nvSpPr>
          <p:spPr>
            <a:xfrm>
              <a:off x="3835793" y="3677411"/>
              <a:ext cx="501015" cy="29209"/>
            </a:xfrm>
            <a:custGeom>
              <a:avLst/>
              <a:gdLst/>
              <a:ahLst/>
              <a:cxnLst/>
              <a:rect l="l" t="t" r="r" b="b"/>
              <a:pathLst>
                <a:path w="501014" h="29210">
                  <a:moveTo>
                    <a:pt x="0" y="0"/>
                  </a:moveTo>
                  <a:lnTo>
                    <a:pt x="487679" y="0"/>
                  </a:lnTo>
                  <a:lnTo>
                    <a:pt x="500634" y="2895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124" name="object 4124"/>
          <p:cNvGrpSpPr/>
          <p:nvPr/>
        </p:nvGrpSpPr>
        <p:grpSpPr>
          <a:xfrm>
            <a:off x="7968359" y="5005706"/>
            <a:ext cx="527317" cy="40629"/>
            <a:chOff x="4483112" y="3677030"/>
            <a:chExt cx="387350" cy="29845"/>
          </a:xfrm>
        </p:grpSpPr>
        <p:sp>
          <p:nvSpPr>
            <p:cNvPr id="4125" name="object 4125"/>
            <p:cNvSpPr/>
            <p:nvPr/>
          </p:nvSpPr>
          <p:spPr>
            <a:xfrm>
              <a:off x="4483493" y="3677411"/>
              <a:ext cx="170180" cy="29209"/>
            </a:xfrm>
            <a:custGeom>
              <a:avLst/>
              <a:gdLst/>
              <a:ahLst/>
              <a:cxnLst/>
              <a:rect l="l" t="t" r="r" b="b"/>
              <a:pathLst>
                <a:path w="170179" h="29210">
                  <a:moveTo>
                    <a:pt x="169925" y="28955"/>
                  </a:moveTo>
                  <a:lnTo>
                    <a:pt x="3810" y="0"/>
                  </a:lnTo>
                  <a:lnTo>
                    <a:pt x="0" y="28955"/>
                  </a:lnTo>
                  <a:lnTo>
                    <a:pt x="169925" y="2895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26" name="object 4126"/>
            <p:cNvSpPr/>
            <p:nvPr/>
          </p:nvSpPr>
          <p:spPr>
            <a:xfrm>
              <a:off x="4483493" y="3677411"/>
              <a:ext cx="170180" cy="29209"/>
            </a:xfrm>
            <a:custGeom>
              <a:avLst/>
              <a:gdLst/>
              <a:ahLst/>
              <a:cxnLst/>
              <a:rect l="l" t="t" r="r" b="b"/>
              <a:pathLst>
                <a:path w="170179" h="29210">
                  <a:moveTo>
                    <a:pt x="3810" y="0"/>
                  </a:moveTo>
                  <a:lnTo>
                    <a:pt x="0" y="28955"/>
                  </a:lnTo>
                  <a:lnTo>
                    <a:pt x="169925" y="28955"/>
                  </a:lnTo>
                  <a:lnTo>
                    <a:pt x="381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27" name="object 4127"/>
            <p:cNvSpPr/>
            <p:nvPr/>
          </p:nvSpPr>
          <p:spPr>
            <a:xfrm>
              <a:off x="4487303" y="3677411"/>
              <a:ext cx="170815" cy="29209"/>
            </a:xfrm>
            <a:custGeom>
              <a:avLst/>
              <a:gdLst/>
              <a:ahLst/>
              <a:cxnLst/>
              <a:rect l="l" t="t" r="r" b="b"/>
              <a:pathLst>
                <a:path w="170814" h="29210">
                  <a:moveTo>
                    <a:pt x="170687" y="0"/>
                  </a:moveTo>
                  <a:lnTo>
                    <a:pt x="0" y="0"/>
                  </a:lnTo>
                  <a:lnTo>
                    <a:pt x="166115" y="28955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28" name="object 4128"/>
            <p:cNvSpPr/>
            <p:nvPr/>
          </p:nvSpPr>
          <p:spPr>
            <a:xfrm>
              <a:off x="4487303" y="3677411"/>
              <a:ext cx="170815" cy="29209"/>
            </a:xfrm>
            <a:custGeom>
              <a:avLst/>
              <a:gdLst/>
              <a:ahLst/>
              <a:cxnLst/>
              <a:rect l="l" t="t" r="r" b="b"/>
              <a:pathLst>
                <a:path w="170814" h="29210">
                  <a:moveTo>
                    <a:pt x="0" y="0"/>
                  </a:moveTo>
                  <a:lnTo>
                    <a:pt x="170687" y="0"/>
                  </a:lnTo>
                  <a:lnTo>
                    <a:pt x="166115" y="2895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29" name="object 4129"/>
            <p:cNvSpPr/>
            <p:nvPr/>
          </p:nvSpPr>
          <p:spPr>
            <a:xfrm>
              <a:off x="4679327" y="3677411"/>
              <a:ext cx="190500" cy="29209"/>
            </a:xfrm>
            <a:custGeom>
              <a:avLst/>
              <a:gdLst/>
              <a:ahLst/>
              <a:cxnLst/>
              <a:rect l="l" t="t" r="r" b="b"/>
              <a:pathLst>
                <a:path w="190500" h="29210">
                  <a:moveTo>
                    <a:pt x="190500" y="28955"/>
                  </a:moveTo>
                  <a:lnTo>
                    <a:pt x="0" y="0"/>
                  </a:lnTo>
                  <a:lnTo>
                    <a:pt x="10667" y="28955"/>
                  </a:lnTo>
                  <a:lnTo>
                    <a:pt x="190500" y="2895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30" name="object 4130"/>
            <p:cNvSpPr/>
            <p:nvPr/>
          </p:nvSpPr>
          <p:spPr>
            <a:xfrm>
              <a:off x="4679327" y="3677411"/>
              <a:ext cx="190500" cy="29209"/>
            </a:xfrm>
            <a:custGeom>
              <a:avLst/>
              <a:gdLst/>
              <a:ahLst/>
              <a:cxnLst/>
              <a:rect l="l" t="t" r="r" b="b"/>
              <a:pathLst>
                <a:path w="190500" h="29210">
                  <a:moveTo>
                    <a:pt x="0" y="0"/>
                  </a:moveTo>
                  <a:lnTo>
                    <a:pt x="10667" y="28955"/>
                  </a:lnTo>
                  <a:lnTo>
                    <a:pt x="190500" y="2895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31" name="object 4131"/>
            <p:cNvSpPr/>
            <p:nvPr/>
          </p:nvSpPr>
          <p:spPr>
            <a:xfrm>
              <a:off x="4679327" y="3677411"/>
              <a:ext cx="190500" cy="29209"/>
            </a:xfrm>
            <a:custGeom>
              <a:avLst/>
              <a:gdLst/>
              <a:ahLst/>
              <a:cxnLst/>
              <a:rect l="l" t="t" r="r" b="b"/>
              <a:pathLst>
                <a:path w="190500" h="29210">
                  <a:moveTo>
                    <a:pt x="190500" y="28955"/>
                  </a:moveTo>
                  <a:lnTo>
                    <a:pt x="180593" y="0"/>
                  </a:lnTo>
                  <a:lnTo>
                    <a:pt x="0" y="0"/>
                  </a:lnTo>
                  <a:lnTo>
                    <a:pt x="190500" y="2895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32" name="object 4132"/>
            <p:cNvSpPr/>
            <p:nvPr/>
          </p:nvSpPr>
          <p:spPr>
            <a:xfrm>
              <a:off x="4679327" y="3677411"/>
              <a:ext cx="190500" cy="29209"/>
            </a:xfrm>
            <a:custGeom>
              <a:avLst/>
              <a:gdLst/>
              <a:ahLst/>
              <a:cxnLst/>
              <a:rect l="l" t="t" r="r" b="b"/>
              <a:pathLst>
                <a:path w="190500" h="29210">
                  <a:moveTo>
                    <a:pt x="0" y="0"/>
                  </a:moveTo>
                  <a:lnTo>
                    <a:pt x="180593" y="0"/>
                  </a:lnTo>
                  <a:lnTo>
                    <a:pt x="190500" y="2895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133" name="object 4133"/>
          <p:cNvGrpSpPr/>
          <p:nvPr/>
        </p:nvGrpSpPr>
        <p:grpSpPr>
          <a:xfrm>
            <a:off x="8622924" y="5005706"/>
            <a:ext cx="225622" cy="40629"/>
            <a:chOff x="4963934" y="3677030"/>
            <a:chExt cx="165735" cy="29845"/>
          </a:xfrm>
        </p:grpSpPr>
        <p:sp>
          <p:nvSpPr>
            <p:cNvPr id="4134" name="object 4134"/>
            <p:cNvSpPr/>
            <p:nvPr/>
          </p:nvSpPr>
          <p:spPr>
            <a:xfrm>
              <a:off x="4964315" y="3677411"/>
              <a:ext cx="165100" cy="29209"/>
            </a:xfrm>
            <a:custGeom>
              <a:avLst/>
              <a:gdLst/>
              <a:ahLst/>
              <a:cxnLst/>
              <a:rect l="l" t="t" r="r" b="b"/>
              <a:pathLst>
                <a:path w="165100" h="29210">
                  <a:moveTo>
                    <a:pt x="164591" y="28955"/>
                  </a:moveTo>
                  <a:lnTo>
                    <a:pt x="0" y="0"/>
                  </a:lnTo>
                  <a:lnTo>
                    <a:pt x="1524" y="28955"/>
                  </a:lnTo>
                  <a:lnTo>
                    <a:pt x="164591" y="2895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35" name="object 4135"/>
            <p:cNvSpPr/>
            <p:nvPr/>
          </p:nvSpPr>
          <p:spPr>
            <a:xfrm>
              <a:off x="4964315" y="3677411"/>
              <a:ext cx="165100" cy="29209"/>
            </a:xfrm>
            <a:custGeom>
              <a:avLst/>
              <a:gdLst/>
              <a:ahLst/>
              <a:cxnLst/>
              <a:rect l="l" t="t" r="r" b="b"/>
              <a:pathLst>
                <a:path w="165100" h="29210">
                  <a:moveTo>
                    <a:pt x="0" y="0"/>
                  </a:moveTo>
                  <a:lnTo>
                    <a:pt x="1524" y="28955"/>
                  </a:lnTo>
                  <a:lnTo>
                    <a:pt x="164591" y="2895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36" name="object 4136"/>
            <p:cNvSpPr/>
            <p:nvPr/>
          </p:nvSpPr>
          <p:spPr>
            <a:xfrm>
              <a:off x="4964315" y="3677411"/>
              <a:ext cx="165100" cy="29209"/>
            </a:xfrm>
            <a:custGeom>
              <a:avLst/>
              <a:gdLst/>
              <a:ahLst/>
              <a:cxnLst/>
              <a:rect l="l" t="t" r="r" b="b"/>
              <a:pathLst>
                <a:path w="165100" h="29210">
                  <a:moveTo>
                    <a:pt x="164591" y="28955"/>
                  </a:moveTo>
                  <a:lnTo>
                    <a:pt x="162305" y="0"/>
                  </a:lnTo>
                  <a:lnTo>
                    <a:pt x="0" y="0"/>
                  </a:lnTo>
                  <a:lnTo>
                    <a:pt x="164591" y="2895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37" name="object 4137"/>
            <p:cNvSpPr/>
            <p:nvPr/>
          </p:nvSpPr>
          <p:spPr>
            <a:xfrm>
              <a:off x="4964315" y="3677411"/>
              <a:ext cx="165100" cy="29209"/>
            </a:xfrm>
            <a:custGeom>
              <a:avLst/>
              <a:gdLst/>
              <a:ahLst/>
              <a:cxnLst/>
              <a:rect l="l" t="t" r="r" b="b"/>
              <a:pathLst>
                <a:path w="165100" h="29210">
                  <a:moveTo>
                    <a:pt x="0" y="0"/>
                  </a:moveTo>
                  <a:lnTo>
                    <a:pt x="162305" y="0"/>
                  </a:lnTo>
                  <a:lnTo>
                    <a:pt x="164591" y="2895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138" name="object 4138"/>
          <p:cNvGrpSpPr/>
          <p:nvPr/>
        </p:nvGrpSpPr>
        <p:grpSpPr>
          <a:xfrm>
            <a:off x="8997406" y="5005706"/>
            <a:ext cx="225622" cy="40629"/>
            <a:chOff x="5239016" y="3677030"/>
            <a:chExt cx="165735" cy="29845"/>
          </a:xfrm>
        </p:grpSpPr>
        <p:sp>
          <p:nvSpPr>
            <p:cNvPr id="4139" name="object 4139"/>
            <p:cNvSpPr/>
            <p:nvPr/>
          </p:nvSpPr>
          <p:spPr>
            <a:xfrm>
              <a:off x="5239397" y="3677411"/>
              <a:ext cx="114300" cy="29209"/>
            </a:xfrm>
            <a:custGeom>
              <a:avLst/>
              <a:gdLst/>
              <a:ahLst/>
              <a:cxnLst/>
              <a:rect l="l" t="t" r="r" b="b"/>
              <a:pathLst>
                <a:path w="114300" h="29210">
                  <a:moveTo>
                    <a:pt x="114300" y="28955"/>
                  </a:moveTo>
                  <a:lnTo>
                    <a:pt x="0" y="0"/>
                  </a:lnTo>
                  <a:lnTo>
                    <a:pt x="2286" y="28955"/>
                  </a:lnTo>
                  <a:lnTo>
                    <a:pt x="114300" y="2895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40" name="object 4140"/>
            <p:cNvSpPr/>
            <p:nvPr/>
          </p:nvSpPr>
          <p:spPr>
            <a:xfrm>
              <a:off x="5239397" y="3677411"/>
              <a:ext cx="114300" cy="29209"/>
            </a:xfrm>
            <a:custGeom>
              <a:avLst/>
              <a:gdLst/>
              <a:ahLst/>
              <a:cxnLst/>
              <a:rect l="l" t="t" r="r" b="b"/>
              <a:pathLst>
                <a:path w="114300" h="29210">
                  <a:moveTo>
                    <a:pt x="0" y="0"/>
                  </a:moveTo>
                  <a:lnTo>
                    <a:pt x="2286" y="28955"/>
                  </a:lnTo>
                  <a:lnTo>
                    <a:pt x="114300" y="2895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41" name="object 4141"/>
            <p:cNvSpPr/>
            <p:nvPr/>
          </p:nvSpPr>
          <p:spPr>
            <a:xfrm>
              <a:off x="5239397" y="3677411"/>
              <a:ext cx="165100" cy="29209"/>
            </a:xfrm>
            <a:custGeom>
              <a:avLst/>
              <a:gdLst/>
              <a:ahLst/>
              <a:cxnLst/>
              <a:rect l="l" t="t" r="r" b="b"/>
              <a:pathLst>
                <a:path w="165100" h="29210">
                  <a:moveTo>
                    <a:pt x="164592" y="0"/>
                  </a:moveTo>
                  <a:lnTo>
                    <a:pt x="0" y="0"/>
                  </a:lnTo>
                  <a:lnTo>
                    <a:pt x="114300" y="28955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42" name="object 4142"/>
            <p:cNvSpPr/>
            <p:nvPr/>
          </p:nvSpPr>
          <p:spPr>
            <a:xfrm>
              <a:off x="5239397" y="3677411"/>
              <a:ext cx="165100" cy="29209"/>
            </a:xfrm>
            <a:custGeom>
              <a:avLst/>
              <a:gdLst/>
              <a:ahLst/>
              <a:cxnLst/>
              <a:rect l="l" t="t" r="r" b="b"/>
              <a:pathLst>
                <a:path w="165100" h="29210">
                  <a:moveTo>
                    <a:pt x="0" y="0"/>
                  </a:moveTo>
                  <a:lnTo>
                    <a:pt x="164592" y="0"/>
                  </a:lnTo>
                  <a:lnTo>
                    <a:pt x="114300" y="2895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143" name="object 4143"/>
          <p:cNvGrpSpPr/>
          <p:nvPr/>
        </p:nvGrpSpPr>
        <p:grpSpPr>
          <a:xfrm>
            <a:off x="7018151" y="5045124"/>
            <a:ext cx="755533" cy="12102"/>
            <a:chOff x="3785120" y="3705986"/>
            <a:chExt cx="554990" cy="8890"/>
          </a:xfrm>
        </p:grpSpPr>
        <p:sp>
          <p:nvSpPr>
            <p:cNvPr id="4144" name="object 4144"/>
            <p:cNvSpPr/>
            <p:nvPr/>
          </p:nvSpPr>
          <p:spPr>
            <a:xfrm>
              <a:off x="3785501" y="3706367"/>
              <a:ext cx="554355" cy="7620"/>
            </a:xfrm>
            <a:custGeom>
              <a:avLst/>
              <a:gdLst/>
              <a:ahLst/>
              <a:cxnLst/>
              <a:rect l="l" t="t" r="r" b="b"/>
              <a:pathLst>
                <a:path w="554354" h="7620">
                  <a:moveTo>
                    <a:pt x="553973" y="7620"/>
                  </a:moveTo>
                  <a:lnTo>
                    <a:pt x="0" y="0"/>
                  </a:lnTo>
                  <a:lnTo>
                    <a:pt x="761" y="7620"/>
                  </a:lnTo>
                  <a:lnTo>
                    <a:pt x="553973" y="762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45" name="object 4145"/>
            <p:cNvSpPr/>
            <p:nvPr/>
          </p:nvSpPr>
          <p:spPr>
            <a:xfrm>
              <a:off x="3785501" y="3706367"/>
              <a:ext cx="554355" cy="7620"/>
            </a:xfrm>
            <a:custGeom>
              <a:avLst/>
              <a:gdLst/>
              <a:ahLst/>
              <a:cxnLst/>
              <a:rect l="l" t="t" r="r" b="b"/>
              <a:pathLst>
                <a:path w="554354" h="7620">
                  <a:moveTo>
                    <a:pt x="0" y="0"/>
                  </a:moveTo>
                  <a:lnTo>
                    <a:pt x="761" y="7620"/>
                  </a:lnTo>
                  <a:lnTo>
                    <a:pt x="553973" y="762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46" name="object 4146"/>
            <p:cNvSpPr/>
            <p:nvPr/>
          </p:nvSpPr>
          <p:spPr>
            <a:xfrm>
              <a:off x="3785501" y="3706367"/>
              <a:ext cx="554355" cy="7620"/>
            </a:xfrm>
            <a:custGeom>
              <a:avLst/>
              <a:gdLst/>
              <a:ahLst/>
              <a:cxnLst/>
              <a:rect l="l" t="t" r="r" b="b"/>
              <a:pathLst>
                <a:path w="554354" h="7620">
                  <a:moveTo>
                    <a:pt x="553973" y="7620"/>
                  </a:moveTo>
                  <a:lnTo>
                    <a:pt x="550926" y="0"/>
                  </a:lnTo>
                  <a:lnTo>
                    <a:pt x="0" y="0"/>
                  </a:lnTo>
                  <a:lnTo>
                    <a:pt x="553973" y="762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47" name="object 4147"/>
            <p:cNvSpPr/>
            <p:nvPr/>
          </p:nvSpPr>
          <p:spPr>
            <a:xfrm>
              <a:off x="3785501" y="3706367"/>
              <a:ext cx="554355" cy="7620"/>
            </a:xfrm>
            <a:custGeom>
              <a:avLst/>
              <a:gdLst/>
              <a:ahLst/>
              <a:cxnLst/>
              <a:rect l="l" t="t" r="r" b="b"/>
              <a:pathLst>
                <a:path w="554354" h="7620">
                  <a:moveTo>
                    <a:pt x="0" y="0"/>
                  </a:moveTo>
                  <a:lnTo>
                    <a:pt x="550926" y="0"/>
                  </a:lnTo>
                  <a:lnTo>
                    <a:pt x="553973" y="762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148" name="object 4148"/>
          <p:cNvGrpSpPr/>
          <p:nvPr/>
        </p:nvGrpSpPr>
        <p:grpSpPr>
          <a:xfrm>
            <a:off x="7966285" y="5045124"/>
            <a:ext cx="533368" cy="12102"/>
            <a:chOff x="4481588" y="3705986"/>
            <a:chExt cx="391795" cy="8890"/>
          </a:xfrm>
        </p:grpSpPr>
        <p:sp>
          <p:nvSpPr>
            <p:cNvPr id="4149" name="object 4149"/>
            <p:cNvSpPr/>
            <p:nvPr/>
          </p:nvSpPr>
          <p:spPr>
            <a:xfrm>
              <a:off x="4481969" y="3706367"/>
              <a:ext cx="170815" cy="7620"/>
            </a:xfrm>
            <a:custGeom>
              <a:avLst/>
              <a:gdLst/>
              <a:ahLst/>
              <a:cxnLst/>
              <a:rect l="l" t="t" r="r" b="b"/>
              <a:pathLst>
                <a:path w="170814" h="7620">
                  <a:moveTo>
                    <a:pt x="170687" y="7620"/>
                  </a:moveTo>
                  <a:lnTo>
                    <a:pt x="1524" y="0"/>
                  </a:lnTo>
                  <a:lnTo>
                    <a:pt x="0" y="7620"/>
                  </a:lnTo>
                  <a:lnTo>
                    <a:pt x="170687" y="762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50" name="object 4150"/>
            <p:cNvSpPr/>
            <p:nvPr/>
          </p:nvSpPr>
          <p:spPr>
            <a:xfrm>
              <a:off x="4481969" y="3706367"/>
              <a:ext cx="170815" cy="7620"/>
            </a:xfrm>
            <a:custGeom>
              <a:avLst/>
              <a:gdLst/>
              <a:ahLst/>
              <a:cxnLst/>
              <a:rect l="l" t="t" r="r" b="b"/>
              <a:pathLst>
                <a:path w="170814" h="7620">
                  <a:moveTo>
                    <a:pt x="1524" y="0"/>
                  </a:moveTo>
                  <a:lnTo>
                    <a:pt x="0" y="7620"/>
                  </a:lnTo>
                  <a:lnTo>
                    <a:pt x="170687" y="7620"/>
                  </a:lnTo>
                  <a:lnTo>
                    <a:pt x="152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51" name="object 4151"/>
            <p:cNvSpPr/>
            <p:nvPr/>
          </p:nvSpPr>
          <p:spPr>
            <a:xfrm>
              <a:off x="4483493" y="3706367"/>
              <a:ext cx="170180" cy="7620"/>
            </a:xfrm>
            <a:custGeom>
              <a:avLst/>
              <a:gdLst/>
              <a:ahLst/>
              <a:cxnLst/>
              <a:rect l="l" t="t" r="r" b="b"/>
              <a:pathLst>
                <a:path w="170179" h="7620">
                  <a:moveTo>
                    <a:pt x="169925" y="0"/>
                  </a:moveTo>
                  <a:lnTo>
                    <a:pt x="0" y="0"/>
                  </a:lnTo>
                  <a:lnTo>
                    <a:pt x="169163" y="7620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52" name="object 4152"/>
            <p:cNvSpPr/>
            <p:nvPr/>
          </p:nvSpPr>
          <p:spPr>
            <a:xfrm>
              <a:off x="4483493" y="3706367"/>
              <a:ext cx="170180" cy="7620"/>
            </a:xfrm>
            <a:custGeom>
              <a:avLst/>
              <a:gdLst/>
              <a:ahLst/>
              <a:cxnLst/>
              <a:rect l="l" t="t" r="r" b="b"/>
              <a:pathLst>
                <a:path w="170179" h="7620">
                  <a:moveTo>
                    <a:pt x="0" y="0"/>
                  </a:moveTo>
                  <a:lnTo>
                    <a:pt x="169925" y="0"/>
                  </a:lnTo>
                  <a:lnTo>
                    <a:pt x="169163" y="762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53" name="object 4153"/>
            <p:cNvSpPr/>
            <p:nvPr/>
          </p:nvSpPr>
          <p:spPr>
            <a:xfrm>
              <a:off x="4689995" y="3706367"/>
              <a:ext cx="182880" cy="7620"/>
            </a:xfrm>
            <a:custGeom>
              <a:avLst/>
              <a:gdLst/>
              <a:ahLst/>
              <a:cxnLst/>
              <a:rect l="l" t="t" r="r" b="b"/>
              <a:pathLst>
                <a:path w="182879" h="7620">
                  <a:moveTo>
                    <a:pt x="182879" y="7620"/>
                  </a:moveTo>
                  <a:lnTo>
                    <a:pt x="0" y="0"/>
                  </a:lnTo>
                  <a:lnTo>
                    <a:pt x="2286" y="7620"/>
                  </a:lnTo>
                  <a:lnTo>
                    <a:pt x="182879" y="762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54" name="object 4154"/>
            <p:cNvSpPr/>
            <p:nvPr/>
          </p:nvSpPr>
          <p:spPr>
            <a:xfrm>
              <a:off x="4689995" y="3706367"/>
              <a:ext cx="182880" cy="7620"/>
            </a:xfrm>
            <a:custGeom>
              <a:avLst/>
              <a:gdLst/>
              <a:ahLst/>
              <a:cxnLst/>
              <a:rect l="l" t="t" r="r" b="b"/>
              <a:pathLst>
                <a:path w="182879" h="7620">
                  <a:moveTo>
                    <a:pt x="0" y="0"/>
                  </a:moveTo>
                  <a:lnTo>
                    <a:pt x="2286" y="7620"/>
                  </a:lnTo>
                  <a:lnTo>
                    <a:pt x="182879" y="762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55" name="object 4155"/>
            <p:cNvSpPr/>
            <p:nvPr/>
          </p:nvSpPr>
          <p:spPr>
            <a:xfrm>
              <a:off x="4689995" y="3706367"/>
              <a:ext cx="182880" cy="7620"/>
            </a:xfrm>
            <a:custGeom>
              <a:avLst/>
              <a:gdLst/>
              <a:ahLst/>
              <a:cxnLst/>
              <a:rect l="l" t="t" r="r" b="b"/>
              <a:pathLst>
                <a:path w="182879" h="7620">
                  <a:moveTo>
                    <a:pt x="182879" y="7620"/>
                  </a:moveTo>
                  <a:lnTo>
                    <a:pt x="179832" y="0"/>
                  </a:lnTo>
                  <a:lnTo>
                    <a:pt x="0" y="0"/>
                  </a:lnTo>
                  <a:lnTo>
                    <a:pt x="182879" y="762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56" name="object 4156"/>
            <p:cNvSpPr/>
            <p:nvPr/>
          </p:nvSpPr>
          <p:spPr>
            <a:xfrm>
              <a:off x="4689995" y="3706367"/>
              <a:ext cx="182880" cy="7620"/>
            </a:xfrm>
            <a:custGeom>
              <a:avLst/>
              <a:gdLst/>
              <a:ahLst/>
              <a:cxnLst/>
              <a:rect l="l" t="t" r="r" b="b"/>
              <a:pathLst>
                <a:path w="182879" h="7620">
                  <a:moveTo>
                    <a:pt x="0" y="0"/>
                  </a:moveTo>
                  <a:lnTo>
                    <a:pt x="179832" y="0"/>
                  </a:lnTo>
                  <a:lnTo>
                    <a:pt x="182879" y="762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157" name="object 4157"/>
          <p:cNvGrpSpPr/>
          <p:nvPr/>
        </p:nvGrpSpPr>
        <p:grpSpPr>
          <a:xfrm>
            <a:off x="8624998" y="5045124"/>
            <a:ext cx="223029" cy="12102"/>
            <a:chOff x="4965458" y="3705986"/>
            <a:chExt cx="163830" cy="8890"/>
          </a:xfrm>
        </p:grpSpPr>
        <p:sp>
          <p:nvSpPr>
            <p:cNvPr id="4158" name="object 4158"/>
            <p:cNvSpPr/>
            <p:nvPr/>
          </p:nvSpPr>
          <p:spPr>
            <a:xfrm>
              <a:off x="4965839" y="3706367"/>
              <a:ext cx="163195" cy="7620"/>
            </a:xfrm>
            <a:custGeom>
              <a:avLst/>
              <a:gdLst/>
              <a:ahLst/>
              <a:cxnLst/>
              <a:rect l="l" t="t" r="r" b="b"/>
              <a:pathLst>
                <a:path w="163195" h="7620">
                  <a:moveTo>
                    <a:pt x="163067" y="7620"/>
                  </a:moveTo>
                  <a:lnTo>
                    <a:pt x="0" y="0"/>
                  </a:lnTo>
                  <a:lnTo>
                    <a:pt x="762" y="7620"/>
                  </a:lnTo>
                  <a:lnTo>
                    <a:pt x="163067" y="762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59" name="object 4159"/>
            <p:cNvSpPr/>
            <p:nvPr/>
          </p:nvSpPr>
          <p:spPr>
            <a:xfrm>
              <a:off x="4965839" y="3706367"/>
              <a:ext cx="163195" cy="7620"/>
            </a:xfrm>
            <a:custGeom>
              <a:avLst/>
              <a:gdLst/>
              <a:ahLst/>
              <a:cxnLst/>
              <a:rect l="l" t="t" r="r" b="b"/>
              <a:pathLst>
                <a:path w="163195" h="7620">
                  <a:moveTo>
                    <a:pt x="0" y="0"/>
                  </a:moveTo>
                  <a:lnTo>
                    <a:pt x="762" y="7620"/>
                  </a:lnTo>
                  <a:lnTo>
                    <a:pt x="163067" y="762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60" name="object 4160"/>
            <p:cNvSpPr/>
            <p:nvPr/>
          </p:nvSpPr>
          <p:spPr>
            <a:xfrm>
              <a:off x="4965839" y="3706367"/>
              <a:ext cx="163195" cy="7620"/>
            </a:xfrm>
            <a:custGeom>
              <a:avLst/>
              <a:gdLst/>
              <a:ahLst/>
              <a:cxnLst/>
              <a:rect l="l" t="t" r="r" b="b"/>
              <a:pathLst>
                <a:path w="163195" h="7620">
                  <a:moveTo>
                    <a:pt x="163067" y="7620"/>
                  </a:moveTo>
                  <a:lnTo>
                    <a:pt x="163067" y="0"/>
                  </a:lnTo>
                  <a:lnTo>
                    <a:pt x="0" y="0"/>
                  </a:lnTo>
                  <a:lnTo>
                    <a:pt x="163067" y="762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61" name="object 4161"/>
            <p:cNvSpPr/>
            <p:nvPr/>
          </p:nvSpPr>
          <p:spPr>
            <a:xfrm>
              <a:off x="4965839" y="3706367"/>
              <a:ext cx="163195" cy="7620"/>
            </a:xfrm>
            <a:custGeom>
              <a:avLst/>
              <a:gdLst/>
              <a:ahLst/>
              <a:cxnLst/>
              <a:rect l="l" t="t" r="r" b="b"/>
              <a:pathLst>
                <a:path w="163195" h="7620">
                  <a:moveTo>
                    <a:pt x="0" y="0"/>
                  </a:moveTo>
                  <a:lnTo>
                    <a:pt x="163067" y="0"/>
                  </a:lnTo>
                  <a:lnTo>
                    <a:pt x="163067" y="762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162" name="object 4162"/>
          <p:cNvGrpSpPr/>
          <p:nvPr/>
        </p:nvGrpSpPr>
        <p:grpSpPr>
          <a:xfrm>
            <a:off x="9000517" y="5045124"/>
            <a:ext cx="153873" cy="12102"/>
            <a:chOff x="5241302" y="3705986"/>
            <a:chExt cx="113030" cy="8890"/>
          </a:xfrm>
        </p:grpSpPr>
        <p:sp>
          <p:nvSpPr>
            <p:cNvPr id="4163" name="object 4163"/>
            <p:cNvSpPr/>
            <p:nvPr/>
          </p:nvSpPr>
          <p:spPr>
            <a:xfrm>
              <a:off x="5241683" y="3706367"/>
              <a:ext cx="99060" cy="7620"/>
            </a:xfrm>
            <a:custGeom>
              <a:avLst/>
              <a:gdLst/>
              <a:ahLst/>
              <a:cxnLst/>
              <a:rect l="l" t="t" r="r" b="b"/>
              <a:pathLst>
                <a:path w="99060" h="7620">
                  <a:moveTo>
                    <a:pt x="99060" y="762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99060" y="762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64" name="object 4164"/>
            <p:cNvSpPr/>
            <p:nvPr/>
          </p:nvSpPr>
          <p:spPr>
            <a:xfrm>
              <a:off x="5241683" y="3706367"/>
              <a:ext cx="99060" cy="7620"/>
            </a:xfrm>
            <a:custGeom>
              <a:avLst/>
              <a:gdLst/>
              <a:ahLst/>
              <a:cxnLst/>
              <a:rect l="l" t="t" r="r" b="b"/>
              <a:pathLst>
                <a:path w="99060" h="7620">
                  <a:moveTo>
                    <a:pt x="0" y="0"/>
                  </a:moveTo>
                  <a:lnTo>
                    <a:pt x="0" y="7620"/>
                  </a:lnTo>
                  <a:lnTo>
                    <a:pt x="99060" y="762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65" name="object 4165"/>
            <p:cNvSpPr/>
            <p:nvPr/>
          </p:nvSpPr>
          <p:spPr>
            <a:xfrm>
              <a:off x="5241683" y="3706367"/>
              <a:ext cx="112395" cy="7620"/>
            </a:xfrm>
            <a:custGeom>
              <a:avLst/>
              <a:gdLst/>
              <a:ahLst/>
              <a:cxnLst/>
              <a:rect l="l" t="t" r="r" b="b"/>
              <a:pathLst>
                <a:path w="112395" h="7620">
                  <a:moveTo>
                    <a:pt x="112013" y="0"/>
                  </a:moveTo>
                  <a:lnTo>
                    <a:pt x="0" y="0"/>
                  </a:lnTo>
                  <a:lnTo>
                    <a:pt x="99060" y="7620"/>
                  </a:lnTo>
                  <a:lnTo>
                    <a:pt x="11201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66" name="object 4166"/>
            <p:cNvSpPr/>
            <p:nvPr/>
          </p:nvSpPr>
          <p:spPr>
            <a:xfrm>
              <a:off x="5241683" y="3706367"/>
              <a:ext cx="112395" cy="7620"/>
            </a:xfrm>
            <a:custGeom>
              <a:avLst/>
              <a:gdLst/>
              <a:ahLst/>
              <a:cxnLst/>
              <a:rect l="l" t="t" r="r" b="b"/>
              <a:pathLst>
                <a:path w="112395" h="7620">
                  <a:moveTo>
                    <a:pt x="0" y="0"/>
                  </a:moveTo>
                  <a:lnTo>
                    <a:pt x="112013" y="0"/>
                  </a:lnTo>
                  <a:lnTo>
                    <a:pt x="99060" y="762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167" name="object 4167"/>
          <p:cNvGrpSpPr/>
          <p:nvPr/>
        </p:nvGrpSpPr>
        <p:grpSpPr>
          <a:xfrm>
            <a:off x="7019190" y="5055499"/>
            <a:ext cx="756397" cy="9509"/>
            <a:chOff x="3785882" y="3713607"/>
            <a:chExt cx="555625" cy="6985"/>
          </a:xfrm>
        </p:grpSpPr>
        <p:sp>
          <p:nvSpPr>
            <p:cNvPr id="4168" name="object 4168"/>
            <p:cNvSpPr/>
            <p:nvPr/>
          </p:nvSpPr>
          <p:spPr>
            <a:xfrm>
              <a:off x="3786263" y="3713988"/>
              <a:ext cx="554990" cy="6350"/>
            </a:xfrm>
            <a:custGeom>
              <a:avLst/>
              <a:gdLst/>
              <a:ahLst/>
              <a:cxnLst/>
              <a:rect l="l" t="t" r="r" b="b"/>
              <a:pathLst>
                <a:path w="554989" h="6350">
                  <a:moveTo>
                    <a:pt x="554736" y="6096"/>
                  </a:moveTo>
                  <a:lnTo>
                    <a:pt x="0" y="0"/>
                  </a:lnTo>
                  <a:lnTo>
                    <a:pt x="762" y="6096"/>
                  </a:lnTo>
                  <a:lnTo>
                    <a:pt x="554736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69" name="object 4169"/>
            <p:cNvSpPr/>
            <p:nvPr/>
          </p:nvSpPr>
          <p:spPr>
            <a:xfrm>
              <a:off x="3786263" y="3713988"/>
              <a:ext cx="554990" cy="6350"/>
            </a:xfrm>
            <a:custGeom>
              <a:avLst/>
              <a:gdLst/>
              <a:ahLst/>
              <a:cxnLst/>
              <a:rect l="l" t="t" r="r" b="b"/>
              <a:pathLst>
                <a:path w="554989" h="6350">
                  <a:moveTo>
                    <a:pt x="0" y="0"/>
                  </a:moveTo>
                  <a:lnTo>
                    <a:pt x="762" y="6096"/>
                  </a:lnTo>
                  <a:lnTo>
                    <a:pt x="554736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70" name="object 4170"/>
            <p:cNvSpPr/>
            <p:nvPr/>
          </p:nvSpPr>
          <p:spPr>
            <a:xfrm>
              <a:off x="3786263" y="3713988"/>
              <a:ext cx="554990" cy="6350"/>
            </a:xfrm>
            <a:custGeom>
              <a:avLst/>
              <a:gdLst/>
              <a:ahLst/>
              <a:cxnLst/>
              <a:rect l="l" t="t" r="r" b="b"/>
              <a:pathLst>
                <a:path w="554989" h="6350">
                  <a:moveTo>
                    <a:pt x="554736" y="6096"/>
                  </a:moveTo>
                  <a:lnTo>
                    <a:pt x="553212" y="0"/>
                  </a:lnTo>
                  <a:lnTo>
                    <a:pt x="0" y="0"/>
                  </a:lnTo>
                  <a:lnTo>
                    <a:pt x="554736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71" name="object 4171"/>
            <p:cNvSpPr/>
            <p:nvPr/>
          </p:nvSpPr>
          <p:spPr>
            <a:xfrm>
              <a:off x="3786263" y="3713988"/>
              <a:ext cx="554990" cy="6350"/>
            </a:xfrm>
            <a:custGeom>
              <a:avLst/>
              <a:gdLst/>
              <a:ahLst/>
              <a:cxnLst/>
              <a:rect l="l" t="t" r="r" b="b"/>
              <a:pathLst>
                <a:path w="554989" h="6350">
                  <a:moveTo>
                    <a:pt x="0" y="0"/>
                  </a:moveTo>
                  <a:lnTo>
                    <a:pt x="553212" y="0"/>
                  </a:lnTo>
                  <a:lnTo>
                    <a:pt x="554736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172" name="object 4172"/>
          <p:cNvGrpSpPr/>
          <p:nvPr/>
        </p:nvGrpSpPr>
        <p:grpSpPr>
          <a:xfrm>
            <a:off x="7965247" y="5055499"/>
            <a:ext cx="537690" cy="9509"/>
            <a:chOff x="4480826" y="3713607"/>
            <a:chExt cx="394970" cy="6985"/>
          </a:xfrm>
        </p:grpSpPr>
        <p:sp>
          <p:nvSpPr>
            <p:cNvPr id="4173" name="object 4173"/>
            <p:cNvSpPr/>
            <p:nvPr/>
          </p:nvSpPr>
          <p:spPr>
            <a:xfrm>
              <a:off x="4481207" y="3713988"/>
              <a:ext cx="170815" cy="6350"/>
            </a:xfrm>
            <a:custGeom>
              <a:avLst/>
              <a:gdLst/>
              <a:ahLst/>
              <a:cxnLst/>
              <a:rect l="l" t="t" r="r" b="b"/>
              <a:pathLst>
                <a:path w="170814" h="6350">
                  <a:moveTo>
                    <a:pt x="170687" y="6096"/>
                  </a:moveTo>
                  <a:lnTo>
                    <a:pt x="762" y="0"/>
                  </a:lnTo>
                  <a:lnTo>
                    <a:pt x="0" y="6096"/>
                  </a:lnTo>
                  <a:lnTo>
                    <a:pt x="170687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74" name="object 4174"/>
            <p:cNvSpPr/>
            <p:nvPr/>
          </p:nvSpPr>
          <p:spPr>
            <a:xfrm>
              <a:off x="4481207" y="3713988"/>
              <a:ext cx="170815" cy="6350"/>
            </a:xfrm>
            <a:custGeom>
              <a:avLst/>
              <a:gdLst/>
              <a:ahLst/>
              <a:cxnLst/>
              <a:rect l="l" t="t" r="r" b="b"/>
              <a:pathLst>
                <a:path w="170814" h="6350">
                  <a:moveTo>
                    <a:pt x="762" y="0"/>
                  </a:moveTo>
                  <a:lnTo>
                    <a:pt x="0" y="6096"/>
                  </a:lnTo>
                  <a:lnTo>
                    <a:pt x="170687" y="6096"/>
                  </a:lnTo>
                  <a:lnTo>
                    <a:pt x="76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75" name="object 4175"/>
            <p:cNvSpPr/>
            <p:nvPr/>
          </p:nvSpPr>
          <p:spPr>
            <a:xfrm>
              <a:off x="4481969" y="3713988"/>
              <a:ext cx="170815" cy="6350"/>
            </a:xfrm>
            <a:custGeom>
              <a:avLst/>
              <a:gdLst/>
              <a:ahLst/>
              <a:cxnLst/>
              <a:rect l="l" t="t" r="r" b="b"/>
              <a:pathLst>
                <a:path w="170814" h="6350">
                  <a:moveTo>
                    <a:pt x="170687" y="0"/>
                  </a:moveTo>
                  <a:lnTo>
                    <a:pt x="0" y="0"/>
                  </a:lnTo>
                  <a:lnTo>
                    <a:pt x="169925" y="6096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76" name="object 4176"/>
            <p:cNvSpPr/>
            <p:nvPr/>
          </p:nvSpPr>
          <p:spPr>
            <a:xfrm>
              <a:off x="4481969" y="3713988"/>
              <a:ext cx="170815" cy="6350"/>
            </a:xfrm>
            <a:custGeom>
              <a:avLst/>
              <a:gdLst/>
              <a:ahLst/>
              <a:cxnLst/>
              <a:rect l="l" t="t" r="r" b="b"/>
              <a:pathLst>
                <a:path w="170814" h="6350">
                  <a:moveTo>
                    <a:pt x="0" y="0"/>
                  </a:moveTo>
                  <a:lnTo>
                    <a:pt x="170687" y="0"/>
                  </a:lnTo>
                  <a:lnTo>
                    <a:pt x="169925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77" name="object 4177"/>
            <p:cNvSpPr/>
            <p:nvPr/>
          </p:nvSpPr>
          <p:spPr>
            <a:xfrm>
              <a:off x="4692281" y="3713988"/>
              <a:ext cx="182880" cy="6350"/>
            </a:xfrm>
            <a:custGeom>
              <a:avLst/>
              <a:gdLst/>
              <a:ahLst/>
              <a:cxnLst/>
              <a:rect l="l" t="t" r="r" b="b"/>
              <a:pathLst>
                <a:path w="182879" h="6350">
                  <a:moveTo>
                    <a:pt x="182879" y="6096"/>
                  </a:moveTo>
                  <a:lnTo>
                    <a:pt x="0" y="0"/>
                  </a:lnTo>
                  <a:lnTo>
                    <a:pt x="2286" y="6096"/>
                  </a:lnTo>
                  <a:lnTo>
                    <a:pt x="182879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78" name="object 4178"/>
            <p:cNvSpPr/>
            <p:nvPr/>
          </p:nvSpPr>
          <p:spPr>
            <a:xfrm>
              <a:off x="4692281" y="3713988"/>
              <a:ext cx="182880" cy="6350"/>
            </a:xfrm>
            <a:custGeom>
              <a:avLst/>
              <a:gdLst/>
              <a:ahLst/>
              <a:cxnLst/>
              <a:rect l="l" t="t" r="r" b="b"/>
              <a:pathLst>
                <a:path w="182879" h="6350">
                  <a:moveTo>
                    <a:pt x="0" y="0"/>
                  </a:moveTo>
                  <a:lnTo>
                    <a:pt x="2286" y="6096"/>
                  </a:lnTo>
                  <a:lnTo>
                    <a:pt x="182879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79" name="object 4179"/>
            <p:cNvSpPr/>
            <p:nvPr/>
          </p:nvSpPr>
          <p:spPr>
            <a:xfrm>
              <a:off x="4692281" y="3713988"/>
              <a:ext cx="182880" cy="6350"/>
            </a:xfrm>
            <a:custGeom>
              <a:avLst/>
              <a:gdLst/>
              <a:ahLst/>
              <a:cxnLst/>
              <a:rect l="l" t="t" r="r" b="b"/>
              <a:pathLst>
                <a:path w="182879" h="6350">
                  <a:moveTo>
                    <a:pt x="182879" y="6096"/>
                  </a:moveTo>
                  <a:lnTo>
                    <a:pt x="180593" y="0"/>
                  </a:lnTo>
                  <a:lnTo>
                    <a:pt x="0" y="0"/>
                  </a:lnTo>
                  <a:lnTo>
                    <a:pt x="182879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80" name="object 4180"/>
            <p:cNvSpPr/>
            <p:nvPr/>
          </p:nvSpPr>
          <p:spPr>
            <a:xfrm>
              <a:off x="4692281" y="3713988"/>
              <a:ext cx="182880" cy="6350"/>
            </a:xfrm>
            <a:custGeom>
              <a:avLst/>
              <a:gdLst/>
              <a:ahLst/>
              <a:cxnLst/>
              <a:rect l="l" t="t" r="r" b="b"/>
              <a:pathLst>
                <a:path w="182879" h="6350">
                  <a:moveTo>
                    <a:pt x="0" y="0"/>
                  </a:moveTo>
                  <a:lnTo>
                    <a:pt x="180593" y="0"/>
                  </a:lnTo>
                  <a:lnTo>
                    <a:pt x="182879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181" name="object 4181"/>
          <p:cNvGrpSpPr/>
          <p:nvPr/>
        </p:nvGrpSpPr>
        <p:grpSpPr>
          <a:xfrm>
            <a:off x="8626036" y="5055499"/>
            <a:ext cx="223029" cy="9509"/>
            <a:chOff x="4966220" y="3713607"/>
            <a:chExt cx="163830" cy="6985"/>
          </a:xfrm>
        </p:grpSpPr>
        <p:sp>
          <p:nvSpPr>
            <p:cNvPr id="4182" name="object 4182"/>
            <p:cNvSpPr/>
            <p:nvPr/>
          </p:nvSpPr>
          <p:spPr>
            <a:xfrm>
              <a:off x="4966601" y="3713988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163067" y="6096"/>
                  </a:moveTo>
                  <a:lnTo>
                    <a:pt x="0" y="0"/>
                  </a:lnTo>
                  <a:lnTo>
                    <a:pt x="761" y="6096"/>
                  </a:lnTo>
                  <a:lnTo>
                    <a:pt x="163067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83" name="object 4183"/>
            <p:cNvSpPr/>
            <p:nvPr/>
          </p:nvSpPr>
          <p:spPr>
            <a:xfrm>
              <a:off x="4966601" y="3713988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0" y="0"/>
                  </a:moveTo>
                  <a:lnTo>
                    <a:pt x="761" y="6096"/>
                  </a:lnTo>
                  <a:lnTo>
                    <a:pt x="163067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84" name="object 4184"/>
            <p:cNvSpPr/>
            <p:nvPr/>
          </p:nvSpPr>
          <p:spPr>
            <a:xfrm>
              <a:off x="4966601" y="3713988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163067" y="6096"/>
                  </a:moveTo>
                  <a:lnTo>
                    <a:pt x="162305" y="0"/>
                  </a:lnTo>
                  <a:lnTo>
                    <a:pt x="0" y="0"/>
                  </a:lnTo>
                  <a:lnTo>
                    <a:pt x="163067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85" name="object 4185"/>
            <p:cNvSpPr/>
            <p:nvPr/>
          </p:nvSpPr>
          <p:spPr>
            <a:xfrm>
              <a:off x="4966601" y="3713988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0" y="0"/>
                  </a:moveTo>
                  <a:lnTo>
                    <a:pt x="162305" y="0"/>
                  </a:lnTo>
                  <a:lnTo>
                    <a:pt x="163067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186" name="object 4186"/>
          <p:cNvGrpSpPr/>
          <p:nvPr/>
        </p:nvGrpSpPr>
        <p:grpSpPr>
          <a:xfrm>
            <a:off x="9000517" y="5055499"/>
            <a:ext cx="136584" cy="9509"/>
            <a:chOff x="5241302" y="3713607"/>
            <a:chExt cx="100330" cy="6985"/>
          </a:xfrm>
        </p:grpSpPr>
        <p:sp>
          <p:nvSpPr>
            <p:cNvPr id="4187" name="object 4187"/>
            <p:cNvSpPr/>
            <p:nvPr/>
          </p:nvSpPr>
          <p:spPr>
            <a:xfrm>
              <a:off x="5241683" y="3713988"/>
              <a:ext cx="89535" cy="6350"/>
            </a:xfrm>
            <a:custGeom>
              <a:avLst/>
              <a:gdLst/>
              <a:ahLst/>
              <a:cxnLst/>
              <a:rect l="l" t="t" r="r" b="b"/>
              <a:pathLst>
                <a:path w="89535" h="6350">
                  <a:moveTo>
                    <a:pt x="89153" y="6096"/>
                  </a:moveTo>
                  <a:lnTo>
                    <a:pt x="0" y="0"/>
                  </a:lnTo>
                  <a:lnTo>
                    <a:pt x="762" y="6096"/>
                  </a:lnTo>
                  <a:lnTo>
                    <a:pt x="89153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88" name="object 4188"/>
            <p:cNvSpPr/>
            <p:nvPr/>
          </p:nvSpPr>
          <p:spPr>
            <a:xfrm>
              <a:off x="5241683" y="3713988"/>
              <a:ext cx="89535" cy="6350"/>
            </a:xfrm>
            <a:custGeom>
              <a:avLst/>
              <a:gdLst/>
              <a:ahLst/>
              <a:cxnLst/>
              <a:rect l="l" t="t" r="r" b="b"/>
              <a:pathLst>
                <a:path w="89535" h="6350">
                  <a:moveTo>
                    <a:pt x="0" y="0"/>
                  </a:moveTo>
                  <a:lnTo>
                    <a:pt x="762" y="6096"/>
                  </a:lnTo>
                  <a:lnTo>
                    <a:pt x="89153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89" name="object 4189"/>
            <p:cNvSpPr/>
            <p:nvPr/>
          </p:nvSpPr>
          <p:spPr>
            <a:xfrm>
              <a:off x="5241683" y="3713988"/>
              <a:ext cx="99060" cy="6350"/>
            </a:xfrm>
            <a:custGeom>
              <a:avLst/>
              <a:gdLst/>
              <a:ahLst/>
              <a:cxnLst/>
              <a:rect l="l" t="t" r="r" b="b"/>
              <a:pathLst>
                <a:path w="99060" h="6350">
                  <a:moveTo>
                    <a:pt x="99060" y="0"/>
                  </a:moveTo>
                  <a:lnTo>
                    <a:pt x="0" y="0"/>
                  </a:lnTo>
                  <a:lnTo>
                    <a:pt x="89153" y="6096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90" name="object 4190"/>
            <p:cNvSpPr/>
            <p:nvPr/>
          </p:nvSpPr>
          <p:spPr>
            <a:xfrm>
              <a:off x="5241683" y="3713988"/>
              <a:ext cx="99060" cy="6350"/>
            </a:xfrm>
            <a:custGeom>
              <a:avLst/>
              <a:gdLst/>
              <a:ahLst/>
              <a:cxnLst/>
              <a:rect l="l" t="t" r="r" b="b"/>
              <a:pathLst>
                <a:path w="99060" h="6350">
                  <a:moveTo>
                    <a:pt x="0" y="0"/>
                  </a:moveTo>
                  <a:lnTo>
                    <a:pt x="99060" y="0"/>
                  </a:lnTo>
                  <a:lnTo>
                    <a:pt x="89153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191" name="object 4191"/>
          <p:cNvGrpSpPr/>
          <p:nvPr/>
        </p:nvGrpSpPr>
        <p:grpSpPr>
          <a:xfrm>
            <a:off x="7020226" y="5063798"/>
            <a:ext cx="755533" cy="2593"/>
            <a:chOff x="3786644" y="3719703"/>
            <a:chExt cx="554990" cy="1905"/>
          </a:xfrm>
        </p:grpSpPr>
        <p:sp>
          <p:nvSpPr>
            <p:cNvPr id="4192" name="object 4192"/>
            <p:cNvSpPr/>
            <p:nvPr/>
          </p:nvSpPr>
          <p:spPr>
            <a:xfrm>
              <a:off x="3787025" y="3720084"/>
              <a:ext cx="292100" cy="1270"/>
            </a:xfrm>
            <a:custGeom>
              <a:avLst/>
              <a:gdLst/>
              <a:ahLst/>
              <a:cxnLst/>
              <a:rect l="l" t="t" r="r" b="b"/>
              <a:pathLst>
                <a:path w="292100" h="1270">
                  <a:moveTo>
                    <a:pt x="291846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291846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93" name="object 4193"/>
            <p:cNvSpPr/>
            <p:nvPr/>
          </p:nvSpPr>
          <p:spPr>
            <a:xfrm>
              <a:off x="3787025" y="3720084"/>
              <a:ext cx="292100" cy="1270"/>
            </a:xfrm>
            <a:custGeom>
              <a:avLst/>
              <a:gdLst/>
              <a:ahLst/>
              <a:cxnLst/>
              <a:rect l="l" t="t" r="r" b="b"/>
              <a:pathLst>
                <a:path w="292100" h="1270">
                  <a:moveTo>
                    <a:pt x="-380" y="381"/>
                  </a:moveTo>
                  <a:lnTo>
                    <a:pt x="292226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94" name="object 4194"/>
            <p:cNvSpPr/>
            <p:nvPr/>
          </p:nvSpPr>
          <p:spPr>
            <a:xfrm>
              <a:off x="3787025" y="3720084"/>
              <a:ext cx="314960" cy="1270"/>
            </a:xfrm>
            <a:custGeom>
              <a:avLst/>
              <a:gdLst/>
              <a:ahLst/>
              <a:cxnLst/>
              <a:rect l="l" t="t" r="r" b="b"/>
              <a:pathLst>
                <a:path w="314960" h="1270">
                  <a:moveTo>
                    <a:pt x="314706" y="0"/>
                  </a:moveTo>
                  <a:lnTo>
                    <a:pt x="0" y="0"/>
                  </a:lnTo>
                  <a:lnTo>
                    <a:pt x="291846" y="762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95" name="object 4195"/>
            <p:cNvSpPr/>
            <p:nvPr/>
          </p:nvSpPr>
          <p:spPr>
            <a:xfrm>
              <a:off x="3787025" y="3720084"/>
              <a:ext cx="314960" cy="1270"/>
            </a:xfrm>
            <a:custGeom>
              <a:avLst/>
              <a:gdLst/>
              <a:ahLst/>
              <a:cxnLst/>
              <a:rect l="l" t="t" r="r" b="b"/>
              <a:pathLst>
                <a:path w="314960" h="1270">
                  <a:moveTo>
                    <a:pt x="-380" y="381"/>
                  </a:moveTo>
                  <a:lnTo>
                    <a:pt x="315087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96" name="object 4196"/>
            <p:cNvSpPr/>
            <p:nvPr/>
          </p:nvSpPr>
          <p:spPr>
            <a:xfrm>
              <a:off x="4101731" y="3720084"/>
              <a:ext cx="239395" cy="1270"/>
            </a:xfrm>
            <a:custGeom>
              <a:avLst/>
              <a:gdLst/>
              <a:ahLst/>
              <a:cxnLst/>
              <a:rect l="l" t="t" r="r" b="b"/>
              <a:pathLst>
                <a:path w="239395" h="1270">
                  <a:moveTo>
                    <a:pt x="239267" y="762"/>
                  </a:moveTo>
                  <a:lnTo>
                    <a:pt x="0" y="0"/>
                  </a:lnTo>
                  <a:lnTo>
                    <a:pt x="1524" y="762"/>
                  </a:lnTo>
                  <a:lnTo>
                    <a:pt x="239267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97" name="object 4197"/>
            <p:cNvSpPr/>
            <p:nvPr/>
          </p:nvSpPr>
          <p:spPr>
            <a:xfrm>
              <a:off x="4101731" y="3720084"/>
              <a:ext cx="239395" cy="1270"/>
            </a:xfrm>
            <a:custGeom>
              <a:avLst/>
              <a:gdLst/>
              <a:ahLst/>
              <a:cxnLst/>
              <a:rect l="l" t="t" r="r" b="b"/>
              <a:pathLst>
                <a:path w="239395" h="1270">
                  <a:moveTo>
                    <a:pt x="-380" y="381"/>
                  </a:moveTo>
                  <a:lnTo>
                    <a:pt x="239648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98" name="object 4198"/>
            <p:cNvSpPr/>
            <p:nvPr/>
          </p:nvSpPr>
          <p:spPr>
            <a:xfrm>
              <a:off x="4101731" y="3720084"/>
              <a:ext cx="239395" cy="1270"/>
            </a:xfrm>
            <a:custGeom>
              <a:avLst/>
              <a:gdLst/>
              <a:ahLst/>
              <a:cxnLst/>
              <a:rect l="l" t="t" r="r" b="b"/>
              <a:pathLst>
                <a:path w="239395" h="1270">
                  <a:moveTo>
                    <a:pt x="239267" y="762"/>
                  </a:moveTo>
                  <a:lnTo>
                    <a:pt x="239267" y="0"/>
                  </a:lnTo>
                  <a:lnTo>
                    <a:pt x="0" y="0"/>
                  </a:lnTo>
                  <a:lnTo>
                    <a:pt x="239267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199" name="object 4199"/>
            <p:cNvSpPr/>
            <p:nvPr/>
          </p:nvSpPr>
          <p:spPr>
            <a:xfrm>
              <a:off x="4101731" y="3720084"/>
              <a:ext cx="239395" cy="1270"/>
            </a:xfrm>
            <a:custGeom>
              <a:avLst/>
              <a:gdLst/>
              <a:ahLst/>
              <a:cxnLst/>
              <a:rect l="l" t="t" r="r" b="b"/>
              <a:pathLst>
                <a:path w="239395" h="1270">
                  <a:moveTo>
                    <a:pt x="-380" y="381"/>
                  </a:moveTo>
                  <a:lnTo>
                    <a:pt x="239648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200" name="object 4200"/>
          <p:cNvGrpSpPr/>
          <p:nvPr/>
        </p:nvGrpSpPr>
        <p:grpSpPr>
          <a:xfrm>
            <a:off x="7965247" y="5063798"/>
            <a:ext cx="537690" cy="2593"/>
            <a:chOff x="4480826" y="3719703"/>
            <a:chExt cx="394970" cy="1905"/>
          </a:xfrm>
        </p:grpSpPr>
        <p:sp>
          <p:nvSpPr>
            <p:cNvPr id="4201" name="object 4201"/>
            <p:cNvSpPr/>
            <p:nvPr/>
          </p:nvSpPr>
          <p:spPr>
            <a:xfrm>
              <a:off x="4481207" y="3720084"/>
              <a:ext cx="170815" cy="1270"/>
            </a:xfrm>
            <a:custGeom>
              <a:avLst/>
              <a:gdLst/>
              <a:ahLst/>
              <a:cxnLst/>
              <a:rect l="l" t="t" r="r" b="b"/>
              <a:pathLst>
                <a:path w="170814" h="1270">
                  <a:moveTo>
                    <a:pt x="170687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70687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02" name="object 4202"/>
            <p:cNvSpPr/>
            <p:nvPr/>
          </p:nvSpPr>
          <p:spPr>
            <a:xfrm>
              <a:off x="4481207" y="3720084"/>
              <a:ext cx="170815" cy="1270"/>
            </a:xfrm>
            <a:custGeom>
              <a:avLst/>
              <a:gdLst/>
              <a:ahLst/>
              <a:cxnLst/>
              <a:rect l="l" t="t" r="r" b="b"/>
              <a:pathLst>
                <a:path w="170814" h="1270">
                  <a:moveTo>
                    <a:pt x="-380" y="381"/>
                  </a:moveTo>
                  <a:lnTo>
                    <a:pt x="171069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03" name="object 4203"/>
            <p:cNvSpPr/>
            <p:nvPr/>
          </p:nvSpPr>
          <p:spPr>
            <a:xfrm>
              <a:off x="4481207" y="3720084"/>
              <a:ext cx="170815" cy="1270"/>
            </a:xfrm>
            <a:custGeom>
              <a:avLst/>
              <a:gdLst/>
              <a:ahLst/>
              <a:cxnLst/>
              <a:rect l="l" t="t" r="r" b="b"/>
              <a:pathLst>
                <a:path w="170814" h="1270">
                  <a:moveTo>
                    <a:pt x="170687" y="762"/>
                  </a:moveTo>
                  <a:lnTo>
                    <a:pt x="170687" y="0"/>
                  </a:lnTo>
                  <a:lnTo>
                    <a:pt x="0" y="0"/>
                  </a:lnTo>
                  <a:lnTo>
                    <a:pt x="170687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04" name="object 4204"/>
            <p:cNvSpPr/>
            <p:nvPr/>
          </p:nvSpPr>
          <p:spPr>
            <a:xfrm>
              <a:off x="4481207" y="3720084"/>
              <a:ext cx="170815" cy="1270"/>
            </a:xfrm>
            <a:custGeom>
              <a:avLst/>
              <a:gdLst/>
              <a:ahLst/>
              <a:cxnLst/>
              <a:rect l="l" t="t" r="r" b="b"/>
              <a:pathLst>
                <a:path w="170814" h="1270">
                  <a:moveTo>
                    <a:pt x="-380" y="381"/>
                  </a:moveTo>
                  <a:lnTo>
                    <a:pt x="171069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05" name="object 4205"/>
            <p:cNvSpPr/>
            <p:nvPr/>
          </p:nvSpPr>
          <p:spPr>
            <a:xfrm>
              <a:off x="4694567" y="3720084"/>
              <a:ext cx="180975" cy="1270"/>
            </a:xfrm>
            <a:custGeom>
              <a:avLst/>
              <a:gdLst/>
              <a:ahLst/>
              <a:cxnLst/>
              <a:rect l="l" t="t" r="r" b="b"/>
              <a:pathLst>
                <a:path w="180975" h="1270">
                  <a:moveTo>
                    <a:pt x="180593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80593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06" name="object 4206"/>
            <p:cNvSpPr/>
            <p:nvPr/>
          </p:nvSpPr>
          <p:spPr>
            <a:xfrm>
              <a:off x="4694567" y="3720084"/>
              <a:ext cx="180975" cy="1270"/>
            </a:xfrm>
            <a:custGeom>
              <a:avLst/>
              <a:gdLst/>
              <a:ahLst/>
              <a:cxnLst/>
              <a:rect l="l" t="t" r="r" b="b"/>
              <a:pathLst>
                <a:path w="180975" h="1270">
                  <a:moveTo>
                    <a:pt x="-381" y="381"/>
                  </a:moveTo>
                  <a:lnTo>
                    <a:pt x="180974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07" name="object 4207"/>
            <p:cNvSpPr/>
            <p:nvPr/>
          </p:nvSpPr>
          <p:spPr>
            <a:xfrm>
              <a:off x="4694567" y="3720084"/>
              <a:ext cx="180975" cy="1270"/>
            </a:xfrm>
            <a:custGeom>
              <a:avLst/>
              <a:gdLst/>
              <a:ahLst/>
              <a:cxnLst/>
              <a:rect l="l" t="t" r="r" b="b"/>
              <a:pathLst>
                <a:path w="180975" h="1270">
                  <a:moveTo>
                    <a:pt x="180593" y="762"/>
                  </a:moveTo>
                  <a:lnTo>
                    <a:pt x="180593" y="0"/>
                  </a:lnTo>
                  <a:lnTo>
                    <a:pt x="0" y="0"/>
                  </a:lnTo>
                  <a:lnTo>
                    <a:pt x="180593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08" name="object 4208"/>
            <p:cNvSpPr/>
            <p:nvPr/>
          </p:nvSpPr>
          <p:spPr>
            <a:xfrm>
              <a:off x="4694567" y="3720084"/>
              <a:ext cx="180975" cy="1270"/>
            </a:xfrm>
            <a:custGeom>
              <a:avLst/>
              <a:gdLst/>
              <a:ahLst/>
              <a:cxnLst/>
              <a:rect l="l" t="t" r="r" b="b"/>
              <a:pathLst>
                <a:path w="180975" h="1270">
                  <a:moveTo>
                    <a:pt x="-381" y="381"/>
                  </a:moveTo>
                  <a:lnTo>
                    <a:pt x="180974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209" name="object 4209"/>
          <p:cNvGrpSpPr/>
          <p:nvPr/>
        </p:nvGrpSpPr>
        <p:grpSpPr>
          <a:xfrm>
            <a:off x="8627073" y="5063798"/>
            <a:ext cx="222165" cy="2593"/>
            <a:chOff x="4966982" y="3719703"/>
            <a:chExt cx="163195" cy="1905"/>
          </a:xfrm>
        </p:grpSpPr>
        <p:sp>
          <p:nvSpPr>
            <p:cNvPr id="4210" name="object 4210"/>
            <p:cNvSpPr/>
            <p:nvPr/>
          </p:nvSpPr>
          <p:spPr>
            <a:xfrm>
              <a:off x="4967363" y="3720084"/>
              <a:ext cx="162560" cy="1270"/>
            </a:xfrm>
            <a:custGeom>
              <a:avLst/>
              <a:gdLst/>
              <a:ahLst/>
              <a:cxnLst/>
              <a:rect l="l" t="t" r="r" b="b"/>
              <a:pathLst>
                <a:path w="162560" h="1270">
                  <a:moveTo>
                    <a:pt x="162306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62306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11" name="object 4211"/>
            <p:cNvSpPr/>
            <p:nvPr/>
          </p:nvSpPr>
          <p:spPr>
            <a:xfrm>
              <a:off x="4967363" y="3720084"/>
              <a:ext cx="162560" cy="1270"/>
            </a:xfrm>
            <a:custGeom>
              <a:avLst/>
              <a:gdLst/>
              <a:ahLst/>
              <a:cxnLst/>
              <a:rect l="l" t="t" r="r" b="b"/>
              <a:pathLst>
                <a:path w="162560" h="1270">
                  <a:moveTo>
                    <a:pt x="-380" y="381"/>
                  </a:moveTo>
                  <a:lnTo>
                    <a:pt x="162686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12" name="object 4212"/>
            <p:cNvSpPr/>
            <p:nvPr/>
          </p:nvSpPr>
          <p:spPr>
            <a:xfrm>
              <a:off x="4967363" y="3720084"/>
              <a:ext cx="162560" cy="1270"/>
            </a:xfrm>
            <a:custGeom>
              <a:avLst/>
              <a:gdLst/>
              <a:ahLst/>
              <a:cxnLst/>
              <a:rect l="l" t="t" r="r" b="b"/>
              <a:pathLst>
                <a:path w="162560" h="1270">
                  <a:moveTo>
                    <a:pt x="162306" y="762"/>
                  </a:moveTo>
                  <a:lnTo>
                    <a:pt x="162306" y="0"/>
                  </a:lnTo>
                  <a:lnTo>
                    <a:pt x="0" y="0"/>
                  </a:lnTo>
                  <a:lnTo>
                    <a:pt x="162306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13" name="object 4213"/>
            <p:cNvSpPr/>
            <p:nvPr/>
          </p:nvSpPr>
          <p:spPr>
            <a:xfrm>
              <a:off x="4967363" y="3720084"/>
              <a:ext cx="162560" cy="1270"/>
            </a:xfrm>
            <a:custGeom>
              <a:avLst/>
              <a:gdLst/>
              <a:ahLst/>
              <a:cxnLst/>
              <a:rect l="l" t="t" r="r" b="b"/>
              <a:pathLst>
                <a:path w="162560" h="1270">
                  <a:moveTo>
                    <a:pt x="-380" y="381"/>
                  </a:moveTo>
                  <a:lnTo>
                    <a:pt x="162686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214" name="object 4214"/>
          <p:cNvGrpSpPr/>
          <p:nvPr/>
        </p:nvGrpSpPr>
        <p:grpSpPr>
          <a:xfrm>
            <a:off x="9001555" y="5063798"/>
            <a:ext cx="121888" cy="2593"/>
            <a:chOff x="5242064" y="3719703"/>
            <a:chExt cx="89535" cy="1905"/>
          </a:xfrm>
        </p:grpSpPr>
        <p:sp>
          <p:nvSpPr>
            <p:cNvPr id="4215" name="object 4215"/>
            <p:cNvSpPr/>
            <p:nvPr/>
          </p:nvSpPr>
          <p:spPr>
            <a:xfrm>
              <a:off x="5242445" y="3720084"/>
              <a:ext cx="86995" cy="1270"/>
            </a:xfrm>
            <a:custGeom>
              <a:avLst/>
              <a:gdLst/>
              <a:ahLst/>
              <a:cxnLst/>
              <a:rect l="l" t="t" r="r" b="b"/>
              <a:pathLst>
                <a:path w="86995" h="1270">
                  <a:moveTo>
                    <a:pt x="86867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86867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16" name="object 4216"/>
            <p:cNvSpPr/>
            <p:nvPr/>
          </p:nvSpPr>
          <p:spPr>
            <a:xfrm>
              <a:off x="5242445" y="3720084"/>
              <a:ext cx="86995" cy="1270"/>
            </a:xfrm>
            <a:custGeom>
              <a:avLst/>
              <a:gdLst/>
              <a:ahLst/>
              <a:cxnLst/>
              <a:rect l="l" t="t" r="r" b="b"/>
              <a:pathLst>
                <a:path w="86995" h="1270">
                  <a:moveTo>
                    <a:pt x="-380" y="381"/>
                  </a:moveTo>
                  <a:lnTo>
                    <a:pt x="87248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17" name="object 4217"/>
            <p:cNvSpPr/>
            <p:nvPr/>
          </p:nvSpPr>
          <p:spPr>
            <a:xfrm>
              <a:off x="5242445" y="3720084"/>
              <a:ext cx="88900" cy="1270"/>
            </a:xfrm>
            <a:custGeom>
              <a:avLst/>
              <a:gdLst/>
              <a:ahLst/>
              <a:cxnLst/>
              <a:rect l="l" t="t" r="r" b="b"/>
              <a:pathLst>
                <a:path w="88900" h="1270">
                  <a:moveTo>
                    <a:pt x="88391" y="0"/>
                  </a:moveTo>
                  <a:lnTo>
                    <a:pt x="0" y="0"/>
                  </a:lnTo>
                  <a:lnTo>
                    <a:pt x="86867" y="762"/>
                  </a:lnTo>
                  <a:lnTo>
                    <a:pt x="8839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18" name="object 4218"/>
            <p:cNvSpPr/>
            <p:nvPr/>
          </p:nvSpPr>
          <p:spPr>
            <a:xfrm>
              <a:off x="5242445" y="3720084"/>
              <a:ext cx="88900" cy="1270"/>
            </a:xfrm>
            <a:custGeom>
              <a:avLst/>
              <a:gdLst/>
              <a:ahLst/>
              <a:cxnLst/>
              <a:rect l="l" t="t" r="r" b="b"/>
              <a:pathLst>
                <a:path w="88900" h="1270">
                  <a:moveTo>
                    <a:pt x="-381" y="381"/>
                  </a:moveTo>
                  <a:lnTo>
                    <a:pt x="88772" y="381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219" name="object 4219"/>
          <p:cNvGrpSpPr/>
          <p:nvPr/>
        </p:nvGrpSpPr>
        <p:grpSpPr>
          <a:xfrm>
            <a:off x="7020227" y="5064835"/>
            <a:ext cx="756397" cy="9509"/>
            <a:chOff x="3786644" y="3720465"/>
            <a:chExt cx="555625" cy="6985"/>
          </a:xfrm>
        </p:grpSpPr>
        <p:sp>
          <p:nvSpPr>
            <p:cNvPr id="4220" name="object 4220"/>
            <p:cNvSpPr/>
            <p:nvPr/>
          </p:nvSpPr>
          <p:spPr>
            <a:xfrm>
              <a:off x="3787025" y="3720846"/>
              <a:ext cx="269875" cy="6350"/>
            </a:xfrm>
            <a:custGeom>
              <a:avLst/>
              <a:gdLst/>
              <a:ahLst/>
              <a:cxnLst/>
              <a:rect l="l" t="t" r="r" b="b"/>
              <a:pathLst>
                <a:path w="269875" h="6350">
                  <a:moveTo>
                    <a:pt x="269748" y="6095"/>
                  </a:moveTo>
                  <a:lnTo>
                    <a:pt x="0" y="0"/>
                  </a:lnTo>
                  <a:lnTo>
                    <a:pt x="0" y="6095"/>
                  </a:lnTo>
                  <a:lnTo>
                    <a:pt x="269748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21" name="object 4221"/>
            <p:cNvSpPr/>
            <p:nvPr/>
          </p:nvSpPr>
          <p:spPr>
            <a:xfrm>
              <a:off x="3787025" y="3720846"/>
              <a:ext cx="269875" cy="6350"/>
            </a:xfrm>
            <a:custGeom>
              <a:avLst/>
              <a:gdLst/>
              <a:ahLst/>
              <a:cxnLst/>
              <a:rect l="l" t="t" r="r" b="b"/>
              <a:pathLst>
                <a:path w="269875" h="6350">
                  <a:moveTo>
                    <a:pt x="0" y="0"/>
                  </a:moveTo>
                  <a:lnTo>
                    <a:pt x="0" y="6095"/>
                  </a:lnTo>
                  <a:lnTo>
                    <a:pt x="269748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22" name="object 4222"/>
            <p:cNvSpPr/>
            <p:nvPr/>
          </p:nvSpPr>
          <p:spPr>
            <a:xfrm>
              <a:off x="3787025" y="3720846"/>
              <a:ext cx="292100" cy="6350"/>
            </a:xfrm>
            <a:custGeom>
              <a:avLst/>
              <a:gdLst/>
              <a:ahLst/>
              <a:cxnLst/>
              <a:rect l="l" t="t" r="r" b="b"/>
              <a:pathLst>
                <a:path w="292100" h="6350">
                  <a:moveTo>
                    <a:pt x="291846" y="0"/>
                  </a:moveTo>
                  <a:lnTo>
                    <a:pt x="0" y="0"/>
                  </a:lnTo>
                  <a:lnTo>
                    <a:pt x="269748" y="6095"/>
                  </a:lnTo>
                  <a:lnTo>
                    <a:pt x="29184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23" name="object 4223"/>
            <p:cNvSpPr/>
            <p:nvPr/>
          </p:nvSpPr>
          <p:spPr>
            <a:xfrm>
              <a:off x="3787025" y="3720846"/>
              <a:ext cx="292100" cy="6350"/>
            </a:xfrm>
            <a:custGeom>
              <a:avLst/>
              <a:gdLst/>
              <a:ahLst/>
              <a:cxnLst/>
              <a:rect l="l" t="t" r="r" b="b"/>
              <a:pathLst>
                <a:path w="292100" h="6350">
                  <a:moveTo>
                    <a:pt x="0" y="0"/>
                  </a:moveTo>
                  <a:lnTo>
                    <a:pt x="291846" y="0"/>
                  </a:lnTo>
                  <a:lnTo>
                    <a:pt x="269748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24" name="object 4224"/>
            <p:cNvSpPr/>
            <p:nvPr/>
          </p:nvSpPr>
          <p:spPr>
            <a:xfrm>
              <a:off x="4103255" y="3720846"/>
              <a:ext cx="238760" cy="6350"/>
            </a:xfrm>
            <a:custGeom>
              <a:avLst/>
              <a:gdLst/>
              <a:ahLst/>
              <a:cxnLst/>
              <a:rect l="l" t="t" r="r" b="b"/>
              <a:pathLst>
                <a:path w="238760" h="6350">
                  <a:moveTo>
                    <a:pt x="238505" y="6095"/>
                  </a:moveTo>
                  <a:lnTo>
                    <a:pt x="0" y="0"/>
                  </a:lnTo>
                  <a:lnTo>
                    <a:pt x="12953" y="6095"/>
                  </a:lnTo>
                  <a:lnTo>
                    <a:pt x="238505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25" name="object 4225"/>
            <p:cNvSpPr/>
            <p:nvPr/>
          </p:nvSpPr>
          <p:spPr>
            <a:xfrm>
              <a:off x="4103255" y="3720846"/>
              <a:ext cx="238760" cy="6350"/>
            </a:xfrm>
            <a:custGeom>
              <a:avLst/>
              <a:gdLst/>
              <a:ahLst/>
              <a:cxnLst/>
              <a:rect l="l" t="t" r="r" b="b"/>
              <a:pathLst>
                <a:path w="238760" h="6350">
                  <a:moveTo>
                    <a:pt x="0" y="0"/>
                  </a:moveTo>
                  <a:lnTo>
                    <a:pt x="12953" y="6095"/>
                  </a:lnTo>
                  <a:lnTo>
                    <a:pt x="238505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26" name="object 4226"/>
            <p:cNvSpPr/>
            <p:nvPr/>
          </p:nvSpPr>
          <p:spPr>
            <a:xfrm>
              <a:off x="4103255" y="3720846"/>
              <a:ext cx="238760" cy="6350"/>
            </a:xfrm>
            <a:custGeom>
              <a:avLst/>
              <a:gdLst/>
              <a:ahLst/>
              <a:cxnLst/>
              <a:rect l="l" t="t" r="r" b="b"/>
              <a:pathLst>
                <a:path w="238760" h="6350">
                  <a:moveTo>
                    <a:pt x="238505" y="6095"/>
                  </a:moveTo>
                  <a:lnTo>
                    <a:pt x="237743" y="0"/>
                  </a:lnTo>
                  <a:lnTo>
                    <a:pt x="0" y="0"/>
                  </a:lnTo>
                  <a:lnTo>
                    <a:pt x="238505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27" name="object 4227"/>
            <p:cNvSpPr/>
            <p:nvPr/>
          </p:nvSpPr>
          <p:spPr>
            <a:xfrm>
              <a:off x="4103255" y="3720846"/>
              <a:ext cx="238760" cy="6350"/>
            </a:xfrm>
            <a:custGeom>
              <a:avLst/>
              <a:gdLst/>
              <a:ahLst/>
              <a:cxnLst/>
              <a:rect l="l" t="t" r="r" b="b"/>
              <a:pathLst>
                <a:path w="238760" h="6350">
                  <a:moveTo>
                    <a:pt x="0" y="0"/>
                  </a:moveTo>
                  <a:lnTo>
                    <a:pt x="237743" y="0"/>
                  </a:lnTo>
                  <a:lnTo>
                    <a:pt x="238505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228" name="object 4228"/>
          <p:cNvGrpSpPr/>
          <p:nvPr/>
        </p:nvGrpSpPr>
        <p:grpSpPr>
          <a:xfrm>
            <a:off x="7964210" y="5064835"/>
            <a:ext cx="542013" cy="9509"/>
            <a:chOff x="4480064" y="3720465"/>
            <a:chExt cx="398145" cy="6985"/>
          </a:xfrm>
        </p:grpSpPr>
        <p:sp>
          <p:nvSpPr>
            <p:cNvPr id="4229" name="object 4229"/>
            <p:cNvSpPr/>
            <p:nvPr/>
          </p:nvSpPr>
          <p:spPr>
            <a:xfrm>
              <a:off x="4480445" y="3720846"/>
              <a:ext cx="170180" cy="6350"/>
            </a:xfrm>
            <a:custGeom>
              <a:avLst/>
              <a:gdLst/>
              <a:ahLst/>
              <a:cxnLst/>
              <a:rect l="l" t="t" r="r" b="b"/>
              <a:pathLst>
                <a:path w="170179" h="6350">
                  <a:moveTo>
                    <a:pt x="169925" y="6095"/>
                  </a:moveTo>
                  <a:lnTo>
                    <a:pt x="762" y="0"/>
                  </a:lnTo>
                  <a:lnTo>
                    <a:pt x="0" y="6095"/>
                  </a:lnTo>
                  <a:lnTo>
                    <a:pt x="169925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30" name="object 4230"/>
            <p:cNvSpPr/>
            <p:nvPr/>
          </p:nvSpPr>
          <p:spPr>
            <a:xfrm>
              <a:off x="4480445" y="3720846"/>
              <a:ext cx="170180" cy="6350"/>
            </a:xfrm>
            <a:custGeom>
              <a:avLst/>
              <a:gdLst/>
              <a:ahLst/>
              <a:cxnLst/>
              <a:rect l="l" t="t" r="r" b="b"/>
              <a:pathLst>
                <a:path w="170179" h="6350">
                  <a:moveTo>
                    <a:pt x="762" y="0"/>
                  </a:moveTo>
                  <a:lnTo>
                    <a:pt x="0" y="6095"/>
                  </a:lnTo>
                  <a:lnTo>
                    <a:pt x="169925" y="6095"/>
                  </a:lnTo>
                  <a:lnTo>
                    <a:pt x="76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31" name="object 4231"/>
            <p:cNvSpPr/>
            <p:nvPr/>
          </p:nvSpPr>
          <p:spPr>
            <a:xfrm>
              <a:off x="4481207" y="3720846"/>
              <a:ext cx="170815" cy="6350"/>
            </a:xfrm>
            <a:custGeom>
              <a:avLst/>
              <a:gdLst/>
              <a:ahLst/>
              <a:cxnLst/>
              <a:rect l="l" t="t" r="r" b="b"/>
              <a:pathLst>
                <a:path w="170814" h="6350">
                  <a:moveTo>
                    <a:pt x="170687" y="0"/>
                  </a:moveTo>
                  <a:lnTo>
                    <a:pt x="0" y="0"/>
                  </a:lnTo>
                  <a:lnTo>
                    <a:pt x="169163" y="6095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32" name="object 4232"/>
            <p:cNvSpPr/>
            <p:nvPr/>
          </p:nvSpPr>
          <p:spPr>
            <a:xfrm>
              <a:off x="4481207" y="3720846"/>
              <a:ext cx="170815" cy="6350"/>
            </a:xfrm>
            <a:custGeom>
              <a:avLst/>
              <a:gdLst/>
              <a:ahLst/>
              <a:cxnLst/>
              <a:rect l="l" t="t" r="r" b="b"/>
              <a:pathLst>
                <a:path w="170814" h="6350">
                  <a:moveTo>
                    <a:pt x="0" y="0"/>
                  </a:moveTo>
                  <a:lnTo>
                    <a:pt x="170687" y="0"/>
                  </a:lnTo>
                  <a:lnTo>
                    <a:pt x="169163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33" name="object 4233"/>
            <p:cNvSpPr/>
            <p:nvPr/>
          </p:nvSpPr>
          <p:spPr>
            <a:xfrm>
              <a:off x="4694567" y="3720846"/>
              <a:ext cx="182880" cy="6350"/>
            </a:xfrm>
            <a:custGeom>
              <a:avLst/>
              <a:gdLst/>
              <a:ahLst/>
              <a:cxnLst/>
              <a:rect l="l" t="t" r="r" b="b"/>
              <a:pathLst>
                <a:path w="182879" h="6350">
                  <a:moveTo>
                    <a:pt x="182879" y="6095"/>
                  </a:moveTo>
                  <a:lnTo>
                    <a:pt x="0" y="0"/>
                  </a:lnTo>
                  <a:lnTo>
                    <a:pt x="2286" y="6095"/>
                  </a:lnTo>
                  <a:lnTo>
                    <a:pt x="182879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34" name="object 4234"/>
            <p:cNvSpPr/>
            <p:nvPr/>
          </p:nvSpPr>
          <p:spPr>
            <a:xfrm>
              <a:off x="4694567" y="3720846"/>
              <a:ext cx="182880" cy="6350"/>
            </a:xfrm>
            <a:custGeom>
              <a:avLst/>
              <a:gdLst/>
              <a:ahLst/>
              <a:cxnLst/>
              <a:rect l="l" t="t" r="r" b="b"/>
              <a:pathLst>
                <a:path w="182879" h="6350">
                  <a:moveTo>
                    <a:pt x="0" y="0"/>
                  </a:moveTo>
                  <a:lnTo>
                    <a:pt x="2286" y="6095"/>
                  </a:lnTo>
                  <a:lnTo>
                    <a:pt x="182879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35" name="object 4235"/>
            <p:cNvSpPr/>
            <p:nvPr/>
          </p:nvSpPr>
          <p:spPr>
            <a:xfrm>
              <a:off x="4694567" y="3720846"/>
              <a:ext cx="182880" cy="6350"/>
            </a:xfrm>
            <a:custGeom>
              <a:avLst/>
              <a:gdLst/>
              <a:ahLst/>
              <a:cxnLst/>
              <a:rect l="l" t="t" r="r" b="b"/>
              <a:pathLst>
                <a:path w="182879" h="6350">
                  <a:moveTo>
                    <a:pt x="182879" y="6095"/>
                  </a:moveTo>
                  <a:lnTo>
                    <a:pt x="180593" y="0"/>
                  </a:lnTo>
                  <a:lnTo>
                    <a:pt x="0" y="0"/>
                  </a:lnTo>
                  <a:lnTo>
                    <a:pt x="182879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36" name="object 4236"/>
            <p:cNvSpPr/>
            <p:nvPr/>
          </p:nvSpPr>
          <p:spPr>
            <a:xfrm>
              <a:off x="4694567" y="3720846"/>
              <a:ext cx="182880" cy="6350"/>
            </a:xfrm>
            <a:custGeom>
              <a:avLst/>
              <a:gdLst/>
              <a:ahLst/>
              <a:cxnLst/>
              <a:rect l="l" t="t" r="r" b="b"/>
              <a:pathLst>
                <a:path w="182879" h="6350">
                  <a:moveTo>
                    <a:pt x="0" y="0"/>
                  </a:moveTo>
                  <a:lnTo>
                    <a:pt x="180593" y="0"/>
                  </a:lnTo>
                  <a:lnTo>
                    <a:pt x="182879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237" name="object 4237"/>
          <p:cNvGrpSpPr/>
          <p:nvPr/>
        </p:nvGrpSpPr>
        <p:grpSpPr>
          <a:xfrm>
            <a:off x="8627073" y="5064835"/>
            <a:ext cx="223029" cy="9509"/>
            <a:chOff x="4966982" y="3720465"/>
            <a:chExt cx="163830" cy="6985"/>
          </a:xfrm>
        </p:grpSpPr>
        <p:sp>
          <p:nvSpPr>
            <p:cNvPr id="4238" name="object 4238"/>
            <p:cNvSpPr/>
            <p:nvPr/>
          </p:nvSpPr>
          <p:spPr>
            <a:xfrm>
              <a:off x="4967363" y="3720846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163068" y="6095"/>
                  </a:moveTo>
                  <a:lnTo>
                    <a:pt x="0" y="0"/>
                  </a:lnTo>
                  <a:lnTo>
                    <a:pt x="0" y="6095"/>
                  </a:lnTo>
                  <a:lnTo>
                    <a:pt x="163068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39" name="object 4239"/>
            <p:cNvSpPr/>
            <p:nvPr/>
          </p:nvSpPr>
          <p:spPr>
            <a:xfrm>
              <a:off x="4967363" y="3720846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0" y="0"/>
                  </a:moveTo>
                  <a:lnTo>
                    <a:pt x="0" y="6095"/>
                  </a:lnTo>
                  <a:lnTo>
                    <a:pt x="163068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40" name="object 4240"/>
            <p:cNvSpPr/>
            <p:nvPr/>
          </p:nvSpPr>
          <p:spPr>
            <a:xfrm>
              <a:off x="4967363" y="3720846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163068" y="6095"/>
                  </a:moveTo>
                  <a:lnTo>
                    <a:pt x="162306" y="0"/>
                  </a:lnTo>
                  <a:lnTo>
                    <a:pt x="0" y="0"/>
                  </a:lnTo>
                  <a:lnTo>
                    <a:pt x="163068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41" name="object 4241"/>
            <p:cNvSpPr/>
            <p:nvPr/>
          </p:nvSpPr>
          <p:spPr>
            <a:xfrm>
              <a:off x="4967363" y="3720846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0" y="0"/>
                  </a:moveTo>
                  <a:lnTo>
                    <a:pt x="162306" y="0"/>
                  </a:lnTo>
                  <a:lnTo>
                    <a:pt x="163068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242" name="object 4242"/>
          <p:cNvGrpSpPr/>
          <p:nvPr/>
        </p:nvGrpSpPr>
        <p:grpSpPr>
          <a:xfrm>
            <a:off x="9001554" y="5064835"/>
            <a:ext cx="119295" cy="9509"/>
            <a:chOff x="5242064" y="3720465"/>
            <a:chExt cx="87630" cy="6985"/>
          </a:xfrm>
        </p:grpSpPr>
        <p:sp>
          <p:nvSpPr>
            <p:cNvPr id="4243" name="object 4243"/>
            <p:cNvSpPr/>
            <p:nvPr/>
          </p:nvSpPr>
          <p:spPr>
            <a:xfrm>
              <a:off x="5242445" y="3720846"/>
              <a:ext cx="76200" cy="6350"/>
            </a:xfrm>
            <a:custGeom>
              <a:avLst/>
              <a:gdLst/>
              <a:ahLst/>
              <a:cxnLst/>
              <a:rect l="l" t="t" r="r" b="b"/>
              <a:pathLst>
                <a:path w="76200" h="6350">
                  <a:moveTo>
                    <a:pt x="76200" y="6095"/>
                  </a:moveTo>
                  <a:lnTo>
                    <a:pt x="0" y="0"/>
                  </a:lnTo>
                  <a:lnTo>
                    <a:pt x="762" y="6095"/>
                  </a:lnTo>
                  <a:lnTo>
                    <a:pt x="76200" y="609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44" name="object 4244"/>
            <p:cNvSpPr/>
            <p:nvPr/>
          </p:nvSpPr>
          <p:spPr>
            <a:xfrm>
              <a:off x="5242445" y="3720846"/>
              <a:ext cx="76200" cy="6350"/>
            </a:xfrm>
            <a:custGeom>
              <a:avLst/>
              <a:gdLst/>
              <a:ahLst/>
              <a:cxnLst/>
              <a:rect l="l" t="t" r="r" b="b"/>
              <a:pathLst>
                <a:path w="76200" h="6350">
                  <a:moveTo>
                    <a:pt x="0" y="0"/>
                  </a:moveTo>
                  <a:lnTo>
                    <a:pt x="762" y="6095"/>
                  </a:lnTo>
                  <a:lnTo>
                    <a:pt x="76200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45" name="object 4245"/>
            <p:cNvSpPr/>
            <p:nvPr/>
          </p:nvSpPr>
          <p:spPr>
            <a:xfrm>
              <a:off x="5242445" y="3720846"/>
              <a:ext cx="86995" cy="6350"/>
            </a:xfrm>
            <a:custGeom>
              <a:avLst/>
              <a:gdLst/>
              <a:ahLst/>
              <a:cxnLst/>
              <a:rect l="l" t="t" r="r" b="b"/>
              <a:pathLst>
                <a:path w="86995" h="6350">
                  <a:moveTo>
                    <a:pt x="86867" y="0"/>
                  </a:moveTo>
                  <a:lnTo>
                    <a:pt x="0" y="0"/>
                  </a:lnTo>
                  <a:lnTo>
                    <a:pt x="76200" y="6095"/>
                  </a:lnTo>
                  <a:lnTo>
                    <a:pt x="8686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46" name="object 4246"/>
            <p:cNvSpPr/>
            <p:nvPr/>
          </p:nvSpPr>
          <p:spPr>
            <a:xfrm>
              <a:off x="5242445" y="3720846"/>
              <a:ext cx="86995" cy="6350"/>
            </a:xfrm>
            <a:custGeom>
              <a:avLst/>
              <a:gdLst/>
              <a:ahLst/>
              <a:cxnLst/>
              <a:rect l="l" t="t" r="r" b="b"/>
              <a:pathLst>
                <a:path w="86995" h="6350">
                  <a:moveTo>
                    <a:pt x="0" y="0"/>
                  </a:moveTo>
                  <a:lnTo>
                    <a:pt x="86867" y="0"/>
                  </a:lnTo>
                  <a:lnTo>
                    <a:pt x="76200" y="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247" name="object 4247"/>
          <p:cNvGrpSpPr/>
          <p:nvPr/>
        </p:nvGrpSpPr>
        <p:grpSpPr>
          <a:xfrm>
            <a:off x="7020226" y="5073132"/>
            <a:ext cx="368257" cy="10373"/>
            <a:chOff x="3786644" y="3726560"/>
            <a:chExt cx="270510" cy="7620"/>
          </a:xfrm>
        </p:grpSpPr>
        <p:sp>
          <p:nvSpPr>
            <p:cNvPr id="4248" name="object 4248"/>
            <p:cNvSpPr/>
            <p:nvPr/>
          </p:nvSpPr>
          <p:spPr>
            <a:xfrm>
              <a:off x="3787025" y="3726941"/>
              <a:ext cx="257810" cy="6985"/>
            </a:xfrm>
            <a:custGeom>
              <a:avLst/>
              <a:gdLst/>
              <a:ahLst/>
              <a:cxnLst/>
              <a:rect l="l" t="t" r="r" b="b"/>
              <a:pathLst>
                <a:path w="257810" h="6985">
                  <a:moveTo>
                    <a:pt x="257556" y="6858"/>
                  </a:moveTo>
                  <a:lnTo>
                    <a:pt x="0" y="0"/>
                  </a:lnTo>
                  <a:lnTo>
                    <a:pt x="762" y="6858"/>
                  </a:lnTo>
                  <a:lnTo>
                    <a:pt x="257556" y="685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49" name="object 4249"/>
            <p:cNvSpPr/>
            <p:nvPr/>
          </p:nvSpPr>
          <p:spPr>
            <a:xfrm>
              <a:off x="3787025" y="3726941"/>
              <a:ext cx="257810" cy="6985"/>
            </a:xfrm>
            <a:custGeom>
              <a:avLst/>
              <a:gdLst/>
              <a:ahLst/>
              <a:cxnLst/>
              <a:rect l="l" t="t" r="r" b="b"/>
              <a:pathLst>
                <a:path w="257810" h="6985">
                  <a:moveTo>
                    <a:pt x="0" y="0"/>
                  </a:moveTo>
                  <a:lnTo>
                    <a:pt x="762" y="6858"/>
                  </a:lnTo>
                  <a:lnTo>
                    <a:pt x="257556" y="685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50" name="object 4250"/>
            <p:cNvSpPr/>
            <p:nvPr/>
          </p:nvSpPr>
          <p:spPr>
            <a:xfrm>
              <a:off x="3787025" y="3726941"/>
              <a:ext cx="269875" cy="6985"/>
            </a:xfrm>
            <a:custGeom>
              <a:avLst/>
              <a:gdLst/>
              <a:ahLst/>
              <a:cxnLst/>
              <a:rect l="l" t="t" r="r" b="b"/>
              <a:pathLst>
                <a:path w="269875" h="6985">
                  <a:moveTo>
                    <a:pt x="269748" y="0"/>
                  </a:moveTo>
                  <a:lnTo>
                    <a:pt x="0" y="0"/>
                  </a:lnTo>
                  <a:lnTo>
                    <a:pt x="257556" y="6858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51" name="object 4251"/>
            <p:cNvSpPr/>
            <p:nvPr/>
          </p:nvSpPr>
          <p:spPr>
            <a:xfrm>
              <a:off x="3787025" y="3726941"/>
              <a:ext cx="269875" cy="6985"/>
            </a:xfrm>
            <a:custGeom>
              <a:avLst/>
              <a:gdLst/>
              <a:ahLst/>
              <a:cxnLst/>
              <a:rect l="l" t="t" r="r" b="b"/>
              <a:pathLst>
                <a:path w="269875" h="6985">
                  <a:moveTo>
                    <a:pt x="0" y="0"/>
                  </a:moveTo>
                  <a:lnTo>
                    <a:pt x="269748" y="0"/>
                  </a:lnTo>
                  <a:lnTo>
                    <a:pt x="257556" y="685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252" name="object 4252"/>
          <p:cNvGrpSpPr/>
          <p:nvPr/>
        </p:nvGrpSpPr>
        <p:grpSpPr>
          <a:xfrm>
            <a:off x="7468360" y="5073132"/>
            <a:ext cx="309473" cy="10373"/>
            <a:chOff x="4115828" y="3726560"/>
            <a:chExt cx="227329" cy="7620"/>
          </a:xfrm>
        </p:grpSpPr>
        <p:sp>
          <p:nvSpPr>
            <p:cNvPr id="4253" name="object 4253"/>
            <p:cNvSpPr/>
            <p:nvPr/>
          </p:nvSpPr>
          <p:spPr>
            <a:xfrm>
              <a:off x="4116209" y="3726941"/>
              <a:ext cx="226695" cy="6985"/>
            </a:xfrm>
            <a:custGeom>
              <a:avLst/>
              <a:gdLst/>
              <a:ahLst/>
              <a:cxnLst/>
              <a:rect l="l" t="t" r="r" b="b"/>
              <a:pathLst>
                <a:path w="226695" h="6985">
                  <a:moveTo>
                    <a:pt x="226313" y="6858"/>
                  </a:moveTo>
                  <a:lnTo>
                    <a:pt x="0" y="0"/>
                  </a:lnTo>
                  <a:lnTo>
                    <a:pt x="13715" y="6858"/>
                  </a:lnTo>
                  <a:lnTo>
                    <a:pt x="226313" y="685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54" name="object 4254"/>
            <p:cNvSpPr/>
            <p:nvPr/>
          </p:nvSpPr>
          <p:spPr>
            <a:xfrm>
              <a:off x="4116209" y="3726941"/>
              <a:ext cx="226695" cy="6985"/>
            </a:xfrm>
            <a:custGeom>
              <a:avLst/>
              <a:gdLst/>
              <a:ahLst/>
              <a:cxnLst/>
              <a:rect l="l" t="t" r="r" b="b"/>
              <a:pathLst>
                <a:path w="226695" h="6985">
                  <a:moveTo>
                    <a:pt x="0" y="0"/>
                  </a:moveTo>
                  <a:lnTo>
                    <a:pt x="13715" y="6858"/>
                  </a:lnTo>
                  <a:lnTo>
                    <a:pt x="226313" y="685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55" name="object 4255"/>
            <p:cNvSpPr/>
            <p:nvPr/>
          </p:nvSpPr>
          <p:spPr>
            <a:xfrm>
              <a:off x="4116209" y="3726941"/>
              <a:ext cx="226695" cy="6985"/>
            </a:xfrm>
            <a:custGeom>
              <a:avLst/>
              <a:gdLst/>
              <a:ahLst/>
              <a:cxnLst/>
              <a:rect l="l" t="t" r="r" b="b"/>
              <a:pathLst>
                <a:path w="226695" h="6985">
                  <a:moveTo>
                    <a:pt x="226313" y="6858"/>
                  </a:moveTo>
                  <a:lnTo>
                    <a:pt x="225551" y="0"/>
                  </a:lnTo>
                  <a:lnTo>
                    <a:pt x="0" y="0"/>
                  </a:lnTo>
                  <a:lnTo>
                    <a:pt x="226313" y="685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56" name="object 4256"/>
            <p:cNvSpPr/>
            <p:nvPr/>
          </p:nvSpPr>
          <p:spPr>
            <a:xfrm>
              <a:off x="4116209" y="3726941"/>
              <a:ext cx="226695" cy="6985"/>
            </a:xfrm>
            <a:custGeom>
              <a:avLst/>
              <a:gdLst/>
              <a:ahLst/>
              <a:cxnLst/>
              <a:rect l="l" t="t" r="r" b="b"/>
              <a:pathLst>
                <a:path w="226695" h="6985">
                  <a:moveTo>
                    <a:pt x="0" y="0"/>
                  </a:moveTo>
                  <a:lnTo>
                    <a:pt x="225551" y="0"/>
                  </a:lnTo>
                  <a:lnTo>
                    <a:pt x="226313" y="685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257" name="object 4257"/>
          <p:cNvGrpSpPr/>
          <p:nvPr/>
        </p:nvGrpSpPr>
        <p:grpSpPr>
          <a:xfrm>
            <a:off x="7963172" y="5073132"/>
            <a:ext cx="233403" cy="10373"/>
            <a:chOff x="4479302" y="3726560"/>
            <a:chExt cx="171450" cy="7620"/>
          </a:xfrm>
        </p:grpSpPr>
        <p:sp>
          <p:nvSpPr>
            <p:cNvPr id="4258" name="object 4258"/>
            <p:cNvSpPr/>
            <p:nvPr/>
          </p:nvSpPr>
          <p:spPr>
            <a:xfrm>
              <a:off x="4479683" y="3726941"/>
              <a:ext cx="170180" cy="6985"/>
            </a:xfrm>
            <a:custGeom>
              <a:avLst/>
              <a:gdLst/>
              <a:ahLst/>
              <a:cxnLst/>
              <a:rect l="l" t="t" r="r" b="b"/>
              <a:pathLst>
                <a:path w="170179" h="6985">
                  <a:moveTo>
                    <a:pt x="169925" y="6858"/>
                  </a:moveTo>
                  <a:lnTo>
                    <a:pt x="762" y="0"/>
                  </a:lnTo>
                  <a:lnTo>
                    <a:pt x="0" y="6858"/>
                  </a:lnTo>
                  <a:lnTo>
                    <a:pt x="169925" y="685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59" name="object 4259"/>
            <p:cNvSpPr/>
            <p:nvPr/>
          </p:nvSpPr>
          <p:spPr>
            <a:xfrm>
              <a:off x="4479683" y="3726941"/>
              <a:ext cx="170180" cy="6985"/>
            </a:xfrm>
            <a:custGeom>
              <a:avLst/>
              <a:gdLst/>
              <a:ahLst/>
              <a:cxnLst/>
              <a:rect l="l" t="t" r="r" b="b"/>
              <a:pathLst>
                <a:path w="170179" h="6985">
                  <a:moveTo>
                    <a:pt x="762" y="0"/>
                  </a:moveTo>
                  <a:lnTo>
                    <a:pt x="0" y="6858"/>
                  </a:lnTo>
                  <a:lnTo>
                    <a:pt x="169925" y="6858"/>
                  </a:lnTo>
                  <a:lnTo>
                    <a:pt x="76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60" name="object 4260"/>
            <p:cNvSpPr/>
            <p:nvPr/>
          </p:nvSpPr>
          <p:spPr>
            <a:xfrm>
              <a:off x="4480445" y="3726941"/>
              <a:ext cx="170180" cy="6985"/>
            </a:xfrm>
            <a:custGeom>
              <a:avLst/>
              <a:gdLst/>
              <a:ahLst/>
              <a:cxnLst/>
              <a:rect l="l" t="t" r="r" b="b"/>
              <a:pathLst>
                <a:path w="170179" h="6985">
                  <a:moveTo>
                    <a:pt x="169925" y="0"/>
                  </a:moveTo>
                  <a:lnTo>
                    <a:pt x="0" y="0"/>
                  </a:lnTo>
                  <a:lnTo>
                    <a:pt x="169163" y="685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61" name="object 4261"/>
            <p:cNvSpPr/>
            <p:nvPr/>
          </p:nvSpPr>
          <p:spPr>
            <a:xfrm>
              <a:off x="4480445" y="3726941"/>
              <a:ext cx="170180" cy="6985"/>
            </a:xfrm>
            <a:custGeom>
              <a:avLst/>
              <a:gdLst/>
              <a:ahLst/>
              <a:cxnLst/>
              <a:rect l="l" t="t" r="r" b="b"/>
              <a:pathLst>
                <a:path w="170179" h="6985">
                  <a:moveTo>
                    <a:pt x="0" y="0"/>
                  </a:moveTo>
                  <a:lnTo>
                    <a:pt x="169925" y="0"/>
                  </a:lnTo>
                  <a:lnTo>
                    <a:pt x="169163" y="685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262" name="object 4262"/>
          <p:cNvGrpSpPr/>
          <p:nvPr/>
        </p:nvGrpSpPr>
        <p:grpSpPr>
          <a:xfrm>
            <a:off x="8258815" y="5073132"/>
            <a:ext cx="250692" cy="10373"/>
            <a:chOff x="4696472" y="3726560"/>
            <a:chExt cx="184150" cy="7620"/>
          </a:xfrm>
        </p:grpSpPr>
        <p:sp>
          <p:nvSpPr>
            <p:cNvPr id="4263" name="object 4263"/>
            <p:cNvSpPr/>
            <p:nvPr/>
          </p:nvSpPr>
          <p:spPr>
            <a:xfrm>
              <a:off x="4696853" y="3726941"/>
              <a:ext cx="182880" cy="6985"/>
            </a:xfrm>
            <a:custGeom>
              <a:avLst/>
              <a:gdLst/>
              <a:ahLst/>
              <a:cxnLst/>
              <a:rect l="l" t="t" r="r" b="b"/>
              <a:pathLst>
                <a:path w="182879" h="6985">
                  <a:moveTo>
                    <a:pt x="182879" y="6858"/>
                  </a:moveTo>
                  <a:lnTo>
                    <a:pt x="0" y="0"/>
                  </a:lnTo>
                  <a:lnTo>
                    <a:pt x="3048" y="6858"/>
                  </a:lnTo>
                  <a:lnTo>
                    <a:pt x="182879" y="685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64" name="object 4264"/>
            <p:cNvSpPr/>
            <p:nvPr/>
          </p:nvSpPr>
          <p:spPr>
            <a:xfrm>
              <a:off x="4696853" y="3726941"/>
              <a:ext cx="182880" cy="6985"/>
            </a:xfrm>
            <a:custGeom>
              <a:avLst/>
              <a:gdLst/>
              <a:ahLst/>
              <a:cxnLst/>
              <a:rect l="l" t="t" r="r" b="b"/>
              <a:pathLst>
                <a:path w="182879" h="6985">
                  <a:moveTo>
                    <a:pt x="0" y="0"/>
                  </a:moveTo>
                  <a:lnTo>
                    <a:pt x="3048" y="6858"/>
                  </a:lnTo>
                  <a:lnTo>
                    <a:pt x="182879" y="685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65" name="object 4265"/>
            <p:cNvSpPr/>
            <p:nvPr/>
          </p:nvSpPr>
          <p:spPr>
            <a:xfrm>
              <a:off x="4696853" y="3726941"/>
              <a:ext cx="182880" cy="6985"/>
            </a:xfrm>
            <a:custGeom>
              <a:avLst/>
              <a:gdLst/>
              <a:ahLst/>
              <a:cxnLst/>
              <a:rect l="l" t="t" r="r" b="b"/>
              <a:pathLst>
                <a:path w="182879" h="6985">
                  <a:moveTo>
                    <a:pt x="182879" y="6858"/>
                  </a:moveTo>
                  <a:lnTo>
                    <a:pt x="180593" y="0"/>
                  </a:lnTo>
                  <a:lnTo>
                    <a:pt x="0" y="0"/>
                  </a:lnTo>
                  <a:lnTo>
                    <a:pt x="182879" y="685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66" name="object 4266"/>
            <p:cNvSpPr/>
            <p:nvPr/>
          </p:nvSpPr>
          <p:spPr>
            <a:xfrm>
              <a:off x="4696853" y="3726941"/>
              <a:ext cx="182880" cy="6985"/>
            </a:xfrm>
            <a:custGeom>
              <a:avLst/>
              <a:gdLst/>
              <a:ahLst/>
              <a:cxnLst/>
              <a:rect l="l" t="t" r="r" b="b"/>
              <a:pathLst>
                <a:path w="182879" h="6985">
                  <a:moveTo>
                    <a:pt x="0" y="0"/>
                  </a:moveTo>
                  <a:lnTo>
                    <a:pt x="180593" y="0"/>
                  </a:lnTo>
                  <a:lnTo>
                    <a:pt x="182879" y="685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267" name="object 4267"/>
          <p:cNvGrpSpPr/>
          <p:nvPr/>
        </p:nvGrpSpPr>
        <p:grpSpPr>
          <a:xfrm>
            <a:off x="8627073" y="5073132"/>
            <a:ext cx="223029" cy="10373"/>
            <a:chOff x="4966982" y="3726560"/>
            <a:chExt cx="163830" cy="7620"/>
          </a:xfrm>
        </p:grpSpPr>
        <p:sp>
          <p:nvSpPr>
            <p:cNvPr id="4268" name="object 4268"/>
            <p:cNvSpPr/>
            <p:nvPr/>
          </p:nvSpPr>
          <p:spPr>
            <a:xfrm>
              <a:off x="4967363" y="3726941"/>
              <a:ext cx="163195" cy="6985"/>
            </a:xfrm>
            <a:custGeom>
              <a:avLst/>
              <a:gdLst/>
              <a:ahLst/>
              <a:cxnLst/>
              <a:rect l="l" t="t" r="r" b="b"/>
              <a:pathLst>
                <a:path w="163195" h="6985">
                  <a:moveTo>
                    <a:pt x="163068" y="6858"/>
                  </a:moveTo>
                  <a:lnTo>
                    <a:pt x="0" y="0"/>
                  </a:lnTo>
                  <a:lnTo>
                    <a:pt x="762" y="6858"/>
                  </a:lnTo>
                  <a:lnTo>
                    <a:pt x="163068" y="685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69" name="object 4269"/>
            <p:cNvSpPr/>
            <p:nvPr/>
          </p:nvSpPr>
          <p:spPr>
            <a:xfrm>
              <a:off x="4967363" y="3726941"/>
              <a:ext cx="163195" cy="6985"/>
            </a:xfrm>
            <a:custGeom>
              <a:avLst/>
              <a:gdLst/>
              <a:ahLst/>
              <a:cxnLst/>
              <a:rect l="l" t="t" r="r" b="b"/>
              <a:pathLst>
                <a:path w="163195" h="6985">
                  <a:moveTo>
                    <a:pt x="0" y="0"/>
                  </a:moveTo>
                  <a:lnTo>
                    <a:pt x="762" y="6858"/>
                  </a:lnTo>
                  <a:lnTo>
                    <a:pt x="163068" y="685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70" name="object 4270"/>
            <p:cNvSpPr/>
            <p:nvPr/>
          </p:nvSpPr>
          <p:spPr>
            <a:xfrm>
              <a:off x="4967363" y="3726941"/>
              <a:ext cx="163195" cy="6985"/>
            </a:xfrm>
            <a:custGeom>
              <a:avLst/>
              <a:gdLst/>
              <a:ahLst/>
              <a:cxnLst/>
              <a:rect l="l" t="t" r="r" b="b"/>
              <a:pathLst>
                <a:path w="163195" h="6985">
                  <a:moveTo>
                    <a:pt x="163068" y="6858"/>
                  </a:moveTo>
                  <a:lnTo>
                    <a:pt x="163068" y="0"/>
                  </a:lnTo>
                  <a:lnTo>
                    <a:pt x="0" y="0"/>
                  </a:lnTo>
                  <a:lnTo>
                    <a:pt x="163068" y="685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71" name="object 4271"/>
            <p:cNvSpPr/>
            <p:nvPr/>
          </p:nvSpPr>
          <p:spPr>
            <a:xfrm>
              <a:off x="4967363" y="3726941"/>
              <a:ext cx="163195" cy="6985"/>
            </a:xfrm>
            <a:custGeom>
              <a:avLst/>
              <a:gdLst/>
              <a:ahLst/>
              <a:cxnLst/>
              <a:rect l="l" t="t" r="r" b="b"/>
              <a:pathLst>
                <a:path w="163195" h="6985">
                  <a:moveTo>
                    <a:pt x="0" y="0"/>
                  </a:moveTo>
                  <a:lnTo>
                    <a:pt x="163068" y="0"/>
                  </a:lnTo>
                  <a:lnTo>
                    <a:pt x="163068" y="685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272" name="object 4272"/>
          <p:cNvGrpSpPr/>
          <p:nvPr/>
        </p:nvGrpSpPr>
        <p:grpSpPr>
          <a:xfrm>
            <a:off x="9002592" y="5073132"/>
            <a:ext cx="103734" cy="10373"/>
            <a:chOff x="5242826" y="3726560"/>
            <a:chExt cx="76200" cy="7620"/>
          </a:xfrm>
        </p:grpSpPr>
        <p:sp>
          <p:nvSpPr>
            <p:cNvPr id="4273" name="object 4273"/>
            <p:cNvSpPr/>
            <p:nvPr/>
          </p:nvSpPr>
          <p:spPr>
            <a:xfrm>
              <a:off x="5243207" y="3726941"/>
              <a:ext cx="63500" cy="6985"/>
            </a:xfrm>
            <a:custGeom>
              <a:avLst/>
              <a:gdLst/>
              <a:ahLst/>
              <a:cxnLst/>
              <a:rect l="l" t="t" r="r" b="b"/>
              <a:pathLst>
                <a:path w="63500" h="6985">
                  <a:moveTo>
                    <a:pt x="63246" y="6858"/>
                  </a:moveTo>
                  <a:lnTo>
                    <a:pt x="0" y="0"/>
                  </a:lnTo>
                  <a:lnTo>
                    <a:pt x="0" y="6858"/>
                  </a:lnTo>
                  <a:lnTo>
                    <a:pt x="63246" y="685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74" name="object 4274"/>
            <p:cNvSpPr/>
            <p:nvPr/>
          </p:nvSpPr>
          <p:spPr>
            <a:xfrm>
              <a:off x="5243207" y="3726941"/>
              <a:ext cx="63500" cy="6985"/>
            </a:xfrm>
            <a:custGeom>
              <a:avLst/>
              <a:gdLst/>
              <a:ahLst/>
              <a:cxnLst/>
              <a:rect l="l" t="t" r="r" b="b"/>
              <a:pathLst>
                <a:path w="63500" h="6985">
                  <a:moveTo>
                    <a:pt x="0" y="0"/>
                  </a:moveTo>
                  <a:lnTo>
                    <a:pt x="0" y="6858"/>
                  </a:lnTo>
                  <a:lnTo>
                    <a:pt x="63246" y="685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75" name="object 4275"/>
            <p:cNvSpPr/>
            <p:nvPr/>
          </p:nvSpPr>
          <p:spPr>
            <a:xfrm>
              <a:off x="5243207" y="3726941"/>
              <a:ext cx="75565" cy="6985"/>
            </a:xfrm>
            <a:custGeom>
              <a:avLst/>
              <a:gdLst/>
              <a:ahLst/>
              <a:cxnLst/>
              <a:rect l="l" t="t" r="r" b="b"/>
              <a:pathLst>
                <a:path w="75564" h="6985">
                  <a:moveTo>
                    <a:pt x="75437" y="0"/>
                  </a:moveTo>
                  <a:lnTo>
                    <a:pt x="0" y="0"/>
                  </a:lnTo>
                  <a:lnTo>
                    <a:pt x="63246" y="6858"/>
                  </a:lnTo>
                  <a:lnTo>
                    <a:pt x="7543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76" name="object 4276"/>
            <p:cNvSpPr/>
            <p:nvPr/>
          </p:nvSpPr>
          <p:spPr>
            <a:xfrm>
              <a:off x="5243207" y="3726941"/>
              <a:ext cx="75565" cy="6985"/>
            </a:xfrm>
            <a:custGeom>
              <a:avLst/>
              <a:gdLst/>
              <a:ahLst/>
              <a:cxnLst/>
              <a:rect l="l" t="t" r="r" b="b"/>
              <a:pathLst>
                <a:path w="75564" h="6985">
                  <a:moveTo>
                    <a:pt x="0" y="0"/>
                  </a:moveTo>
                  <a:lnTo>
                    <a:pt x="75437" y="0"/>
                  </a:lnTo>
                  <a:lnTo>
                    <a:pt x="63246" y="685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277" name="object 4277"/>
          <p:cNvGrpSpPr/>
          <p:nvPr/>
        </p:nvGrpSpPr>
        <p:grpSpPr>
          <a:xfrm>
            <a:off x="7021264" y="5082470"/>
            <a:ext cx="350968" cy="35441"/>
            <a:chOff x="3787406" y="3733419"/>
            <a:chExt cx="257810" cy="26034"/>
          </a:xfrm>
        </p:grpSpPr>
        <p:sp>
          <p:nvSpPr>
            <p:cNvPr id="4278" name="object 4278"/>
            <p:cNvSpPr/>
            <p:nvPr/>
          </p:nvSpPr>
          <p:spPr>
            <a:xfrm>
              <a:off x="3787787" y="3733800"/>
              <a:ext cx="212090" cy="25400"/>
            </a:xfrm>
            <a:custGeom>
              <a:avLst/>
              <a:gdLst/>
              <a:ahLst/>
              <a:cxnLst/>
              <a:rect l="l" t="t" r="r" b="b"/>
              <a:pathLst>
                <a:path w="212089" h="25400">
                  <a:moveTo>
                    <a:pt x="211836" y="25146"/>
                  </a:moveTo>
                  <a:lnTo>
                    <a:pt x="0" y="0"/>
                  </a:lnTo>
                  <a:lnTo>
                    <a:pt x="1524" y="25146"/>
                  </a:lnTo>
                  <a:lnTo>
                    <a:pt x="211836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79" name="object 4279"/>
            <p:cNvSpPr/>
            <p:nvPr/>
          </p:nvSpPr>
          <p:spPr>
            <a:xfrm>
              <a:off x="3787787" y="3733800"/>
              <a:ext cx="212090" cy="25400"/>
            </a:xfrm>
            <a:custGeom>
              <a:avLst/>
              <a:gdLst/>
              <a:ahLst/>
              <a:cxnLst/>
              <a:rect l="l" t="t" r="r" b="b"/>
              <a:pathLst>
                <a:path w="212089" h="25400">
                  <a:moveTo>
                    <a:pt x="0" y="0"/>
                  </a:moveTo>
                  <a:lnTo>
                    <a:pt x="1524" y="25146"/>
                  </a:lnTo>
                  <a:lnTo>
                    <a:pt x="211836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80" name="object 4280"/>
            <p:cNvSpPr/>
            <p:nvPr/>
          </p:nvSpPr>
          <p:spPr>
            <a:xfrm>
              <a:off x="3787787" y="3733800"/>
              <a:ext cx="257175" cy="25400"/>
            </a:xfrm>
            <a:custGeom>
              <a:avLst/>
              <a:gdLst/>
              <a:ahLst/>
              <a:cxnLst/>
              <a:rect l="l" t="t" r="r" b="b"/>
              <a:pathLst>
                <a:path w="257175" h="25400">
                  <a:moveTo>
                    <a:pt x="256794" y="0"/>
                  </a:moveTo>
                  <a:lnTo>
                    <a:pt x="0" y="0"/>
                  </a:lnTo>
                  <a:lnTo>
                    <a:pt x="211836" y="25146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81" name="object 4281"/>
            <p:cNvSpPr/>
            <p:nvPr/>
          </p:nvSpPr>
          <p:spPr>
            <a:xfrm>
              <a:off x="3787787" y="3733800"/>
              <a:ext cx="257175" cy="25400"/>
            </a:xfrm>
            <a:custGeom>
              <a:avLst/>
              <a:gdLst/>
              <a:ahLst/>
              <a:cxnLst/>
              <a:rect l="l" t="t" r="r" b="b"/>
              <a:pathLst>
                <a:path w="257175" h="25400">
                  <a:moveTo>
                    <a:pt x="0" y="0"/>
                  </a:moveTo>
                  <a:lnTo>
                    <a:pt x="256794" y="0"/>
                  </a:lnTo>
                  <a:lnTo>
                    <a:pt x="211836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282" name="object 4282"/>
          <p:cNvGrpSpPr/>
          <p:nvPr/>
        </p:nvGrpSpPr>
        <p:grpSpPr>
          <a:xfrm>
            <a:off x="7487032" y="5082470"/>
            <a:ext cx="298237" cy="35441"/>
            <a:chOff x="4129544" y="3733419"/>
            <a:chExt cx="219075" cy="26034"/>
          </a:xfrm>
        </p:grpSpPr>
        <p:sp>
          <p:nvSpPr>
            <p:cNvPr id="4283" name="object 4283"/>
            <p:cNvSpPr/>
            <p:nvPr/>
          </p:nvSpPr>
          <p:spPr>
            <a:xfrm>
              <a:off x="4129925" y="3733800"/>
              <a:ext cx="218440" cy="25400"/>
            </a:xfrm>
            <a:custGeom>
              <a:avLst/>
              <a:gdLst/>
              <a:ahLst/>
              <a:cxnLst/>
              <a:rect l="l" t="t" r="r" b="b"/>
              <a:pathLst>
                <a:path w="218439" h="25400">
                  <a:moveTo>
                    <a:pt x="217932" y="25146"/>
                  </a:moveTo>
                  <a:lnTo>
                    <a:pt x="0" y="0"/>
                  </a:lnTo>
                  <a:lnTo>
                    <a:pt x="20574" y="25146"/>
                  </a:lnTo>
                  <a:lnTo>
                    <a:pt x="217932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84" name="object 4284"/>
            <p:cNvSpPr/>
            <p:nvPr/>
          </p:nvSpPr>
          <p:spPr>
            <a:xfrm>
              <a:off x="4129925" y="3733800"/>
              <a:ext cx="218440" cy="25400"/>
            </a:xfrm>
            <a:custGeom>
              <a:avLst/>
              <a:gdLst/>
              <a:ahLst/>
              <a:cxnLst/>
              <a:rect l="l" t="t" r="r" b="b"/>
              <a:pathLst>
                <a:path w="218439" h="25400">
                  <a:moveTo>
                    <a:pt x="0" y="0"/>
                  </a:moveTo>
                  <a:lnTo>
                    <a:pt x="20574" y="25146"/>
                  </a:lnTo>
                  <a:lnTo>
                    <a:pt x="217932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85" name="object 4285"/>
            <p:cNvSpPr/>
            <p:nvPr/>
          </p:nvSpPr>
          <p:spPr>
            <a:xfrm>
              <a:off x="4129925" y="3733800"/>
              <a:ext cx="218440" cy="25400"/>
            </a:xfrm>
            <a:custGeom>
              <a:avLst/>
              <a:gdLst/>
              <a:ahLst/>
              <a:cxnLst/>
              <a:rect l="l" t="t" r="r" b="b"/>
              <a:pathLst>
                <a:path w="218439" h="25400">
                  <a:moveTo>
                    <a:pt x="217932" y="25146"/>
                  </a:moveTo>
                  <a:lnTo>
                    <a:pt x="212598" y="0"/>
                  </a:lnTo>
                  <a:lnTo>
                    <a:pt x="0" y="0"/>
                  </a:lnTo>
                  <a:lnTo>
                    <a:pt x="217932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86" name="object 4286"/>
            <p:cNvSpPr/>
            <p:nvPr/>
          </p:nvSpPr>
          <p:spPr>
            <a:xfrm>
              <a:off x="4129925" y="3733800"/>
              <a:ext cx="218440" cy="25400"/>
            </a:xfrm>
            <a:custGeom>
              <a:avLst/>
              <a:gdLst/>
              <a:ahLst/>
              <a:cxnLst/>
              <a:rect l="l" t="t" r="r" b="b"/>
              <a:pathLst>
                <a:path w="218439" h="25400">
                  <a:moveTo>
                    <a:pt x="0" y="0"/>
                  </a:moveTo>
                  <a:lnTo>
                    <a:pt x="212598" y="0"/>
                  </a:lnTo>
                  <a:lnTo>
                    <a:pt x="217932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287" name="object 4287"/>
          <p:cNvGrpSpPr/>
          <p:nvPr/>
        </p:nvGrpSpPr>
        <p:grpSpPr>
          <a:xfrm>
            <a:off x="7957986" y="5082470"/>
            <a:ext cx="237725" cy="35441"/>
            <a:chOff x="4475492" y="3733419"/>
            <a:chExt cx="174625" cy="26034"/>
          </a:xfrm>
        </p:grpSpPr>
        <p:sp>
          <p:nvSpPr>
            <p:cNvPr id="4288" name="object 4288"/>
            <p:cNvSpPr/>
            <p:nvPr/>
          </p:nvSpPr>
          <p:spPr>
            <a:xfrm>
              <a:off x="4475873" y="3733800"/>
              <a:ext cx="170180" cy="25400"/>
            </a:xfrm>
            <a:custGeom>
              <a:avLst/>
              <a:gdLst/>
              <a:ahLst/>
              <a:cxnLst/>
              <a:rect l="l" t="t" r="r" b="b"/>
              <a:pathLst>
                <a:path w="170179" h="25400">
                  <a:moveTo>
                    <a:pt x="169925" y="25146"/>
                  </a:moveTo>
                  <a:lnTo>
                    <a:pt x="3810" y="0"/>
                  </a:lnTo>
                  <a:lnTo>
                    <a:pt x="0" y="25146"/>
                  </a:lnTo>
                  <a:lnTo>
                    <a:pt x="169925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89" name="object 4289"/>
            <p:cNvSpPr/>
            <p:nvPr/>
          </p:nvSpPr>
          <p:spPr>
            <a:xfrm>
              <a:off x="4475873" y="3733800"/>
              <a:ext cx="170180" cy="25400"/>
            </a:xfrm>
            <a:custGeom>
              <a:avLst/>
              <a:gdLst/>
              <a:ahLst/>
              <a:cxnLst/>
              <a:rect l="l" t="t" r="r" b="b"/>
              <a:pathLst>
                <a:path w="170179" h="25400">
                  <a:moveTo>
                    <a:pt x="3810" y="0"/>
                  </a:moveTo>
                  <a:lnTo>
                    <a:pt x="0" y="25146"/>
                  </a:lnTo>
                  <a:lnTo>
                    <a:pt x="169925" y="25146"/>
                  </a:lnTo>
                  <a:lnTo>
                    <a:pt x="381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90" name="object 4290"/>
            <p:cNvSpPr/>
            <p:nvPr/>
          </p:nvSpPr>
          <p:spPr>
            <a:xfrm>
              <a:off x="4479683" y="3733800"/>
              <a:ext cx="170180" cy="25400"/>
            </a:xfrm>
            <a:custGeom>
              <a:avLst/>
              <a:gdLst/>
              <a:ahLst/>
              <a:cxnLst/>
              <a:rect l="l" t="t" r="r" b="b"/>
              <a:pathLst>
                <a:path w="170179" h="25400">
                  <a:moveTo>
                    <a:pt x="169925" y="0"/>
                  </a:moveTo>
                  <a:lnTo>
                    <a:pt x="0" y="0"/>
                  </a:lnTo>
                  <a:lnTo>
                    <a:pt x="166115" y="25146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91" name="object 4291"/>
            <p:cNvSpPr/>
            <p:nvPr/>
          </p:nvSpPr>
          <p:spPr>
            <a:xfrm>
              <a:off x="4479683" y="3733800"/>
              <a:ext cx="170180" cy="25400"/>
            </a:xfrm>
            <a:custGeom>
              <a:avLst/>
              <a:gdLst/>
              <a:ahLst/>
              <a:cxnLst/>
              <a:rect l="l" t="t" r="r" b="b"/>
              <a:pathLst>
                <a:path w="170179" h="25400">
                  <a:moveTo>
                    <a:pt x="0" y="0"/>
                  </a:moveTo>
                  <a:lnTo>
                    <a:pt x="169925" y="0"/>
                  </a:lnTo>
                  <a:lnTo>
                    <a:pt x="166115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292" name="object 4292"/>
          <p:cNvGrpSpPr/>
          <p:nvPr/>
        </p:nvGrpSpPr>
        <p:grpSpPr>
          <a:xfrm>
            <a:off x="8262966" y="5082470"/>
            <a:ext cx="258472" cy="35441"/>
            <a:chOff x="4699520" y="3733419"/>
            <a:chExt cx="189865" cy="26034"/>
          </a:xfrm>
        </p:grpSpPr>
        <p:sp>
          <p:nvSpPr>
            <p:cNvPr id="4293" name="object 4293"/>
            <p:cNvSpPr/>
            <p:nvPr/>
          </p:nvSpPr>
          <p:spPr>
            <a:xfrm>
              <a:off x="4699901" y="3733800"/>
              <a:ext cx="189230" cy="25400"/>
            </a:xfrm>
            <a:custGeom>
              <a:avLst/>
              <a:gdLst/>
              <a:ahLst/>
              <a:cxnLst/>
              <a:rect l="l" t="t" r="r" b="b"/>
              <a:pathLst>
                <a:path w="189229" h="25400">
                  <a:moveTo>
                    <a:pt x="188975" y="25146"/>
                  </a:moveTo>
                  <a:lnTo>
                    <a:pt x="0" y="0"/>
                  </a:lnTo>
                  <a:lnTo>
                    <a:pt x="9143" y="25146"/>
                  </a:lnTo>
                  <a:lnTo>
                    <a:pt x="188975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94" name="object 4294"/>
            <p:cNvSpPr/>
            <p:nvPr/>
          </p:nvSpPr>
          <p:spPr>
            <a:xfrm>
              <a:off x="4699901" y="3733800"/>
              <a:ext cx="189230" cy="25400"/>
            </a:xfrm>
            <a:custGeom>
              <a:avLst/>
              <a:gdLst/>
              <a:ahLst/>
              <a:cxnLst/>
              <a:rect l="l" t="t" r="r" b="b"/>
              <a:pathLst>
                <a:path w="189229" h="25400">
                  <a:moveTo>
                    <a:pt x="0" y="0"/>
                  </a:moveTo>
                  <a:lnTo>
                    <a:pt x="9143" y="25146"/>
                  </a:lnTo>
                  <a:lnTo>
                    <a:pt x="188975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95" name="object 4295"/>
            <p:cNvSpPr/>
            <p:nvPr/>
          </p:nvSpPr>
          <p:spPr>
            <a:xfrm>
              <a:off x="4699901" y="3733800"/>
              <a:ext cx="189230" cy="25400"/>
            </a:xfrm>
            <a:custGeom>
              <a:avLst/>
              <a:gdLst/>
              <a:ahLst/>
              <a:cxnLst/>
              <a:rect l="l" t="t" r="r" b="b"/>
              <a:pathLst>
                <a:path w="189229" h="25400">
                  <a:moveTo>
                    <a:pt x="188975" y="25146"/>
                  </a:moveTo>
                  <a:lnTo>
                    <a:pt x="179831" y="0"/>
                  </a:lnTo>
                  <a:lnTo>
                    <a:pt x="0" y="0"/>
                  </a:lnTo>
                  <a:lnTo>
                    <a:pt x="188975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96" name="object 4296"/>
            <p:cNvSpPr/>
            <p:nvPr/>
          </p:nvSpPr>
          <p:spPr>
            <a:xfrm>
              <a:off x="4699901" y="3733800"/>
              <a:ext cx="189230" cy="25400"/>
            </a:xfrm>
            <a:custGeom>
              <a:avLst/>
              <a:gdLst/>
              <a:ahLst/>
              <a:cxnLst/>
              <a:rect l="l" t="t" r="r" b="b"/>
              <a:pathLst>
                <a:path w="189229" h="25400">
                  <a:moveTo>
                    <a:pt x="0" y="0"/>
                  </a:moveTo>
                  <a:lnTo>
                    <a:pt x="179831" y="0"/>
                  </a:lnTo>
                  <a:lnTo>
                    <a:pt x="188975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297" name="object 4297"/>
          <p:cNvGrpSpPr/>
          <p:nvPr/>
        </p:nvGrpSpPr>
        <p:grpSpPr>
          <a:xfrm>
            <a:off x="8628110" y="5082470"/>
            <a:ext cx="224758" cy="35441"/>
            <a:chOff x="4967744" y="3733419"/>
            <a:chExt cx="165100" cy="26034"/>
          </a:xfrm>
        </p:grpSpPr>
        <p:sp>
          <p:nvSpPr>
            <p:cNvPr id="4298" name="object 4298"/>
            <p:cNvSpPr/>
            <p:nvPr/>
          </p:nvSpPr>
          <p:spPr>
            <a:xfrm>
              <a:off x="4968125" y="3733800"/>
              <a:ext cx="163830" cy="25400"/>
            </a:xfrm>
            <a:custGeom>
              <a:avLst/>
              <a:gdLst/>
              <a:ahLst/>
              <a:cxnLst/>
              <a:rect l="l" t="t" r="r" b="b"/>
              <a:pathLst>
                <a:path w="163829" h="25400">
                  <a:moveTo>
                    <a:pt x="163830" y="25146"/>
                  </a:moveTo>
                  <a:lnTo>
                    <a:pt x="0" y="0"/>
                  </a:lnTo>
                  <a:lnTo>
                    <a:pt x="2286" y="25146"/>
                  </a:lnTo>
                  <a:lnTo>
                    <a:pt x="163830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299" name="object 4299"/>
            <p:cNvSpPr/>
            <p:nvPr/>
          </p:nvSpPr>
          <p:spPr>
            <a:xfrm>
              <a:off x="4968125" y="3733800"/>
              <a:ext cx="163830" cy="25400"/>
            </a:xfrm>
            <a:custGeom>
              <a:avLst/>
              <a:gdLst/>
              <a:ahLst/>
              <a:cxnLst/>
              <a:rect l="l" t="t" r="r" b="b"/>
              <a:pathLst>
                <a:path w="163829" h="25400">
                  <a:moveTo>
                    <a:pt x="0" y="0"/>
                  </a:moveTo>
                  <a:lnTo>
                    <a:pt x="2286" y="25146"/>
                  </a:lnTo>
                  <a:lnTo>
                    <a:pt x="163830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00" name="object 4300"/>
            <p:cNvSpPr/>
            <p:nvPr/>
          </p:nvSpPr>
          <p:spPr>
            <a:xfrm>
              <a:off x="4968125" y="3733800"/>
              <a:ext cx="163830" cy="25400"/>
            </a:xfrm>
            <a:custGeom>
              <a:avLst/>
              <a:gdLst/>
              <a:ahLst/>
              <a:cxnLst/>
              <a:rect l="l" t="t" r="r" b="b"/>
              <a:pathLst>
                <a:path w="163829" h="25400">
                  <a:moveTo>
                    <a:pt x="163830" y="25146"/>
                  </a:moveTo>
                  <a:lnTo>
                    <a:pt x="162306" y="0"/>
                  </a:lnTo>
                  <a:lnTo>
                    <a:pt x="0" y="0"/>
                  </a:lnTo>
                  <a:lnTo>
                    <a:pt x="163830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01" name="object 4301"/>
            <p:cNvSpPr/>
            <p:nvPr/>
          </p:nvSpPr>
          <p:spPr>
            <a:xfrm>
              <a:off x="4968125" y="3733800"/>
              <a:ext cx="163830" cy="25400"/>
            </a:xfrm>
            <a:custGeom>
              <a:avLst/>
              <a:gdLst/>
              <a:ahLst/>
              <a:cxnLst/>
              <a:rect l="l" t="t" r="r" b="b"/>
              <a:pathLst>
                <a:path w="163829" h="25400">
                  <a:moveTo>
                    <a:pt x="0" y="0"/>
                  </a:moveTo>
                  <a:lnTo>
                    <a:pt x="162306" y="0"/>
                  </a:lnTo>
                  <a:lnTo>
                    <a:pt x="163830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302" name="object 4302"/>
          <p:cNvGrpSpPr/>
          <p:nvPr/>
        </p:nvGrpSpPr>
        <p:grpSpPr>
          <a:xfrm>
            <a:off x="9002592" y="5082470"/>
            <a:ext cx="87310" cy="35441"/>
            <a:chOff x="5242826" y="3733419"/>
            <a:chExt cx="64135" cy="26034"/>
          </a:xfrm>
        </p:grpSpPr>
        <p:sp>
          <p:nvSpPr>
            <p:cNvPr id="4303" name="object 4303"/>
            <p:cNvSpPr/>
            <p:nvPr/>
          </p:nvSpPr>
          <p:spPr>
            <a:xfrm>
              <a:off x="5243207" y="3733800"/>
              <a:ext cx="20320" cy="25400"/>
            </a:xfrm>
            <a:custGeom>
              <a:avLst/>
              <a:gdLst/>
              <a:ahLst/>
              <a:cxnLst/>
              <a:rect l="l" t="t" r="r" b="b"/>
              <a:pathLst>
                <a:path w="20320" h="25400">
                  <a:moveTo>
                    <a:pt x="19812" y="25146"/>
                  </a:moveTo>
                  <a:lnTo>
                    <a:pt x="0" y="0"/>
                  </a:lnTo>
                  <a:lnTo>
                    <a:pt x="2286" y="25146"/>
                  </a:lnTo>
                  <a:lnTo>
                    <a:pt x="19812" y="2514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04" name="object 4304"/>
            <p:cNvSpPr/>
            <p:nvPr/>
          </p:nvSpPr>
          <p:spPr>
            <a:xfrm>
              <a:off x="5243207" y="3733800"/>
              <a:ext cx="20320" cy="25400"/>
            </a:xfrm>
            <a:custGeom>
              <a:avLst/>
              <a:gdLst/>
              <a:ahLst/>
              <a:cxnLst/>
              <a:rect l="l" t="t" r="r" b="b"/>
              <a:pathLst>
                <a:path w="20320" h="25400">
                  <a:moveTo>
                    <a:pt x="0" y="0"/>
                  </a:moveTo>
                  <a:lnTo>
                    <a:pt x="2286" y="25146"/>
                  </a:lnTo>
                  <a:lnTo>
                    <a:pt x="19812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05" name="object 4305"/>
            <p:cNvSpPr/>
            <p:nvPr/>
          </p:nvSpPr>
          <p:spPr>
            <a:xfrm>
              <a:off x="5243207" y="3733800"/>
              <a:ext cx="63500" cy="25400"/>
            </a:xfrm>
            <a:custGeom>
              <a:avLst/>
              <a:gdLst/>
              <a:ahLst/>
              <a:cxnLst/>
              <a:rect l="l" t="t" r="r" b="b"/>
              <a:pathLst>
                <a:path w="63500" h="25400">
                  <a:moveTo>
                    <a:pt x="63246" y="0"/>
                  </a:moveTo>
                  <a:lnTo>
                    <a:pt x="0" y="0"/>
                  </a:lnTo>
                  <a:lnTo>
                    <a:pt x="19812" y="25146"/>
                  </a:lnTo>
                  <a:lnTo>
                    <a:pt x="6324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06" name="object 4306"/>
            <p:cNvSpPr/>
            <p:nvPr/>
          </p:nvSpPr>
          <p:spPr>
            <a:xfrm>
              <a:off x="5243207" y="3733800"/>
              <a:ext cx="63500" cy="25400"/>
            </a:xfrm>
            <a:custGeom>
              <a:avLst/>
              <a:gdLst/>
              <a:ahLst/>
              <a:cxnLst/>
              <a:rect l="l" t="t" r="r" b="b"/>
              <a:pathLst>
                <a:path w="63500" h="25400">
                  <a:moveTo>
                    <a:pt x="0" y="0"/>
                  </a:moveTo>
                  <a:lnTo>
                    <a:pt x="63246" y="0"/>
                  </a:lnTo>
                  <a:lnTo>
                    <a:pt x="19812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307" name="object 4307"/>
          <p:cNvGrpSpPr/>
          <p:nvPr/>
        </p:nvGrpSpPr>
        <p:grpSpPr>
          <a:xfrm>
            <a:off x="7023338" y="5116703"/>
            <a:ext cx="287862" cy="2593"/>
            <a:chOff x="3788930" y="3758565"/>
            <a:chExt cx="211454" cy="1905"/>
          </a:xfrm>
        </p:grpSpPr>
        <p:sp>
          <p:nvSpPr>
            <p:cNvPr id="4308" name="object 4308"/>
            <p:cNvSpPr/>
            <p:nvPr/>
          </p:nvSpPr>
          <p:spPr>
            <a:xfrm>
              <a:off x="3789311" y="3758946"/>
              <a:ext cx="210820" cy="1270"/>
            </a:xfrm>
            <a:custGeom>
              <a:avLst/>
              <a:gdLst/>
              <a:ahLst/>
              <a:cxnLst/>
              <a:rect l="l" t="t" r="r" b="b"/>
              <a:pathLst>
                <a:path w="210820" h="1270">
                  <a:moveTo>
                    <a:pt x="210312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210312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09" name="object 4309"/>
            <p:cNvSpPr/>
            <p:nvPr/>
          </p:nvSpPr>
          <p:spPr>
            <a:xfrm>
              <a:off x="3789311" y="3758946"/>
              <a:ext cx="210820" cy="1270"/>
            </a:xfrm>
            <a:custGeom>
              <a:avLst/>
              <a:gdLst/>
              <a:ahLst/>
              <a:cxnLst/>
              <a:rect l="l" t="t" r="r" b="b"/>
              <a:pathLst>
                <a:path w="210820" h="1270">
                  <a:moveTo>
                    <a:pt x="-380" y="380"/>
                  </a:moveTo>
                  <a:lnTo>
                    <a:pt x="210692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10" name="object 4310"/>
            <p:cNvSpPr/>
            <p:nvPr/>
          </p:nvSpPr>
          <p:spPr>
            <a:xfrm>
              <a:off x="3789311" y="3758946"/>
              <a:ext cx="210820" cy="1270"/>
            </a:xfrm>
            <a:custGeom>
              <a:avLst/>
              <a:gdLst/>
              <a:ahLst/>
              <a:cxnLst/>
              <a:rect l="l" t="t" r="r" b="b"/>
              <a:pathLst>
                <a:path w="210820" h="1270">
                  <a:moveTo>
                    <a:pt x="210312" y="762"/>
                  </a:moveTo>
                  <a:lnTo>
                    <a:pt x="210312" y="0"/>
                  </a:lnTo>
                  <a:lnTo>
                    <a:pt x="0" y="0"/>
                  </a:lnTo>
                  <a:lnTo>
                    <a:pt x="210312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11" name="object 4311"/>
            <p:cNvSpPr/>
            <p:nvPr/>
          </p:nvSpPr>
          <p:spPr>
            <a:xfrm>
              <a:off x="3789311" y="3758946"/>
              <a:ext cx="210820" cy="1270"/>
            </a:xfrm>
            <a:custGeom>
              <a:avLst/>
              <a:gdLst/>
              <a:ahLst/>
              <a:cxnLst/>
              <a:rect l="l" t="t" r="r" b="b"/>
              <a:pathLst>
                <a:path w="210820" h="1270">
                  <a:moveTo>
                    <a:pt x="-380" y="380"/>
                  </a:moveTo>
                  <a:lnTo>
                    <a:pt x="210692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312" name="object 4312"/>
          <p:cNvGrpSpPr/>
          <p:nvPr/>
        </p:nvGrpSpPr>
        <p:grpSpPr>
          <a:xfrm>
            <a:off x="7515039" y="5116703"/>
            <a:ext cx="269710" cy="2593"/>
            <a:chOff x="4150118" y="3758565"/>
            <a:chExt cx="198120" cy="1905"/>
          </a:xfrm>
        </p:grpSpPr>
        <p:sp>
          <p:nvSpPr>
            <p:cNvPr id="4313" name="object 4313"/>
            <p:cNvSpPr/>
            <p:nvPr/>
          </p:nvSpPr>
          <p:spPr>
            <a:xfrm>
              <a:off x="4150499" y="3758946"/>
              <a:ext cx="197485" cy="1270"/>
            </a:xfrm>
            <a:custGeom>
              <a:avLst/>
              <a:gdLst/>
              <a:ahLst/>
              <a:cxnLst/>
              <a:rect l="l" t="t" r="r" b="b"/>
              <a:pathLst>
                <a:path w="197485" h="1270">
                  <a:moveTo>
                    <a:pt x="197358" y="762"/>
                  </a:moveTo>
                  <a:lnTo>
                    <a:pt x="0" y="0"/>
                  </a:lnTo>
                  <a:lnTo>
                    <a:pt x="762" y="762"/>
                  </a:lnTo>
                  <a:lnTo>
                    <a:pt x="197358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14" name="object 4314"/>
            <p:cNvSpPr/>
            <p:nvPr/>
          </p:nvSpPr>
          <p:spPr>
            <a:xfrm>
              <a:off x="4150499" y="3758946"/>
              <a:ext cx="197485" cy="1270"/>
            </a:xfrm>
            <a:custGeom>
              <a:avLst/>
              <a:gdLst/>
              <a:ahLst/>
              <a:cxnLst/>
              <a:rect l="l" t="t" r="r" b="b"/>
              <a:pathLst>
                <a:path w="197485" h="1270">
                  <a:moveTo>
                    <a:pt x="-380" y="380"/>
                  </a:moveTo>
                  <a:lnTo>
                    <a:pt x="197738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15" name="object 4315"/>
            <p:cNvSpPr/>
            <p:nvPr/>
          </p:nvSpPr>
          <p:spPr>
            <a:xfrm>
              <a:off x="4150499" y="3758946"/>
              <a:ext cx="197485" cy="1270"/>
            </a:xfrm>
            <a:custGeom>
              <a:avLst/>
              <a:gdLst/>
              <a:ahLst/>
              <a:cxnLst/>
              <a:rect l="l" t="t" r="r" b="b"/>
              <a:pathLst>
                <a:path w="197485" h="1270">
                  <a:moveTo>
                    <a:pt x="197358" y="762"/>
                  </a:moveTo>
                  <a:lnTo>
                    <a:pt x="197358" y="0"/>
                  </a:lnTo>
                  <a:lnTo>
                    <a:pt x="0" y="0"/>
                  </a:lnTo>
                  <a:lnTo>
                    <a:pt x="197358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16" name="object 4316"/>
            <p:cNvSpPr/>
            <p:nvPr/>
          </p:nvSpPr>
          <p:spPr>
            <a:xfrm>
              <a:off x="4150499" y="3758946"/>
              <a:ext cx="197485" cy="1270"/>
            </a:xfrm>
            <a:custGeom>
              <a:avLst/>
              <a:gdLst/>
              <a:ahLst/>
              <a:cxnLst/>
              <a:rect l="l" t="t" r="r" b="b"/>
              <a:pathLst>
                <a:path w="197485" h="1270">
                  <a:moveTo>
                    <a:pt x="-380" y="380"/>
                  </a:moveTo>
                  <a:lnTo>
                    <a:pt x="197738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317" name="object 4317"/>
          <p:cNvGrpSpPr/>
          <p:nvPr/>
        </p:nvGrpSpPr>
        <p:grpSpPr>
          <a:xfrm>
            <a:off x="7957986" y="5116703"/>
            <a:ext cx="232538" cy="2593"/>
            <a:chOff x="4475492" y="3758565"/>
            <a:chExt cx="170815" cy="1905"/>
          </a:xfrm>
        </p:grpSpPr>
        <p:sp>
          <p:nvSpPr>
            <p:cNvPr id="4318" name="object 4318"/>
            <p:cNvSpPr/>
            <p:nvPr/>
          </p:nvSpPr>
          <p:spPr>
            <a:xfrm>
              <a:off x="4475873" y="3758946"/>
              <a:ext cx="170180" cy="1270"/>
            </a:xfrm>
            <a:custGeom>
              <a:avLst/>
              <a:gdLst/>
              <a:ahLst/>
              <a:cxnLst/>
              <a:rect l="l" t="t" r="r" b="b"/>
              <a:pathLst>
                <a:path w="170179" h="1270">
                  <a:moveTo>
                    <a:pt x="169925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69925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19" name="object 4319"/>
            <p:cNvSpPr/>
            <p:nvPr/>
          </p:nvSpPr>
          <p:spPr>
            <a:xfrm>
              <a:off x="4475873" y="3758946"/>
              <a:ext cx="170180" cy="1270"/>
            </a:xfrm>
            <a:custGeom>
              <a:avLst/>
              <a:gdLst/>
              <a:ahLst/>
              <a:cxnLst/>
              <a:rect l="l" t="t" r="r" b="b"/>
              <a:pathLst>
                <a:path w="170179" h="1270">
                  <a:moveTo>
                    <a:pt x="-380" y="380"/>
                  </a:moveTo>
                  <a:lnTo>
                    <a:pt x="170306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20" name="object 4320"/>
            <p:cNvSpPr/>
            <p:nvPr/>
          </p:nvSpPr>
          <p:spPr>
            <a:xfrm>
              <a:off x="4475873" y="3758946"/>
              <a:ext cx="170180" cy="1270"/>
            </a:xfrm>
            <a:custGeom>
              <a:avLst/>
              <a:gdLst/>
              <a:ahLst/>
              <a:cxnLst/>
              <a:rect l="l" t="t" r="r" b="b"/>
              <a:pathLst>
                <a:path w="170179" h="1270">
                  <a:moveTo>
                    <a:pt x="169925" y="762"/>
                  </a:moveTo>
                  <a:lnTo>
                    <a:pt x="169925" y="0"/>
                  </a:lnTo>
                  <a:lnTo>
                    <a:pt x="0" y="0"/>
                  </a:lnTo>
                  <a:lnTo>
                    <a:pt x="169925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21" name="object 4321"/>
            <p:cNvSpPr/>
            <p:nvPr/>
          </p:nvSpPr>
          <p:spPr>
            <a:xfrm>
              <a:off x="4475873" y="3758946"/>
              <a:ext cx="170180" cy="1270"/>
            </a:xfrm>
            <a:custGeom>
              <a:avLst/>
              <a:gdLst/>
              <a:ahLst/>
              <a:cxnLst/>
              <a:rect l="l" t="t" r="r" b="b"/>
              <a:pathLst>
                <a:path w="170179" h="1270">
                  <a:moveTo>
                    <a:pt x="-380" y="380"/>
                  </a:moveTo>
                  <a:lnTo>
                    <a:pt x="170306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322" name="object 4322"/>
          <p:cNvGrpSpPr/>
          <p:nvPr/>
        </p:nvGrpSpPr>
        <p:grpSpPr>
          <a:xfrm>
            <a:off x="8275413" y="5116703"/>
            <a:ext cx="247234" cy="2593"/>
            <a:chOff x="4708664" y="3758565"/>
            <a:chExt cx="181610" cy="1905"/>
          </a:xfrm>
        </p:grpSpPr>
        <p:sp>
          <p:nvSpPr>
            <p:cNvPr id="4323" name="object 4323"/>
            <p:cNvSpPr/>
            <p:nvPr/>
          </p:nvSpPr>
          <p:spPr>
            <a:xfrm>
              <a:off x="4709045" y="3758946"/>
              <a:ext cx="180975" cy="1270"/>
            </a:xfrm>
            <a:custGeom>
              <a:avLst/>
              <a:gdLst/>
              <a:ahLst/>
              <a:cxnLst/>
              <a:rect l="l" t="t" r="r" b="b"/>
              <a:pathLst>
                <a:path w="180975" h="1270">
                  <a:moveTo>
                    <a:pt x="180594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80594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24" name="object 4324"/>
            <p:cNvSpPr/>
            <p:nvPr/>
          </p:nvSpPr>
          <p:spPr>
            <a:xfrm>
              <a:off x="4709045" y="3758946"/>
              <a:ext cx="180975" cy="1270"/>
            </a:xfrm>
            <a:custGeom>
              <a:avLst/>
              <a:gdLst/>
              <a:ahLst/>
              <a:cxnLst/>
              <a:rect l="l" t="t" r="r" b="b"/>
              <a:pathLst>
                <a:path w="180975" h="1270">
                  <a:moveTo>
                    <a:pt x="-380" y="380"/>
                  </a:moveTo>
                  <a:lnTo>
                    <a:pt x="180975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25" name="object 4325"/>
            <p:cNvSpPr/>
            <p:nvPr/>
          </p:nvSpPr>
          <p:spPr>
            <a:xfrm>
              <a:off x="4709045" y="3758946"/>
              <a:ext cx="180975" cy="1270"/>
            </a:xfrm>
            <a:custGeom>
              <a:avLst/>
              <a:gdLst/>
              <a:ahLst/>
              <a:cxnLst/>
              <a:rect l="l" t="t" r="r" b="b"/>
              <a:pathLst>
                <a:path w="180975" h="1270">
                  <a:moveTo>
                    <a:pt x="180594" y="762"/>
                  </a:moveTo>
                  <a:lnTo>
                    <a:pt x="179832" y="0"/>
                  </a:lnTo>
                  <a:lnTo>
                    <a:pt x="0" y="0"/>
                  </a:lnTo>
                  <a:lnTo>
                    <a:pt x="180594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26" name="object 4326"/>
            <p:cNvSpPr/>
            <p:nvPr/>
          </p:nvSpPr>
          <p:spPr>
            <a:xfrm>
              <a:off x="4709045" y="3758946"/>
              <a:ext cx="180975" cy="1270"/>
            </a:xfrm>
            <a:custGeom>
              <a:avLst/>
              <a:gdLst/>
              <a:ahLst/>
              <a:cxnLst/>
              <a:rect l="l" t="t" r="r" b="b"/>
              <a:pathLst>
                <a:path w="180975" h="1270">
                  <a:moveTo>
                    <a:pt x="-380" y="380"/>
                  </a:moveTo>
                  <a:lnTo>
                    <a:pt x="180975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327" name="object 4327"/>
          <p:cNvGrpSpPr/>
          <p:nvPr/>
        </p:nvGrpSpPr>
        <p:grpSpPr>
          <a:xfrm>
            <a:off x="8631222" y="5116703"/>
            <a:ext cx="221300" cy="2593"/>
            <a:chOff x="4970030" y="3758565"/>
            <a:chExt cx="162560" cy="1905"/>
          </a:xfrm>
        </p:grpSpPr>
        <p:sp>
          <p:nvSpPr>
            <p:cNvPr id="4328" name="object 4328"/>
            <p:cNvSpPr/>
            <p:nvPr/>
          </p:nvSpPr>
          <p:spPr>
            <a:xfrm>
              <a:off x="4970411" y="3758946"/>
              <a:ext cx="161925" cy="1270"/>
            </a:xfrm>
            <a:custGeom>
              <a:avLst/>
              <a:gdLst/>
              <a:ahLst/>
              <a:cxnLst/>
              <a:rect l="l" t="t" r="r" b="b"/>
              <a:pathLst>
                <a:path w="161925" h="1270">
                  <a:moveTo>
                    <a:pt x="161544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61544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29" name="object 4329"/>
            <p:cNvSpPr/>
            <p:nvPr/>
          </p:nvSpPr>
          <p:spPr>
            <a:xfrm>
              <a:off x="4970411" y="3758946"/>
              <a:ext cx="161925" cy="1270"/>
            </a:xfrm>
            <a:custGeom>
              <a:avLst/>
              <a:gdLst/>
              <a:ahLst/>
              <a:cxnLst/>
              <a:rect l="l" t="t" r="r" b="b"/>
              <a:pathLst>
                <a:path w="161925" h="1270">
                  <a:moveTo>
                    <a:pt x="-380" y="380"/>
                  </a:moveTo>
                  <a:lnTo>
                    <a:pt x="161925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30" name="object 4330"/>
            <p:cNvSpPr/>
            <p:nvPr/>
          </p:nvSpPr>
          <p:spPr>
            <a:xfrm>
              <a:off x="4970411" y="3758946"/>
              <a:ext cx="161925" cy="1270"/>
            </a:xfrm>
            <a:custGeom>
              <a:avLst/>
              <a:gdLst/>
              <a:ahLst/>
              <a:cxnLst/>
              <a:rect l="l" t="t" r="r" b="b"/>
              <a:pathLst>
                <a:path w="161925" h="1270">
                  <a:moveTo>
                    <a:pt x="161544" y="762"/>
                  </a:moveTo>
                  <a:lnTo>
                    <a:pt x="161544" y="0"/>
                  </a:lnTo>
                  <a:lnTo>
                    <a:pt x="0" y="0"/>
                  </a:lnTo>
                  <a:lnTo>
                    <a:pt x="161544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31" name="object 4331"/>
            <p:cNvSpPr/>
            <p:nvPr/>
          </p:nvSpPr>
          <p:spPr>
            <a:xfrm>
              <a:off x="4970411" y="3758946"/>
              <a:ext cx="161925" cy="1270"/>
            </a:xfrm>
            <a:custGeom>
              <a:avLst/>
              <a:gdLst/>
              <a:ahLst/>
              <a:cxnLst/>
              <a:rect l="l" t="t" r="r" b="b"/>
              <a:pathLst>
                <a:path w="161925" h="1270">
                  <a:moveTo>
                    <a:pt x="-380" y="380"/>
                  </a:moveTo>
                  <a:lnTo>
                    <a:pt x="161925" y="380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332" name="object 4332"/>
          <p:cNvGrpSpPr/>
          <p:nvPr/>
        </p:nvGrpSpPr>
        <p:grpSpPr>
          <a:xfrm>
            <a:off x="9005704" y="5116703"/>
            <a:ext cx="25069" cy="2593"/>
            <a:chOff x="5245112" y="3758565"/>
            <a:chExt cx="18415" cy="1905"/>
          </a:xfrm>
        </p:grpSpPr>
        <p:sp>
          <p:nvSpPr>
            <p:cNvPr id="4333" name="object 4333"/>
            <p:cNvSpPr/>
            <p:nvPr/>
          </p:nvSpPr>
          <p:spPr>
            <a:xfrm>
              <a:off x="5245493" y="3758946"/>
              <a:ext cx="16510" cy="1270"/>
            </a:xfrm>
            <a:custGeom>
              <a:avLst/>
              <a:gdLst/>
              <a:ahLst/>
              <a:cxnLst/>
              <a:rect l="l" t="t" r="r" b="b"/>
              <a:pathLst>
                <a:path w="16510" h="1270">
                  <a:moveTo>
                    <a:pt x="16001" y="762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16001" y="76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34" name="object 4334"/>
            <p:cNvSpPr/>
            <p:nvPr/>
          </p:nvSpPr>
          <p:spPr>
            <a:xfrm>
              <a:off x="5245493" y="3758946"/>
              <a:ext cx="16510" cy="1270"/>
            </a:xfrm>
            <a:custGeom>
              <a:avLst/>
              <a:gdLst/>
              <a:ahLst/>
              <a:cxnLst/>
              <a:rect l="l" t="t" r="r" b="b"/>
              <a:pathLst>
                <a:path w="16510" h="1270">
                  <a:moveTo>
                    <a:pt x="0" y="0"/>
                  </a:moveTo>
                  <a:lnTo>
                    <a:pt x="0" y="762"/>
                  </a:lnTo>
                  <a:lnTo>
                    <a:pt x="16001" y="76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35" name="object 4335"/>
            <p:cNvSpPr/>
            <p:nvPr/>
          </p:nvSpPr>
          <p:spPr>
            <a:xfrm>
              <a:off x="5245493" y="3758946"/>
              <a:ext cx="17780" cy="1270"/>
            </a:xfrm>
            <a:custGeom>
              <a:avLst/>
              <a:gdLst/>
              <a:ahLst/>
              <a:cxnLst/>
              <a:rect l="l" t="t" r="r" b="b"/>
              <a:pathLst>
                <a:path w="17779" h="1270">
                  <a:moveTo>
                    <a:pt x="17525" y="0"/>
                  </a:moveTo>
                  <a:lnTo>
                    <a:pt x="0" y="0"/>
                  </a:lnTo>
                  <a:lnTo>
                    <a:pt x="16001" y="762"/>
                  </a:lnTo>
                  <a:lnTo>
                    <a:pt x="1752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36" name="object 4336"/>
            <p:cNvSpPr/>
            <p:nvPr/>
          </p:nvSpPr>
          <p:spPr>
            <a:xfrm>
              <a:off x="5245493" y="3758946"/>
              <a:ext cx="17780" cy="1270"/>
            </a:xfrm>
            <a:custGeom>
              <a:avLst/>
              <a:gdLst/>
              <a:ahLst/>
              <a:cxnLst/>
              <a:rect l="l" t="t" r="r" b="b"/>
              <a:pathLst>
                <a:path w="17779" h="1270">
                  <a:moveTo>
                    <a:pt x="0" y="0"/>
                  </a:moveTo>
                  <a:lnTo>
                    <a:pt x="17525" y="0"/>
                  </a:lnTo>
                  <a:lnTo>
                    <a:pt x="16001" y="76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337" name="object 4337"/>
          <p:cNvGrpSpPr/>
          <p:nvPr/>
        </p:nvGrpSpPr>
        <p:grpSpPr>
          <a:xfrm>
            <a:off x="7023338" y="5117739"/>
            <a:ext cx="288728" cy="13831"/>
            <a:chOff x="3788930" y="3759327"/>
            <a:chExt cx="212090" cy="10160"/>
          </a:xfrm>
        </p:grpSpPr>
        <p:sp>
          <p:nvSpPr>
            <p:cNvPr id="4338" name="object 4338"/>
            <p:cNvSpPr/>
            <p:nvPr/>
          </p:nvSpPr>
          <p:spPr>
            <a:xfrm>
              <a:off x="3789311" y="3759708"/>
              <a:ext cx="211454" cy="9525"/>
            </a:xfrm>
            <a:custGeom>
              <a:avLst/>
              <a:gdLst/>
              <a:ahLst/>
              <a:cxnLst/>
              <a:rect l="l" t="t" r="r" b="b"/>
              <a:pathLst>
                <a:path w="211454" h="9525">
                  <a:moveTo>
                    <a:pt x="211074" y="9143"/>
                  </a:moveTo>
                  <a:lnTo>
                    <a:pt x="0" y="0"/>
                  </a:lnTo>
                  <a:lnTo>
                    <a:pt x="762" y="9143"/>
                  </a:lnTo>
                  <a:lnTo>
                    <a:pt x="211074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39" name="object 4339"/>
            <p:cNvSpPr/>
            <p:nvPr/>
          </p:nvSpPr>
          <p:spPr>
            <a:xfrm>
              <a:off x="3789311" y="3759708"/>
              <a:ext cx="211454" cy="9525"/>
            </a:xfrm>
            <a:custGeom>
              <a:avLst/>
              <a:gdLst/>
              <a:ahLst/>
              <a:cxnLst/>
              <a:rect l="l" t="t" r="r" b="b"/>
              <a:pathLst>
                <a:path w="211454" h="9525">
                  <a:moveTo>
                    <a:pt x="0" y="0"/>
                  </a:moveTo>
                  <a:lnTo>
                    <a:pt x="762" y="9143"/>
                  </a:lnTo>
                  <a:lnTo>
                    <a:pt x="211074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40" name="object 4340"/>
            <p:cNvSpPr/>
            <p:nvPr/>
          </p:nvSpPr>
          <p:spPr>
            <a:xfrm>
              <a:off x="3789311" y="3759708"/>
              <a:ext cx="211454" cy="9525"/>
            </a:xfrm>
            <a:custGeom>
              <a:avLst/>
              <a:gdLst/>
              <a:ahLst/>
              <a:cxnLst/>
              <a:rect l="l" t="t" r="r" b="b"/>
              <a:pathLst>
                <a:path w="211454" h="9525">
                  <a:moveTo>
                    <a:pt x="211074" y="9143"/>
                  </a:moveTo>
                  <a:lnTo>
                    <a:pt x="210312" y="0"/>
                  </a:lnTo>
                  <a:lnTo>
                    <a:pt x="0" y="0"/>
                  </a:lnTo>
                  <a:lnTo>
                    <a:pt x="211074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41" name="object 4341"/>
            <p:cNvSpPr/>
            <p:nvPr/>
          </p:nvSpPr>
          <p:spPr>
            <a:xfrm>
              <a:off x="3789311" y="3759708"/>
              <a:ext cx="211454" cy="9525"/>
            </a:xfrm>
            <a:custGeom>
              <a:avLst/>
              <a:gdLst/>
              <a:ahLst/>
              <a:cxnLst/>
              <a:rect l="l" t="t" r="r" b="b"/>
              <a:pathLst>
                <a:path w="211454" h="9525">
                  <a:moveTo>
                    <a:pt x="0" y="0"/>
                  </a:moveTo>
                  <a:lnTo>
                    <a:pt x="210312" y="0"/>
                  </a:lnTo>
                  <a:lnTo>
                    <a:pt x="211074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342" name="object 4342"/>
          <p:cNvGrpSpPr/>
          <p:nvPr/>
        </p:nvGrpSpPr>
        <p:grpSpPr>
          <a:xfrm>
            <a:off x="7516077" y="5117739"/>
            <a:ext cx="271438" cy="13831"/>
            <a:chOff x="4150880" y="3759327"/>
            <a:chExt cx="199390" cy="10160"/>
          </a:xfrm>
        </p:grpSpPr>
        <p:sp>
          <p:nvSpPr>
            <p:cNvPr id="4343" name="object 4343"/>
            <p:cNvSpPr/>
            <p:nvPr/>
          </p:nvSpPr>
          <p:spPr>
            <a:xfrm>
              <a:off x="4151261" y="3759708"/>
              <a:ext cx="198120" cy="9525"/>
            </a:xfrm>
            <a:custGeom>
              <a:avLst/>
              <a:gdLst/>
              <a:ahLst/>
              <a:cxnLst/>
              <a:rect l="l" t="t" r="r" b="b"/>
              <a:pathLst>
                <a:path w="198120" h="9525">
                  <a:moveTo>
                    <a:pt x="198120" y="9143"/>
                  </a:moveTo>
                  <a:lnTo>
                    <a:pt x="0" y="0"/>
                  </a:lnTo>
                  <a:lnTo>
                    <a:pt x="3810" y="9143"/>
                  </a:lnTo>
                  <a:lnTo>
                    <a:pt x="198120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44" name="object 4344"/>
            <p:cNvSpPr/>
            <p:nvPr/>
          </p:nvSpPr>
          <p:spPr>
            <a:xfrm>
              <a:off x="4151261" y="3759708"/>
              <a:ext cx="198120" cy="9525"/>
            </a:xfrm>
            <a:custGeom>
              <a:avLst/>
              <a:gdLst/>
              <a:ahLst/>
              <a:cxnLst/>
              <a:rect l="l" t="t" r="r" b="b"/>
              <a:pathLst>
                <a:path w="198120" h="9525">
                  <a:moveTo>
                    <a:pt x="0" y="0"/>
                  </a:moveTo>
                  <a:lnTo>
                    <a:pt x="3810" y="9143"/>
                  </a:lnTo>
                  <a:lnTo>
                    <a:pt x="198120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45" name="object 4345"/>
            <p:cNvSpPr/>
            <p:nvPr/>
          </p:nvSpPr>
          <p:spPr>
            <a:xfrm>
              <a:off x="4151261" y="3759708"/>
              <a:ext cx="198120" cy="9525"/>
            </a:xfrm>
            <a:custGeom>
              <a:avLst/>
              <a:gdLst/>
              <a:ahLst/>
              <a:cxnLst/>
              <a:rect l="l" t="t" r="r" b="b"/>
              <a:pathLst>
                <a:path w="198120" h="9525">
                  <a:moveTo>
                    <a:pt x="198120" y="9143"/>
                  </a:moveTo>
                  <a:lnTo>
                    <a:pt x="196596" y="0"/>
                  </a:lnTo>
                  <a:lnTo>
                    <a:pt x="0" y="0"/>
                  </a:lnTo>
                  <a:lnTo>
                    <a:pt x="198120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46" name="object 4346"/>
            <p:cNvSpPr/>
            <p:nvPr/>
          </p:nvSpPr>
          <p:spPr>
            <a:xfrm>
              <a:off x="4151261" y="3759708"/>
              <a:ext cx="198120" cy="9525"/>
            </a:xfrm>
            <a:custGeom>
              <a:avLst/>
              <a:gdLst/>
              <a:ahLst/>
              <a:cxnLst/>
              <a:rect l="l" t="t" r="r" b="b"/>
              <a:pathLst>
                <a:path w="198120" h="9525">
                  <a:moveTo>
                    <a:pt x="0" y="0"/>
                  </a:moveTo>
                  <a:lnTo>
                    <a:pt x="196596" y="0"/>
                  </a:lnTo>
                  <a:lnTo>
                    <a:pt x="198120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347" name="object 4347"/>
          <p:cNvGrpSpPr/>
          <p:nvPr/>
        </p:nvGrpSpPr>
        <p:grpSpPr>
          <a:xfrm>
            <a:off x="7955911" y="5117739"/>
            <a:ext cx="235131" cy="13831"/>
            <a:chOff x="4473968" y="3759327"/>
            <a:chExt cx="172720" cy="10160"/>
          </a:xfrm>
        </p:grpSpPr>
        <p:sp>
          <p:nvSpPr>
            <p:cNvPr id="4348" name="object 4348"/>
            <p:cNvSpPr/>
            <p:nvPr/>
          </p:nvSpPr>
          <p:spPr>
            <a:xfrm>
              <a:off x="4474349" y="3759708"/>
              <a:ext cx="170180" cy="9525"/>
            </a:xfrm>
            <a:custGeom>
              <a:avLst/>
              <a:gdLst/>
              <a:ahLst/>
              <a:cxnLst/>
              <a:rect l="l" t="t" r="r" b="b"/>
              <a:pathLst>
                <a:path w="170179" h="9525">
                  <a:moveTo>
                    <a:pt x="169925" y="9143"/>
                  </a:moveTo>
                  <a:lnTo>
                    <a:pt x="1524" y="0"/>
                  </a:lnTo>
                  <a:lnTo>
                    <a:pt x="0" y="9143"/>
                  </a:lnTo>
                  <a:lnTo>
                    <a:pt x="169925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49" name="object 4349"/>
            <p:cNvSpPr/>
            <p:nvPr/>
          </p:nvSpPr>
          <p:spPr>
            <a:xfrm>
              <a:off x="4474349" y="3759708"/>
              <a:ext cx="170180" cy="9525"/>
            </a:xfrm>
            <a:custGeom>
              <a:avLst/>
              <a:gdLst/>
              <a:ahLst/>
              <a:cxnLst/>
              <a:rect l="l" t="t" r="r" b="b"/>
              <a:pathLst>
                <a:path w="170179" h="9525">
                  <a:moveTo>
                    <a:pt x="1524" y="0"/>
                  </a:moveTo>
                  <a:lnTo>
                    <a:pt x="0" y="9143"/>
                  </a:lnTo>
                  <a:lnTo>
                    <a:pt x="169925" y="9143"/>
                  </a:lnTo>
                  <a:lnTo>
                    <a:pt x="152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50" name="object 4350"/>
            <p:cNvSpPr/>
            <p:nvPr/>
          </p:nvSpPr>
          <p:spPr>
            <a:xfrm>
              <a:off x="4475873" y="3759708"/>
              <a:ext cx="170180" cy="9525"/>
            </a:xfrm>
            <a:custGeom>
              <a:avLst/>
              <a:gdLst/>
              <a:ahLst/>
              <a:cxnLst/>
              <a:rect l="l" t="t" r="r" b="b"/>
              <a:pathLst>
                <a:path w="170179" h="9525">
                  <a:moveTo>
                    <a:pt x="169925" y="0"/>
                  </a:moveTo>
                  <a:lnTo>
                    <a:pt x="0" y="0"/>
                  </a:lnTo>
                  <a:lnTo>
                    <a:pt x="168401" y="9143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51" name="object 4351"/>
            <p:cNvSpPr/>
            <p:nvPr/>
          </p:nvSpPr>
          <p:spPr>
            <a:xfrm>
              <a:off x="4475873" y="3759708"/>
              <a:ext cx="170180" cy="9525"/>
            </a:xfrm>
            <a:custGeom>
              <a:avLst/>
              <a:gdLst/>
              <a:ahLst/>
              <a:cxnLst/>
              <a:rect l="l" t="t" r="r" b="b"/>
              <a:pathLst>
                <a:path w="170179" h="9525">
                  <a:moveTo>
                    <a:pt x="0" y="0"/>
                  </a:moveTo>
                  <a:lnTo>
                    <a:pt x="169925" y="0"/>
                  </a:lnTo>
                  <a:lnTo>
                    <a:pt x="168401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352" name="object 4352"/>
          <p:cNvGrpSpPr/>
          <p:nvPr/>
        </p:nvGrpSpPr>
        <p:grpSpPr>
          <a:xfrm>
            <a:off x="8275414" y="5117739"/>
            <a:ext cx="251556" cy="13831"/>
            <a:chOff x="4708664" y="3759327"/>
            <a:chExt cx="184785" cy="10160"/>
          </a:xfrm>
        </p:grpSpPr>
        <p:sp>
          <p:nvSpPr>
            <p:cNvPr id="4353" name="object 4353"/>
            <p:cNvSpPr/>
            <p:nvPr/>
          </p:nvSpPr>
          <p:spPr>
            <a:xfrm>
              <a:off x="4709045" y="3759708"/>
              <a:ext cx="184150" cy="9525"/>
            </a:xfrm>
            <a:custGeom>
              <a:avLst/>
              <a:gdLst/>
              <a:ahLst/>
              <a:cxnLst/>
              <a:rect l="l" t="t" r="r" b="b"/>
              <a:pathLst>
                <a:path w="184150" h="9525">
                  <a:moveTo>
                    <a:pt x="183641" y="9143"/>
                  </a:moveTo>
                  <a:lnTo>
                    <a:pt x="0" y="0"/>
                  </a:lnTo>
                  <a:lnTo>
                    <a:pt x="3048" y="9143"/>
                  </a:lnTo>
                  <a:lnTo>
                    <a:pt x="183641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54" name="object 4354"/>
            <p:cNvSpPr/>
            <p:nvPr/>
          </p:nvSpPr>
          <p:spPr>
            <a:xfrm>
              <a:off x="4709045" y="3759708"/>
              <a:ext cx="184150" cy="9525"/>
            </a:xfrm>
            <a:custGeom>
              <a:avLst/>
              <a:gdLst/>
              <a:ahLst/>
              <a:cxnLst/>
              <a:rect l="l" t="t" r="r" b="b"/>
              <a:pathLst>
                <a:path w="184150" h="9525">
                  <a:moveTo>
                    <a:pt x="0" y="0"/>
                  </a:moveTo>
                  <a:lnTo>
                    <a:pt x="3048" y="9143"/>
                  </a:lnTo>
                  <a:lnTo>
                    <a:pt x="183641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55" name="object 4355"/>
            <p:cNvSpPr/>
            <p:nvPr/>
          </p:nvSpPr>
          <p:spPr>
            <a:xfrm>
              <a:off x="4709045" y="3759708"/>
              <a:ext cx="184150" cy="9525"/>
            </a:xfrm>
            <a:custGeom>
              <a:avLst/>
              <a:gdLst/>
              <a:ahLst/>
              <a:cxnLst/>
              <a:rect l="l" t="t" r="r" b="b"/>
              <a:pathLst>
                <a:path w="184150" h="9525">
                  <a:moveTo>
                    <a:pt x="183641" y="9143"/>
                  </a:moveTo>
                  <a:lnTo>
                    <a:pt x="180594" y="0"/>
                  </a:lnTo>
                  <a:lnTo>
                    <a:pt x="0" y="0"/>
                  </a:lnTo>
                  <a:lnTo>
                    <a:pt x="183641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56" name="object 4356"/>
            <p:cNvSpPr/>
            <p:nvPr/>
          </p:nvSpPr>
          <p:spPr>
            <a:xfrm>
              <a:off x="4709045" y="3759708"/>
              <a:ext cx="184150" cy="9525"/>
            </a:xfrm>
            <a:custGeom>
              <a:avLst/>
              <a:gdLst/>
              <a:ahLst/>
              <a:cxnLst/>
              <a:rect l="l" t="t" r="r" b="b"/>
              <a:pathLst>
                <a:path w="184150" h="9525">
                  <a:moveTo>
                    <a:pt x="0" y="0"/>
                  </a:moveTo>
                  <a:lnTo>
                    <a:pt x="180594" y="0"/>
                  </a:lnTo>
                  <a:lnTo>
                    <a:pt x="183641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357" name="object 4357"/>
          <p:cNvGrpSpPr/>
          <p:nvPr/>
        </p:nvGrpSpPr>
        <p:grpSpPr>
          <a:xfrm>
            <a:off x="8631223" y="5117739"/>
            <a:ext cx="222165" cy="13831"/>
            <a:chOff x="4970030" y="3759327"/>
            <a:chExt cx="163195" cy="10160"/>
          </a:xfrm>
        </p:grpSpPr>
        <p:sp>
          <p:nvSpPr>
            <p:cNvPr id="4358" name="object 4358"/>
            <p:cNvSpPr/>
            <p:nvPr/>
          </p:nvSpPr>
          <p:spPr>
            <a:xfrm>
              <a:off x="4970411" y="3759708"/>
              <a:ext cx="162560" cy="9525"/>
            </a:xfrm>
            <a:custGeom>
              <a:avLst/>
              <a:gdLst/>
              <a:ahLst/>
              <a:cxnLst/>
              <a:rect l="l" t="t" r="r" b="b"/>
              <a:pathLst>
                <a:path w="162560" h="9525">
                  <a:moveTo>
                    <a:pt x="162306" y="9143"/>
                  </a:moveTo>
                  <a:lnTo>
                    <a:pt x="0" y="0"/>
                  </a:lnTo>
                  <a:lnTo>
                    <a:pt x="762" y="9143"/>
                  </a:lnTo>
                  <a:lnTo>
                    <a:pt x="162306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59" name="object 4359"/>
            <p:cNvSpPr/>
            <p:nvPr/>
          </p:nvSpPr>
          <p:spPr>
            <a:xfrm>
              <a:off x="4970411" y="3759708"/>
              <a:ext cx="162560" cy="9525"/>
            </a:xfrm>
            <a:custGeom>
              <a:avLst/>
              <a:gdLst/>
              <a:ahLst/>
              <a:cxnLst/>
              <a:rect l="l" t="t" r="r" b="b"/>
              <a:pathLst>
                <a:path w="162560" h="9525">
                  <a:moveTo>
                    <a:pt x="0" y="0"/>
                  </a:moveTo>
                  <a:lnTo>
                    <a:pt x="762" y="9143"/>
                  </a:lnTo>
                  <a:lnTo>
                    <a:pt x="162306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60" name="object 4360"/>
            <p:cNvSpPr/>
            <p:nvPr/>
          </p:nvSpPr>
          <p:spPr>
            <a:xfrm>
              <a:off x="4970411" y="3759708"/>
              <a:ext cx="162560" cy="9525"/>
            </a:xfrm>
            <a:custGeom>
              <a:avLst/>
              <a:gdLst/>
              <a:ahLst/>
              <a:cxnLst/>
              <a:rect l="l" t="t" r="r" b="b"/>
              <a:pathLst>
                <a:path w="162560" h="9525">
                  <a:moveTo>
                    <a:pt x="162306" y="9143"/>
                  </a:moveTo>
                  <a:lnTo>
                    <a:pt x="161544" y="0"/>
                  </a:lnTo>
                  <a:lnTo>
                    <a:pt x="0" y="0"/>
                  </a:lnTo>
                  <a:lnTo>
                    <a:pt x="162306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61" name="object 4361"/>
            <p:cNvSpPr/>
            <p:nvPr/>
          </p:nvSpPr>
          <p:spPr>
            <a:xfrm>
              <a:off x="4970411" y="3759708"/>
              <a:ext cx="162560" cy="9525"/>
            </a:xfrm>
            <a:custGeom>
              <a:avLst/>
              <a:gdLst/>
              <a:ahLst/>
              <a:cxnLst/>
              <a:rect l="l" t="t" r="r" b="b"/>
              <a:pathLst>
                <a:path w="162560" h="9525">
                  <a:moveTo>
                    <a:pt x="0" y="0"/>
                  </a:moveTo>
                  <a:lnTo>
                    <a:pt x="161544" y="0"/>
                  </a:lnTo>
                  <a:lnTo>
                    <a:pt x="162306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362" name="object 4362"/>
          <p:cNvGrpSpPr/>
          <p:nvPr/>
        </p:nvGrpSpPr>
        <p:grpSpPr>
          <a:xfrm>
            <a:off x="9005705" y="5117739"/>
            <a:ext cx="23340" cy="13831"/>
            <a:chOff x="5245112" y="3759327"/>
            <a:chExt cx="17145" cy="10160"/>
          </a:xfrm>
        </p:grpSpPr>
        <p:sp>
          <p:nvSpPr>
            <p:cNvPr id="4363" name="object 4363"/>
            <p:cNvSpPr/>
            <p:nvPr/>
          </p:nvSpPr>
          <p:spPr>
            <a:xfrm>
              <a:off x="5245493" y="3759708"/>
              <a:ext cx="16510" cy="9525"/>
            </a:xfrm>
            <a:custGeom>
              <a:avLst/>
              <a:gdLst/>
              <a:ahLst/>
              <a:cxnLst/>
              <a:rect l="l" t="t" r="r" b="b"/>
              <a:pathLst>
                <a:path w="16510" h="9525">
                  <a:moveTo>
                    <a:pt x="16001" y="0"/>
                  </a:moveTo>
                  <a:lnTo>
                    <a:pt x="0" y="0"/>
                  </a:lnTo>
                  <a:lnTo>
                    <a:pt x="762" y="9143"/>
                  </a:lnTo>
                  <a:lnTo>
                    <a:pt x="1600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64" name="object 4364"/>
            <p:cNvSpPr/>
            <p:nvPr/>
          </p:nvSpPr>
          <p:spPr>
            <a:xfrm>
              <a:off x="5245493" y="3759708"/>
              <a:ext cx="16510" cy="9525"/>
            </a:xfrm>
            <a:custGeom>
              <a:avLst/>
              <a:gdLst/>
              <a:ahLst/>
              <a:cxnLst/>
              <a:rect l="l" t="t" r="r" b="b"/>
              <a:pathLst>
                <a:path w="16510" h="9525">
                  <a:moveTo>
                    <a:pt x="0" y="0"/>
                  </a:moveTo>
                  <a:lnTo>
                    <a:pt x="16001" y="0"/>
                  </a:lnTo>
                  <a:lnTo>
                    <a:pt x="762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365" name="object 4365"/>
          <p:cNvGrpSpPr/>
          <p:nvPr/>
        </p:nvGrpSpPr>
        <p:grpSpPr>
          <a:xfrm>
            <a:off x="7024375" y="5130187"/>
            <a:ext cx="288728" cy="17289"/>
            <a:chOff x="3789692" y="3768471"/>
            <a:chExt cx="212090" cy="12700"/>
          </a:xfrm>
        </p:grpSpPr>
        <p:sp>
          <p:nvSpPr>
            <p:cNvPr id="4366" name="object 4366"/>
            <p:cNvSpPr/>
            <p:nvPr/>
          </p:nvSpPr>
          <p:spPr>
            <a:xfrm>
              <a:off x="3790073" y="3768852"/>
              <a:ext cx="211454" cy="11430"/>
            </a:xfrm>
            <a:custGeom>
              <a:avLst/>
              <a:gdLst/>
              <a:ahLst/>
              <a:cxnLst/>
              <a:rect l="l" t="t" r="r" b="b"/>
              <a:pathLst>
                <a:path w="211454" h="11429">
                  <a:moveTo>
                    <a:pt x="211074" y="11430"/>
                  </a:moveTo>
                  <a:lnTo>
                    <a:pt x="0" y="0"/>
                  </a:lnTo>
                  <a:lnTo>
                    <a:pt x="1524" y="11430"/>
                  </a:lnTo>
                  <a:lnTo>
                    <a:pt x="211074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67" name="object 4367"/>
            <p:cNvSpPr/>
            <p:nvPr/>
          </p:nvSpPr>
          <p:spPr>
            <a:xfrm>
              <a:off x="3790073" y="3768852"/>
              <a:ext cx="211454" cy="11430"/>
            </a:xfrm>
            <a:custGeom>
              <a:avLst/>
              <a:gdLst/>
              <a:ahLst/>
              <a:cxnLst/>
              <a:rect l="l" t="t" r="r" b="b"/>
              <a:pathLst>
                <a:path w="211454" h="11429">
                  <a:moveTo>
                    <a:pt x="0" y="0"/>
                  </a:moveTo>
                  <a:lnTo>
                    <a:pt x="1524" y="11430"/>
                  </a:lnTo>
                  <a:lnTo>
                    <a:pt x="211074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68" name="object 4368"/>
            <p:cNvSpPr/>
            <p:nvPr/>
          </p:nvSpPr>
          <p:spPr>
            <a:xfrm>
              <a:off x="3790073" y="3768852"/>
              <a:ext cx="211454" cy="11430"/>
            </a:xfrm>
            <a:custGeom>
              <a:avLst/>
              <a:gdLst/>
              <a:ahLst/>
              <a:cxnLst/>
              <a:rect l="l" t="t" r="r" b="b"/>
              <a:pathLst>
                <a:path w="211454" h="11429">
                  <a:moveTo>
                    <a:pt x="211074" y="11430"/>
                  </a:moveTo>
                  <a:lnTo>
                    <a:pt x="210312" y="0"/>
                  </a:lnTo>
                  <a:lnTo>
                    <a:pt x="0" y="0"/>
                  </a:lnTo>
                  <a:lnTo>
                    <a:pt x="211074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69" name="object 4369"/>
            <p:cNvSpPr/>
            <p:nvPr/>
          </p:nvSpPr>
          <p:spPr>
            <a:xfrm>
              <a:off x="3790073" y="3768852"/>
              <a:ext cx="211454" cy="11430"/>
            </a:xfrm>
            <a:custGeom>
              <a:avLst/>
              <a:gdLst/>
              <a:ahLst/>
              <a:cxnLst/>
              <a:rect l="l" t="t" r="r" b="b"/>
              <a:pathLst>
                <a:path w="211454" h="11429">
                  <a:moveTo>
                    <a:pt x="0" y="0"/>
                  </a:moveTo>
                  <a:lnTo>
                    <a:pt x="210312" y="0"/>
                  </a:lnTo>
                  <a:lnTo>
                    <a:pt x="211074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370" name="object 4370"/>
          <p:cNvGrpSpPr/>
          <p:nvPr/>
        </p:nvGrpSpPr>
        <p:grpSpPr>
          <a:xfrm>
            <a:off x="7521264" y="5130187"/>
            <a:ext cx="268845" cy="17289"/>
            <a:chOff x="4154690" y="3768471"/>
            <a:chExt cx="197485" cy="12700"/>
          </a:xfrm>
        </p:grpSpPr>
        <p:sp>
          <p:nvSpPr>
            <p:cNvPr id="4371" name="object 4371"/>
            <p:cNvSpPr/>
            <p:nvPr/>
          </p:nvSpPr>
          <p:spPr>
            <a:xfrm>
              <a:off x="4155071" y="3768852"/>
              <a:ext cx="196850" cy="11430"/>
            </a:xfrm>
            <a:custGeom>
              <a:avLst/>
              <a:gdLst/>
              <a:ahLst/>
              <a:cxnLst/>
              <a:rect l="l" t="t" r="r" b="b"/>
              <a:pathLst>
                <a:path w="196850" h="11429">
                  <a:moveTo>
                    <a:pt x="196596" y="11430"/>
                  </a:moveTo>
                  <a:lnTo>
                    <a:pt x="0" y="0"/>
                  </a:lnTo>
                  <a:lnTo>
                    <a:pt x="3810" y="11430"/>
                  </a:lnTo>
                  <a:lnTo>
                    <a:pt x="196596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72" name="object 4372"/>
            <p:cNvSpPr/>
            <p:nvPr/>
          </p:nvSpPr>
          <p:spPr>
            <a:xfrm>
              <a:off x="4155071" y="3768852"/>
              <a:ext cx="196850" cy="11430"/>
            </a:xfrm>
            <a:custGeom>
              <a:avLst/>
              <a:gdLst/>
              <a:ahLst/>
              <a:cxnLst/>
              <a:rect l="l" t="t" r="r" b="b"/>
              <a:pathLst>
                <a:path w="196850" h="11429">
                  <a:moveTo>
                    <a:pt x="0" y="0"/>
                  </a:moveTo>
                  <a:lnTo>
                    <a:pt x="3810" y="11430"/>
                  </a:lnTo>
                  <a:lnTo>
                    <a:pt x="196596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73" name="object 4373"/>
            <p:cNvSpPr/>
            <p:nvPr/>
          </p:nvSpPr>
          <p:spPr>
            <a:xfrm>
              <a:off x="4155071" y="3768852"/>
              <a:ext cx="196850" cy="11430"/>
            </a:xfrm>
            <a:custGeom>
              <a:avLst/>
              <a:gdLst/>
              <a:ahLst/>
              <a:cxnLst/>
              <a:rect l="l" t="t" r="r" b="b"/>
              <a:pathLst>
                <a:path w="196850" h="11429">
                  <a:moveTo>
                    <a:pt x="196596" y="11430"/>
                  </a:moveTo>
                  <a:lnTo>
                    <a:pt x="194310" y="0"/>
                  </a:lnTo>
                  <a:lnTo>
                    <a:pt x="0" y="0"/>
                  </a:lnTo>
                  <a:lnTo>
                    <a:pt x="196596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74" name="object 4374"/>
            <p:cNvSpPr/>
            <p:nvPr/>
          </p:nvSpPr>
          <p:spPr>
            <a:xfrm>
              <a:off x="4155071" y="3768852"/>
              <a:ext cx="196850" cy="11430"/>
            </a:xfrm>
            <a:custGeom>
              <a:avLst/>
              <a:gdLst/>
              <a:ahLst/>
              <a:cxnLst/>
              <a:rect l="l" t="t" r="r" b="b"/>
              <a:pathLst>
                <a:path w="196850" h="11429">
                  <a:moveTo>
                    <a:pt x="0" y="0"/>
                  </a:moveTo>
                  <a:lnTo>
                    <a:pt x="194310" y="0"/>
                  </a:lnTo>
                  <a:lnTo>
                    <a:pt x="196596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375" name="object 4375"/>
          <p:cNvGrpSpPr/>
          <p:nvPr/>
        </p:nvGrpSpPr>
        <p:grpSpPr>
          <a:xfrm>
            <a:off x="7953837" y="5130187"/>
            <a:ext cx="235131" cy="17289"/>
            <a:chOff x="4472444" y="3768471"/>
            <a:chExt cx="172720" cy="12700"/>
          </a:xfrm>
        </p:grpSpPr>
        <p:sp>
          <p:nvSpPr>
            <p:cNvPr id="4376" name="object 4376"/>
            <p:cNvSpPr/>
            <p:nvPr/>
          </p:nvSpPr>
          <p:spPr>
            <a:xfrm>
              <a:off x="4472825" y="3768852"/>
              <a:ext cx="170180" cy="11430"/>
            </a:xfrm>
            <a:custGeom>
              <a:avLst/>
              <a:gdLst/>
              <a:ahLst/>
              <a:cxnLst/>
              <a:rect l="l" t="t" r="r" b="b"/>
              <a:pathLst>
                <a:path w="170179" h="11429">
                  <a:moveTo>
                    <a:pt x="169926" y="11430"/>
                  </a:moveTo>
                  <a:lnTo>
                    <a:pt x="1524" y="0"/>
                  </a:lnTo>
                  <a:lnTo>
                    <a:pt x="0" y="11430"/>
                  </a:lnTo>
                  <a:lnTo>
                    <a:pt x="169926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77" name="object 4377"/>
            <p:cNvSpPr/>
            <p:nvPr/>
          </p:nvSpPr>
          <p:spPr>
            <a:xfrm>
              <a:off x="4472825" y="3768852"/>
              <a:ext cx="170180" cy="11430"/>
            </a:xfrm>
            <a:custGeom>
              <a:avLst/>
              <a:gdLst/>
              <a:ahLst/>
              <a:cxnLst/>
              <a:rect l="l" t="t" r="r" b="b"/>
              <a:pathLst>
                <a:path w="170179" h="11429">
                  <a:moveTo>
                    <a:pt x="1524" y="0"/>
                  </a:moveTo>
                  <a:lnTo>
                    <a:pt x="0" y="11430"/>
                  </a:lnTo>
                  <a:lnTo>
                    <a:pt x="169926" y="11430"/>
                  </a:lnTo>
                  <a:lnTo>
                    <a:pt x="152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78" name="object 4378"/>
            <p:cNvSpPr/>
            <p:nvPr/>
          </p:nvSpPr>
          <p:spPr>
            <a:xfrm>
              <a:off x="4474349" y="3768852"/>
              <a:ext cx="170180" cy="11430"/>
            </a:xfrm>
            <a:custGeom>
              <a:avLst/>
              <a:gdLst/>
              <a:ahLst/>
              <a:cxnLst/>
              <a:rect l="l" t="t" r="r" b="b"/>
              <a:pathLst>
                <a:path w="170179" h="11429">
                  <a:moveTo>
                    <a:pt x="169925" y="0"/>
                  </a:moveTo>
                  <a:lnTo>
                    <a:pt x="0" y="0"/>
                  </a:lnTo>
                  <a:lnTo>
                    <a:pt x="168402" y="11430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79" name="object 4379"/>
            <p:cNvSpPr/>
            <p:nvPr/>
          </p:nvSpPr>
          <p:spPr>
            <a:xfrm>
              <a:off x="4474349" y="3768852"/>
              <a:ext cx="170180" cy="11430"/>
            </a:xfrm>
            <a:custGeom>
              <a:avLst/>
              <a:gdLst/>
              <a:ahLst/>
              <a:cxnLst/>
              <a:rect l="l" t="t" r="r" b="b"/>
              <a:pathLst>
                <a:path w="170179" h="11429">
                  <a:moveTo>
                    <a:pt x="0" y="0"/>
                  </a:moveTo>
                  <a:lnTo>
                    <a:pt x="169925" y="0"/>
                  </a:lnTo>
                  <a:lnTo>
                    <a:pt x="168402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380" name="object 4380"/>
          <p:cNvGrpSpPr/>
          <p:nvPr/>
        </p:nvGrpSpPr>
        <p:grpSpPr>
          <a:xfrm>
            <a:off x="8279563" y="5130187"/>
            <a:ext cx="253285" cy="17289"/>
            <a:chOff x="4711712" y="3768471"/>
            <a:chExt cx="186055" cy="12700"/>
          </a:xfrm>
        </p:grpSpPr>
        <p:sp>
          <p:nvSpPr>
            <p:cNvPr id="4381" name="object 4381"/>
            <p:cNvSpPr/>
            <p:nvPr/>
          </p:nvSpPr>
          <p:spPr>
            <a:xfrm>
              <a:off x="4712093" y="3768852"/>
              <a:ext cx="185420" cy="11430"/>
            </a:xfrm>
            <a:custGeom>
              <a:avLst/>
              <a:gdLst/>
              <a:ahLst/>
              <a:cxnLst/>
              <a:rect l="l" t="t" r="r" b="b"/>
              <a:pathLst>
                <a:path w="185420" h="11429">
                  <a:moveTo>
                    <a:pt x="185165" y="11430"/>
                  </a:moveTo>
                  <a:lnTo>
                    <a:pt x="0" y="0"/>
                  </a:lnTo>
                  <a:lnTo>
                    <a:pt x="4572" y="11430"/>
                  </a:lnTo>
                  <a:lnTo>
                    <a:pt x="185165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82" name="object 4382"/>
            <p:cNvSpPr/>
            <p:nvPr/>
          </p:nvSpPr>
          <p:spPr>
            <a:xfrm>
              <a:off x="4712093" y="3768852"/>
              <a:ext cx="185420" cy="11430"/>
            </a:xfrm>
            <a:custGeom>
              <a:avLst/>
              <a:gdLst/>
              <a:ahLst/>
              <a:cxnLst/>
              <a:rect l="l" t="t" r="r" b="b"/>
              <a:pathLst>
                <a:path w="185420" h="11429">
                  <a:moveTo>
                    <a:pt x="0" y="0"/>
                  </a:moveTo>
                  <a:lnTo>
                    <a:pt x="4572" y="11430"/>
                  </a:lnTo>
                  <a:lnTo>
                    <a:pt x="185165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83" name="object 4383"/>
            <p:cNvSpPr/>
            <p:nvPr/>
          </p:nvSpPr>
          <p:spPr>
            <a:xfrm>
              <a:off x="4712093" y="3768852"/>
              <a:ext cx="185420" cy="11430"/>
            </a:xfrm>
            <a:custGeom>
              <a:avLst/>
              <a:gdLst/>
              <a:ahLst/>
              <a:cxnLst/>
              <a:rect l="l" t="t" r="r" b="b"/>
              <a:pathLst>
                <a:path w="185420" h="11429">
                  <a:moveTo>
                    <a:pt x="185165" y="11430"/>
                  </a:moveTo>
                  <a:lnTo>
                    <a:pt x="180593" y="0"/>
                  </a:lnTo>
                  <a:lnTo>
                    <a:pt x="0" y="0"/>
                  </a:lnTo>
                  <a:lnTo>
                    <a:pt x="185165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84" name="object 4384"/>
            <p:cNvSpPr/>
            <p:nvPr/>
          </p:nvSpPr>
          <p:spPr>
            <a:xfrm>
              <a:off x="4712093" y="3768852"/>
              <a:ext cx="185420" cy="11430"/>
            </a:xfrm>
            <a:custGeom>
              <a:avLst/>
              <a:gdLst/>
              <a:ahLst/>
              <a:cxnLst/>
              <a:rect l="l" t="t" r="r" b="b"/>
              <a:pathLst>
                <a:path w="185420" h="11429">
                  <a:moveTo>
                    <a:pt x="0" y="0"/>
                  </a:moveTo>
                  <a:lnTo>
                    <a:pt x="180593" y="0"/>
                  </a:lnTo>
                  <a:lnTo>
                    <a:pt x="185165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385" name="object 4385"/>
          <p:cNvGrpSpPr/>
          <p:nvPr/>
        </p:nvGrpSpPr>
        <p:grpSpPr>
          <a:xfrm>
            <a:off x="8632260" y="5130187"/>
            <a:ext cx="222165" cy="17289"/>
            <a:chOff x="4970792" y="3768471"/>
            <a:chExt cx="163195" cy="12700"/>
          </a:xfrm>
        </p:grpSpPr>
        <p:sp>
          <p:nvSpPr>
            <p:cNvPr id="4386" name="object 4386"/>
            <p:cNvSpPr/>
            <p:nvPr/>
          </p:nvSpPr>
          <p:spPr>
            <a:xfrm>
              <a:off x="4971173" y="3768852"/>
              <a:ext cx="162560" cy="11430"/>
            </a:xfrm>
            <a:custGeom>
              <a:avLst/>
              <a:gdLst/>
              <a:ahLst/>
              <a:cxnLst/>
              <a:rect l="l" t="t" r="r" b="b"/>
              <a:pathLst>
                <a:path w="162560" h="11429">
                  <a:moveTo>
                    <a:pt x="162306" y="11430"/>
                  </a:moveTo>
                  <a:lnTo>
                    <a:pt x="0" y="0"/>
                  </a:lnTo>
                  <a:lnTo>
                    <a:pt x="762" y="11430"/>
                  </a:lnTo>
                  <a:lnTo>
                    <a:pt x="162306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87" name="object 4387"/>
            <p:cNvSpPr/>
            <p:nvPr/>
          </p:nvSpPr>
          <p:spPr>
            <a:xfrm>
              <a:off x="4971173" y="3768852"/>
              <a:ext cx="162560" cy="11430"/>
            </a:xfrm>
            <a:custGeom>
              <a:avLst/>
              <a:gdLst/>
              <a:ahLst/>
              <a:cxnLst/>
              <a:rect l="l" t="t" r="r" b="b"/>
              <a:pathLst>
                <a:path w="162560" h="11429">
                  <a:moveTo>
                    <a:pt x="0" y="0"/>
                  </a:moveTo>
                  <a:lnTo>
                    <a:pt x="762" y="11430"/>
                  </a:lnTo>
                  <a:lnTo>
                    <a:pt x="162306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88" name="object 4388"/>
            <p:cNvSpPr/>
            <p:nvPr/>
          </p:nvSpPr>
          <p:spPr>
            <a:xfrm>
              <a:off x="4971173" y="3768852"/>
              <a:ext cx="162560" cy="11430"/>
            </a:xfrm>
            <a:custGeom>
              <a:avLst/>
              <a:gdLst/>
              <a:ahLst/>
              <a:cxnLst/>
              <a:rect l="l" t="t" r="r" b="b"/>
              <a:pathLst>
                <a:path w="162560" h="11429">
                  <a:moveTo>
                    <a:pt x="162306" y="11430"/>
                  </a:moveTo>
                  <a:lnTo>
                    <a:pt x="161544" y="0"/>
                  </a:lnTo>
                  <a:lnTo>
                    <a:pt x="0" y="0"/>
                  </a:lnTo>
                  <a:lnTo>
                    <a:pt x="162306" y="1143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89" name="object 4389"/>
            <p:cNvSpPr/>
            <p:nvPr/>
          </p:nvSpPr>
          <p:spPr>
            <a:xfrm>
              <a:off x="4971173" y="3768852"/>
              <a:ext cx="162560" cy="11430"/>
            </a:xfrm>
            <a:custGeom>
              <a:avLst/>
              <a:gdLst/>
              <a:ahLst/>
              <a:cxnLst/>
              <a:rect l="l" t="t" r="r" b="b"/>
              <a:pathLst>
                <a:path w="162560" h="11429">
                  <a:moveTo>
                    <a:pt x="0" y="0"/>
                  </a:moveTo>
                  <a:lnTo>
                    <a:pt x="161544" y="0"/>
                  </a:lnTo>
                  <a:lnTo>
                    <a:pt x="162306" y="1143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390" name="object 4390"/>
          <p:cNvGrpSpPr/>
          <p:nvPr/>
        </p:nvGrpSpPr>
        <p:grpSpPr>
          <a:xfrm>
            <a:off x="7026450" y="5145748"/>
            <a:ext cx="286999" cy="13831"/>
            <a:chOff x="3791216" y="3779901"/>
            <a:chExt cx="210820" cy="10160"/>
          </a:xfrm>
        </p:grpSpPr>
        <p:sp>
          <p:nvSpPr>
            <p:cNvPr id="4391" name="object 4391"/>
            <p:cNvSpPr/>
            <p:nvPr/>
          </p:nvSpPr>
          <p:spPr>
            <a:xfrm>
              <a:off x="3791597" y="3780282"/>
              <a:ext cx="209550" cy="9525"/>
            </a:xfrm>
            <a:custGeom>
              <a:avLst/>
              <a:gdLst/>
              <a:ahLst/>
              <a:cxnLst/>
              <a:rect l="l" t="t" r="r" b="b"/>
              <a:pathLst>
                <a:path w="209550" h="9525">
                  <a:moveTo>
                    <a:pt x="209550" y="9143"/>
                  </a:moveTo>
                  <a:lnTo>
                    <a:pt x="0" y="0"/>
                  </a:lnTo>
                  <a:lnTo>
                    <a:pt x="762" y="9143"/>
                  </a:lnTo>
                  <a:lnTo>
                    <a:pt x="209550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92" name="object 4392"/>
            <p:cNvSpPr/>
            <p:nvPr/>
          </p:nvSpPr>
          <p:spPr>
            <a:xfrm>
              <a:off x="3791597" y="3780282"/>
              <a:ext cx="209550" cy="9525"/>
            </a:xfrm>
            <a:custGeom>
              <a:avLst/>
              <a:gdLst/>
              <a:ahLst/>
              <a:cxnLst/>
              <a:rect l="l" t="t" r="r" b="b"/>
              <a:pathLst>
                <a:path w="209550" h="9525">
                  <a:moveTo>
                    <a:pt x="0" y="0"/>
                  </a:moveTo>
                  <a:lnTo>
                    <a:pt x="762" y="9143"/>
                  </a:lnTo>
                  <a:lnTo>
                    <a:pt x="209550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93" name="object 4393"/>
            <p:cNvSpPr/>
            <p:nvPr/>
          </p:nvSpPr>
          <p:spPr>
            <a:xfrm>
              <a:off x="3791597" y="3780282"/>
              <a:ext cx="209550" cy="9525"/>
            </a:xfrm>
            <a:custGeom>
              <a:avLst/>
              <a:gdLst/>
              <a:ahLst/>
              <a:cxnLst/>
              <a:rect l="l" t="t" r="r" b="b"/>
              <a:pathLst>
                <a:path w="209550" h="9525">
                  <a:moveTo>
                    <a:pt x="209550" y="9143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09550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94" name="object 4394"/>
            <p:cNvSpPr/>
            <p:nvPr/>
          </p:nvSpPr>
          <p:spPr>
            <a:xfrm>
              <a:off x="3791597" y="3780282"/>
              <a:ext cx="209550" cy="9525"/>
            </a:xfrm>
            <a:custGeom>
              <a:avLst/>
              <a:gdLst/>
              <a:ahLst/>
              <a:cxnLst/>
              <a:rect l="l" t="t" r="r" b="b"/>
              <a:pathLst>
                <a:path w="209550" h="9525">
                  <a:moveTo>
                    <a:pt x="0" y="0"/>
                  </a:moveTo>
                  <a:lnTo>
                    <a:pt x="209550" y="0"/>
                  </a:lnTo>
                  <a:lnTo>
                    <a:pt x="209550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395" name="object 4395"/>
          <p:cNvGrpSpPr/>
          <p:nvPr/>
        </p:nvGrpSpPr>
        <p:grpSpPr>
          <a:xfrm>
            <a:off x="7526451" y="5145748"/>
            <a:ext cx="263658" cy="13831"/>
            <a:chOff x="4158500" y="3779901"/>
            <a:chExt cx="193675" cy="10160"/>
          </a:xfrm>
        </p:grpSpPr>
        <p:sp>
          <p:nvSpPr>
            <p:cNvPr id="4396" name="object 4396"/>
            <p:cNvSpPr/>
            <p:nvPr/>
          </p:nvSpPr>
          <p:spPr>
            <a:xfrm>
              <a:off x="4158881" y="3780282"/>
              <a:ext cx="193040" cy="9525"/>
            </a:xfrm>
            <a:custGeom>
              <a:avLst/>
              <a:gdLst/>
              <a:ahLst/>
              <a:cxnLst/>
              <a:rect l="l" t="t" r="r" b="b"/>
              <a:pathLst>
                <a:path w="193039" h="9525">
                  <a:moveTo>
                    <a:pt x="192786" y="9143"/>
                  </a:moveTo>
                  <a:lnTo>
                    <a:pt x="0" y="0"/>
                  </a:lnTo>
                  <a:lnTo>
                    <a:pt x="3810" y="9143"/>
                  </a:lnTo>
                  <a:lnTo>
                    <a:pt x="192786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97" name="object 4397"/>
            <p:cNvSpPr/>
            <p:nvPr/>
          </p:nvSpPr>
          <p:spPr>
            <a:xfrm>
              <a:off x="4158881" y="3780282"/>
              <a:ext cx="193040" cy="9525"/>
            </a:xfrm>
            <a:custGeom>
              <a:avLst/>
              <a:gdLst/>
              <a:ahLst/>
              <a:cxnLst/>
              <a:rect l="l" t="t" r="r" b="b"/>
              <a:pathLst>
                <a:path w="193039" h="9525">
                  <a:moveTo>
                    <a:pt x="0" y="0"/>
                  </a:moveTo>
                  <a:lnTo>
                    <a:pt x="3810" y="9143"/>
                  </a:lnTo>
                  <a:lnTo>
                    <a:pt x="192786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98" name="object 4398"/>
            <p:cNvSpPr/>
            <p:nvPr/>
          </p:nvSpPr>
          <p:spPr>
            <a:xfrm>
              <a:off x="4158881" y="3780282"/>
              <a:ext cx="193040" cy="9525"/>
            </a:xfrm>
            <a:custGeom>
              <a:avLst/>
              <a:gdLst/>
              <a:ahLst/>
              <a:cxnLst/>
              <a:rect l="l" t="t" r="r" b="b"/>
              <a:pathLst>
                <a:path w="193039" h="9525">
                  <a:moveTo>
                    <a:pt x="192786" y="9143"/>
                  </a:moveTo>
                  <a:lnTo>
                    <a:pt x="192786" y="0"/>
                  </a:lnTo>
                  <a:lnTo>
                    <a:pt x="0" y="0"/>
                  </a:lnTo>
                  <a:lnTo>
                    <a:pt x="192786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399" name="object 4399"/>
            <p:cNvSpPr/>
            <p:nvPr/>
          </p:nvSpPr>
          <p:spPr>
            <a:xfrm>
              <a:off x="4158881" y="3780282"/>
              <a:ext cx="193040" cy="9525"/>
            </a:xfrm>
            <a:custGeom>
              <a:avLst/>
              <a:gdLst/>
              <a:ahLst/>
              <a:cxnLst/>
              <a:rect l="l" t="t" r="r" b="b"/>
              <a:pathLst>
                <a:path w="193039" h="9525">
                  <a:moveTo>
                    <a:pt x="0" y="0"/>
                  </a:moveTo>
                  <a:lnTo>
                    <a:pt x="192786" y="0"/>
                  </a:lnTo>
                  <a:lnTo>
                    <a:pt x="192786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400" name="object 4400"/>
          <p:cNvGrpSpPr/>
          <p:nvPr/>
        </p:nvGrpSpPr>
        <p:grpSpPr>
          <a:xfrm>
            <a:off x="7951762" y="5145748"/>
            <a:ext cx="235131" cy="13831"/>
            <a:chOff x="4470920" y="3779901"/>
            <a:chExt cx="172720" cy="10160"/>
          </a:xfrm>
        </p:grpSpPr>
        <p:sp>
          <p:nvSpPr>
            <p:cNvPr id="4401" name="object 4401"/>
            <p:cNvSpPr/>
            <p:nvPr/>
          </p:nvSpPr>
          <p:spPr>
            <a:xfrm>
              <a:off x="4471301" y="3780282"/>
              <a:ext cx="170180" cy="9525"/>
            </a:xfrm>
            <a:custGeom>
              <a:avLst/>
              <a:gdLst/>
              <a:ahLst/>
              <a:cxnLst/>
              <a:rect l="l" t="t" r="r" b="b"/>
              <a:pathLst>
                <a:path w="170179" h="9525">
                  <a:moveTo>
                    <a:pt x="169925" y="9143"/>
                  </a:moveTo>
                  <a:lnTo>
                    <a:pt x="1523" y="0"/>
                  </a:lnTo>
                  <a:lnTo>
                    <a:pt x="0" y="9143"/>
                  </a:lnTo>
                  <a:lnTo>
                    <a:pt x="169925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02" name="object 4402"/>
            <p:cNvSpPr/>
            <p:nvPr/>
          </p:nvSpPr>
          <p:spPr>
            <a:xfrm>
              <a:off x="4471301" y="3780282"/>
              <a:ext cx="170180" cy="9525"/>
            </a:xfrm>
            <a:custGeom>
              <a:avLst/>
              <a:gdLst/>
              <a:ahLst/>
              <a:cxnLst/>
              <a:rect l="l" t="t" r="r" b="b"/>
              <a:pathLst>
                <a:path w="170179" h="9525">
                  <a:moveTo>
                    <a:pt x="1523" y="0"/>
                  </a:moveTo>
                  <a:lnTo>
                    <a:pt x="0" y="9143"/>
                  </a:lnTo>
                  <a:lnTo>
                    <a:pt x="169925" y="9143"/>
                  </a:lnTo>
                  <a:lnTo>
                    <a:pt x="1523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03" name="object 4403"/>
            <p:cNvSpPr/>
            <p:nvPr/>
          </p:nvSpPr>
          <p:spPr>
            <a:xfrm>
              <a:off x="4472825" y="3780282"/>
              <a:ext cx="170180" cy="9525"/>
            </a:xfrm>
            <a:custGeom>
              <a:avLst/>
              <a:gdLst/>
              <a:ahLst/>
              <a:cxnLst/>
              <a:rect l="l" t="t" r="r" b="b"/>
              <a:pathLst>
                <a:path w="170179" h="9525">
                  <a:moveTo>
                    <a:pt x="169926" y="0"/>
                  </a:moveTo>
                  <a:lnTo>
                    <a:pt x="0" y="0"/>
                  </a:lnTo>
                  <a:lnTo>
                    <a:pt x="168402" y="9143"/>
                  </a:lnTo>
                  <a:lnTo>
                    <a:pt x="16992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04" name="object 4404"/>
            <p:cNvSpPr/>
            <p:nvPr/>
          </p:nvSpPr>
          <p:spPr>
            <a:xfrm>
              <a:off x="4472825" y="3780282"/>
              <a:ext cx="170180" cy="9525"/>
            </a:xfrm>
            <a:custGeom>
              <a:avLst/>
              <a:gdLst/>
              <a:ahLst/>
              <a:cxnLst/>
              <a:rect l="l" t="t" r="r" b="b"/>
              <a:pathLst>
                <a:path w="170179" h="9525">
                  <a:moveTo>
                    <a:pt x="0" y="0"/>
                  </a:moveTo>
                  <a:lnTo>
                    <a:pt x="169926" y="0"/>
                  </a:lnTo>
                  <a:lnTo>
                    <a:pt x="168402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405" name="object 4405"/>
          <p:cNvGrpSpPr/>
          <p:nvPr/>
        </p:nvGrpSpPr>
        <p:grpSpPr>
          <a:xfrm>
            <a:off x="8285787" y="5145748"/>
            <a:ext cx="251556" cy="13831"/>
            <a:chOff x="4716284" y="3779901"/>
            <a:chExt cx="184785" cy="10160"/>
          </a:xfrm>
        </p:grpSpPr>
        <p:sp>
          <p:nvSpPr>
            <p:cNvPr id="4406" name="object 4406"/>
            <p:cNvSpPr/>
            <p:nvPr/>
          </p:nvSpPr>
          <p:spPr>
            <a:xfrm>
              <a:off x="4716665" y="3780282"/>
              <a:ext cx="184150" cy="9525"/>
            </a:xfrm>
            <a:custGeom>
              <a:avLst/>
              <a:gdLst/>
              <a:ahLst/>
              <a:cxnLst/>
              <a:rect l="l" t="t" r="r" b="b"/>
              <a:pathLst>
                <a:path w="184150" h="9525">
                  <a:moveTo>
                    <a:pt x="183641" y="9143"/>
                  </a:moveTo>
                  <a:lnTo>
                    <a:pt x="0" y="0"/>
                  </a:lnTo>
                  <a:lnTo>
                    <a:pt x="3047" y="9143"/>
                  </a:lnTo>
                  <a:lnTo>
                    <a:pt x="183641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07" name="object 4407"/>
            <p:cNvSpPr/>
            <p:nvPr/>
          </p:nvSpPr>
          <p:spPr>
            <a:xfrm>
              <a:off x="4716665" y="3780282"/>
              <a:ext cx="184150" cy="9525"/>
            </a:xfrm>
            <a:custGeom>
              <a:avLst/>
              <a:gdLst/>
              <a:ahLst/>
              <a:cxnLst/>
              <a:rect l="l" t="t" r="r" b="b"/>
              <a:pathLst>
                <a:path w="184150" h="9525">
                  <a:moveTo>
                    <a:pt x="0" y="0"/>
                  </a:moveTo>
                  <a:lnTo>
                    <a:pt x="3047" y="9143"/>
                  </a:lnTo>
                  <a:lnTo>
                    <a:pt x="183641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08" name="object 4408"/>
            <p:cNvSpPr/>
            <p:nvPr/>
          </p:nvSpPr>
          <p:spPr>
            <a:xfrm>
              <a:off x="4716665" y="3780282"/>
              <a:ext cx="184150" cy="9525"/>
            </a:xfrm>
            <a:custGeom>
              <a:avLst/>
              <a:gdLst/>
              <a:ahLst/>
              <a:cxnLst/>
              <a:rect l="l" t="t" r="r" b="b"/>
              <a:pathLst>
                <a:path w="184150" h="9525">
                  <a:moveTo>
                    <a:pt x="183641" y="9143"/>
                  </a:moveTo>
                  <a:lnTo>
                    <a:pt x="180593" y="0"/>
                  </a:lnTo>
                  <a:lnTo>
                    <a:pt x="0" y="0"/>
                  </a:lnTo>
                  <a:lnTo>
                    <a:pt x="183641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09" name="object 4409"/>
            <p:cNvSpPr/>
            <p:nvPr/>
          </p:nvSpPr>
          <p:spPr>
            <a:xfrm>
              <a:off x="4716665" y="3780282"/>
              <a:ext cx="184150" cy="9525"/>
            </a:xfrm>
            <a:custGeom>
              <a:avLst/>
              <a:gdLst/>
              <a:ahLst/>
              <a:cxnLst/>
              <a:rect l="l" t="t" r="r" b="b"/>
              <a:pathLst>
                <a:path w="184150" h="9525">
                  <a:moveTo>
                    <a:pt x="0" y="0"/>
                  </a:moveTo>
                  <a:lnTo>
                    <a:pt x="180593" y="0"/>
                  </a:lnTo>
                  <a:lnTo>
                    <a:pt x="183641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410" name="object 4410"/>
          <p:cNvGrpSpPr/>
          <p:nvPr/>
        </p:nvGrpSpPr>
        <p:grpSpPr>
          <a:xfrm>
            <a:off x="8633298" y="5145748"/>
            <a:ext cx="222165" cy="13831"/>
            <a:chOff x="4971554" y="3779901"/>
            <a:chExt cx="163195" cy="10160"/>
          </a:xfrm>
        </p:grpSpPr>
        <p:sp>
          <p:nvSpPr>
            <p:cNvPr id="4411" name="object 4411"/>
            <p:cNvSpPr/>
            <p:nvPr/>
          </p:nvSpPr>
          <p:spPr>
            <a:xfrm>
              <a:off x="4971935" y="3780282"/>
              <a:ext cx="162560" cy="9525"/>
            </a:xfrm>
            <a:custGeom>
              <a:avLst/>
              <a:gdLst/>
              <a:ahLst/>
              <a:cxnLst/>
              <a:rect l="l" t="t" r="r" b="b"/>
              <a:pathLst>
                <a:path w="162560" h="9525">
                  <a:moveTo>
                    <a:pt x="162306" y="9143"/>
                  </a:moveTo>
                  <a:lnTo>
                    <a:pt x="0" y="0"/>
                  </a:lnTo>
                  <a:lnTo>
                    <a:pt x="762" y="9143"/>
                  </a:lnTo>
                  <a:lnTo>
                    <a:pt x="162306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12" name="object 4412"/>
            <p:cNvSpPr/>
            <p:nvPr/>
          </p:nvSpPr>
          <p:spPr>
            <a:xfrm>
              <a:off x="4971935" y="3780282"/>
              <a:ext cx="162560" cy="9525"/>
            </a:xfrm>
            <a:custGeom>
              <a:avLst/>
              <a:gdLst/>
              <a:ahLst/>
              <a:cxnLst/>
              <a:rect l="l" t="t" r="r" b="b"/>
              <a:pathLst>
                <a:path w="162560" h="9525">
                  <a:moveTo>
                    <a:pt x="0" y="0"/>
                  </a:moveTo>
                  <a:lnTo>
                    <a:pt x="762" y="9143"/>
                  </a:lnTo>
                  <a:lnTo>
                    <a:pt x="162306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13" name="object 4413"/>
            <p:cNvSpPr/>
            <p:nvPr/>
          </p:nvSpPr>
          <p:spPr>
            <a:xfrm>
              <a:off x="4971935" y="3780282"/>
              <a:ext cx="162560" cy="9525"/>
            </a:xfrm>
            <a:custGeom>
              <a:avLst/>
              <a:gdLst/>
              <a:ahLst/>
              <a:cxnLst/>
              <a:rect l="l" t="t" r="r" b="b"/>
              <a:pathLst>
                <a:path w="162560" h="9525">
                  <a:moveTo>
                    <a:pt x="162306" y="9143"/>
                  </a:moveTo>
                  <a:lnTo>
                    <a:pt x="161544" y="0"/>
                  </a:lnTo>
                  <a:lnTo>
                    <a:pt x="0" y="0"/>
                  </a:lnTo>
                  <a:lnTo>
                    <a:pt x="162306" y="914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14" name="object 4414"/>
            <p:cNvSpPr/>
            <p:nvPr/>
          </p:nvSpPr>
          <p:spPr>
            <a:xfrm>
              <a:off x="4971935" y="3780282"/>
              <a:ext cx="162560" cy="9525"/>
            </a:xfrm>
            <a:custGeom>
              <a:avLst/>
              <a:gdLst/>
              <a:ahLst/>
              <a:cxnLst/>
              <a:rect l="l" t="t" r="r" b="b"/>
              <a:pathLst>
                <a:path w="162560" h="9525">
                  <a:moveTo>
                    <a:pt x="0" y="0"/>
                  </a:moveTo>
                  <a:lnTo>
                    <a:pt x="161544" y="0"/>
                  </a:lnTo>
                  <a:lnTo>
                    <a:pt x="162306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415" name="object 4415"/>
          <p:cNvGrpSpPr/>
          <p:nvPr/>
        </p:nvGrpSpPr>
        <p:grpSpPr>
          <a:xfrm>
            <a:off x="7027488" y="5158196"/>
            <a:ext cx="286999" cy="13831"/>
            <a:chOff x="3791978" y="3789045"/>
            <a:chExt cx="210820" cy="10160"/>
          </a:xfrm>
        </p:grpSpPr>
        <p:sp>
          <p:nvSpPr>
            <p:cNvPr id="4416" name="object 4416"/>
            <p:cNvSpPr/>
            <p:nvPr/>
          </p:nvSpPr>
          <p:spPr>
            <a:xfrm>
              <a:off x="3792359" y="3789426"/>
              <a:ext cx="209550" cy="9525"/>
            </a:xfrm>
            <a:custGeom>
              <a:avLst/>
              <a:gdLst/>
              <a:ahLst/>
              <a:cxnLst/>
              <a:rect l="l" t="t" r="r" b="b"/>
              <a:pathLst>
                <a:path w="209550" h="9525">
                  <a:moveTo>
                    <a:pt x="209550" y="9144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209550" y="914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17" name="object 4417"/>
            <p:cNvSpPr/>
            <p:nvPr/>
          </p:nvSpPr>
          <p:spPr>
            <a:xfrm>
              <a:off x="3792359" y="3789426"/>
              <a:ext cx="209550" cy="9525"/>
            </a:xfrm>
            <a:custGeom>
              <a:avLst/>
              <a:gdLst/>
              <a:ahLst/>
              <a:cxnLst/>
              <a:rect l="l" t="t" r="r" b="b"/>
              <a:pathLst>
                <a:path w="209550" h="9525">
                  <a:moveTo>
                    <a:pt x="0" y="0"/>
                  </a:moveTo>
                  <a:lnTo>
                    <a:pt x="0" y="9144"/>
                  </a:lnTo>
                  <a:lnTo>
                    <a:pt x="209550" y="91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18" name="object 4418"/>
            <p:cNvSpPr/>
            <p:nvPr/>
          </p:nvSpPr>
          <p:spPr>
            <a:xfrm>
              <a:off x="3792359" y="3789426"/>
              <a:ext cx="209550" cy="9525"/>
            </a:xfrm>
            <a:custGeom>
              <a:avLst/>
              <a:gdLst/>
              <a:ahLst/>
              <a:cxnLst/>
              <a:rect l="l" t="t" r="r" b="b"/>
              <a:pathLst>
                <a:path w="209550" h="9525">
                  <a:moveTo>
                    <a:pt x="209550" y="9144"/>
                  </a:moveTo>
                  <a:lnTo>
                    <a:pt x="208787" y="0"/>
                  </a:lnTo>
                  <a:lnTo>
                    <a:pt x="0" y="0"/>
                  </a:lnTo>
                  <a:lnTo>
                    <a:pt x="209550" y="914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19" name="object 4419"/>
            <p:cNvSpPr/>
            <p:nvPr/>
          </p:nvSpPr>
          <p:spPr>
            <a:xfrm>
              <a:off x="3792359" y="3789426"/>
              <a:ext cx="209550" cy="9525"/>
            </a:xfrm>
            <a:custGeom>
              <a:avLst/>
              <a:gdLst/>
              <a:ahLst/>
              <a:cxnLst/>
              <a:rect l="l" t="t" r="r" b="b"/>
              <a:pathLst>
                <a:path w="209550" h="9525">
                  <a:moveTo>
                    <a:pt x="0" y="0"/>
                  </a:moveTo>
                  <a:lnTo>
                    <a:pt x="208787" y="0"/>
                  </a:lnTo>
                  <a:lnTo>
                    <a:pt x="209550" y="91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420" name="object 4420"/>
          <p:cNvGrpSpPr/>
          <p:nvPr/>
        </p:nvGrpSpPr>
        <p:grpSpPr>
          <a:xfrm>
            <a:off x="7531638" y="5158196"/>
            <a:ext cx="258472" cy="13831"/>
            <a:chOff x="4162310" y="3789045"/>
            <a:chExt cx="189865" cy="10160"/>
          </a:xfrm>
        </p:grpSpPr>
        <p:sp>
          <p:nvSpPr>
            <p:cNvPr id="4421" name="object 4421"/>
            <p:cNvSpPr/>
            <p:nvPr/>
          </p:nvSpPr>
          <p:spPr>
            <a:xfrm>
              <a:off x="4162691" y="3789426"/>
              <a:ext cx="189230" cy="9525"/>
            </a:xfrm>
            <a:custGeom>
              <a:avLst/>
              <a:gdLst/>
              <a:ahLst/>
              <a:cxnLst/>
              <a:rect l="l" t="t" r="r" b="b"/>
              <a:pathLst>
                <a:path w="189229" h="9525">
                  <a:moveTo>
                    <a:pt x="188975" y="9144"/>
                  </a:moveTo>
                  <a:lnTo>
                    <a:pt x="0" y="0"/>
                  </a:lnTo>
                  <a:lnTo>
                    <a:pt x="762" y="9144"/>
                  </a:lnTo>
                  <a:lnTo>
                    <a:pt x="188975" y="914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22" name="object 4422"/>
            <p:cNvSpPr/>
            <p:nvPr/>
          </p:nvSpPr>
          <p:spPr>
            <a:xfrm>
              <a:off x="4162691" y="3789426"/>
              <a:ext cx="189230" cy="9525"/>
            </a:xfrm>
            <a:custGeom>
              <a:avLst/>
              <a:gdLst/>
              <a:ahLst/>
              <a:cxnLst/>
              <a:rect l="l" t="t" r="r" b="b"/>
              <a:pathLst>
                <a:path w="189229" h="9525">
                  <a:moveTo>
                    <a:pt x="0" y="0"/>
                  </a:moveTo>
                  <a:lnTo>
                    <a:pt x="762" y="9144"/>
                  </a:lnTo>
                  <a:lnTo>
                    <a:pt x="188975" y="91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23" name="object 4423"/>
            <p:cNvSpPr/>
            <p:nvPr/>
          </p:nvSpPr>
          <p:spPr>
            <a:xfrm>
              <a:off x="4162691" y="3789426"/>
              <a:ext cx="189230" cy="9525"/>
            </a:xfrm>
            <a:custGeom>
              <a:avLst/>
              <a:gdLst/>
              <a:ahLst/>
              <a:cxnLst/>
              <a:rect l="l" t="t" r="r" b="b"/>
              <a:pathLst>
                <a:path w="189229" h="9525">
                  <a:moveTo>
                    <a:pt x="188975" y="9144"/>
                  </a:moveTo>
                  <a:lnTo>
                    <a:pt x="188975" y="0"/>
                  </a:lnTo>
                  <a:lnTo>
                    <a:pt x="0" y="0"/>
                  </a:lnTo>
                  <a:lnTo>
                    <a:pt x="188975" y="914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24" name="object 4424"/>
            <p:cNvSpPr/>
            <p:nvPr/>
          </p:nvSpPr>
          <p:spPr>
            <a:xfrm>
              <a:off x="4162691" y="3789426"/>
              <a:ext cx="189230" cy="9525"/>
            </a:xfrm>
            <a:custGeom>
              <a:avLst/>
              <a:gdLst/>
              <a:ahLst/>
              <a:cxnLst/>
              <a:rect l="l" t="t" r="r" b="b"/>
              <a:pathLst>
                <a:path w="189229" h="9525">
                  <a:moveTo>
                    <a:pt x="0" y="0"/>
                  </a:moveTo>
                  <a:lnTo>
                    <a:pt x="188975" y="0"/>
                  </a:lnTo>
                  <a:lnTo>
                    <a:pt x="188975" y="91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425" name="object 4425"/>
          <p:cNvGrpSpPr/>
          <p:nvPr/>
        </p:nvGrpSpPr>
        <p:grpSpPr>
          <a:xfrm>
            <a:off x="7950724" y="5158196"/>
            <a:ext cx="233403" cy="13831"/>
            <a:chOff x="4470158" y="3789045"/>
            <a:chExt cx="171450" cy="10160"/>
          </a:xfrm>
        </p:grpSpPr>
        <p:sp>
          <p:nvSpPr>
            <p:cNvPr id="4426" name="object 4426"/>
            <p:cNvSpPr/>
            <p:nvPr/>
          </p:nvSpPr>
          <p:spPr>
            <a:xfrm>
              <a:off x="4470539" y="3789426"/>
              <a:ext cx="169545" cy="9525"/>
            </a:xfrm>
            <a:custGeom>
              <a:avLst/>
              <a:gdLst/>
              <a:ahLst/>
              <a:cxnLst/>
              <a:rect l="l" t="t" r="r" b="b"/>
              <a:pathLst>
                <a:path w="169545" h="9525">
                  <a:moveTo>
                    <a:pt x="169163" y="9144"/>
                  </a:moveTo>
                  <a:lnTo>
                    <a:pt x="762" y="0"/>
                  </a:lnTo>
                  <a:lnTo>
                    <a:pt x="0" y="9144"/>
                  </a:lnTo>
                  <a:lnTo>
                    <a:pt x="169163" y="914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27" name="object 4427"/>
            <p:cNvSpPr/>
            <p:nvPr/>
          </p:nvSpPr>
          <p:spPr>
            <a:xfrm>
              <a:off x="4470539" y="3789426"/>
              <a:ext cx="169545" cy="9525"/>
            </a:xfrm>
            <a:custGeom>
              <a:avLst/>
              <a:gdLst/>
              <a:ahLst/>
              <a:cxnLst/>
              <a:rect l="l" t="t" r="r" b="b"/>
              <a:pathLst>
                <a:path w="169545" h="9525">
                  <a:moveTo>
                    <a:pt x="762" y="0"/>
                  </a:moveTo>
                  <a:lnTo>
                    <a:pt x="0" y="9144"/>
                  </a:lnTo>
                  <a:lnTo>
                    <a:pt x="169163" y="9144"/>
                  </a:lnTo>
                  <a:lnTo>
                    <a:pt x="76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28" name="object 4428"/>
            <p:cNvSpPr/>
            <p:nvPr/>
          </p:nvSpPr>
          <p:spPr>
            <a:xfrm>
              <a:off x="4471301" y="3789426"/>
              <a:ext cx="170180" cy="9525"/>
            </a:xfrm>
            <a:custGeom>
              <a:avLst/>
              <a:gdLst/>
              <a:ahLst/>
              <a:cxnLst/>
              <a:rect l="l" t="t" r="r" b="b"/>
              <a:pathLst>
                <a:path w="170179" h="9525">
                  <a:moveTo>
                    <a:pt x="169925" y="0"/>
                  </a:moveTo>
                  <a:lnTo>
                    <a:pt x="0" y="0"/>
                  </a:lnTo>
                  <a:lnTo>
                    <a:pt x="168401" y="9144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29" name="object 4429"/>
            <p:cNvSpPr/>
            <p:nvPr/>
          </p:nvSpPr>
          <p:spPr>
            <a:xfrm>
              <a:off x="4471301" y="3789426"/>
              <a:ext cx="170180" cy="9525"/>
            </a:xfrm>
            <a:custGeom>
              <a:avLst/>
              <a:gdLst/>
              <a:ahLst/>
              <a:cxnLst/>
              <a:rect l="l" t="t" r="r" b="b"/>
              <a:pathLst>
                <a:path w="170179" h="9525">
                  <a:moveTo>
                    <a:pt x="0" y="0"/>
                  </a:moveTo>
                  <a:lnTo>
                    <a:pt x="169925" y="0"/>
                  </a:lnTo>
                  <a:lnTo>
                    <a:pt x="168401" y="91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430" name="object 4430"/>
          <p:cNvGrpSpPr/>
          <p:nvPr/>
        </p:nvGrpSpPr>
        <p:grpSpPr>
          <a:xfrm>
            <a:off x="8289937" y="5158196"/>
            <a:ext cx="251556" cy="13831"/>
            <a:chOff x="4719332" y="3789045"/>
            <a:chExt cx="184785" cy="10160"/>
          </a:xfrm>
        </p:grpSpPr>
        <p:sp>
          <p:nvSpPr>
            <p:cNvPr id="4431" name="object 4431"/>
            <p:cNvSpPr/>
            <p:nvPr/>
          </p:nvSpPr>
          <p:spPr>
            <a:xfrm>
              <a:off x="4719713" y="3789426"/>
              <a:ext cx="184150" cy="9525"/>
            </a:xfrm>
            <a:custGeom>
              <a:avLst/>
              <a:gdLst/>
              <a:ahLst/>
              <a:cxnLst/>
              <a:rect l="l" t="t" r="r" b="b"/>
              <a:pathLst>
                <a:path w="184150" h="9525">
                  <a:moveTo>
                    <a:pt x="183642" y="9144"/>
                  </a:moveTo>
                  <a:lnTo>
                    <a:pt x="0" y="0"/>
                  </a:lnTo>
                  <a:lnTo>
                    <a:pt x="3048" y="9144"/>
                  </a:lnTo>
                  <a:lnTo>
                    <a:pt x="183642" y="914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32" name="object 4432"/>
            <p:cNvSpPr/>
            <p:nvPr/>
          </p:nvSpPr>
          <p:spPr>
            <a:xfrm>
              <a:off x="4719713" y="3789426"/>
              <a:ext cx="184150" cy="9525"/>
            </a:xfrm>
            <a:custGeom>
              <a:avLst/>
              <a:gdLst/>
              <a:ahLst/>
              <a:cxnLst/>
              <a:rect l="l" t="t" r="r" b="b"/>
              <a:pathLst>
                <a:path w="184150" h="9525">
                  <a:moveTo>
                    <a:pt x="0" y="0"/>
                  </a:moveTo>
                  <a:lnTo>
                    <a:pt x="3048" y="9144"/>
                  </a:lnTo>
                  <a:lnTo>
                    <a:pt x="183642" y="91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33" name="object 4433"/>
            <p:cNvSpPr/>
            <p:nvPr/>
          </p:nvSpPr>
          <p:spPr>
            <a:xfrm>
              <a:off x="4719713" y="3789426"/>
              <a:ext cx="184150" cy="9525"/>
            </a:xfrm>
            <a:custGeom>
              <a:avLst/>
              <a:gdLst/>
              <a:ahLst/>
              <a:cxnLst/>
              <a:rect l="l" t="t" r="r" b="b"/>
              <a:pathLst>
                <a:path w="184150" h="9525">
                  <a:moveTo>
                    <a:pt x="183642" y="9144"/>
                  </a:moveTo>
                  <a:lnTo>
                    <a:pt x="180594" y="0"/>
                  </a:lnTo>
                  <a:lnTo>
                    <a:pt x="0" y="0"/>
                  </a:lnTo>
                  <a:lnTo>
                    <a:pt x="183642" y="914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34" name="object 4434"/>
            <p:cNvSpPr/>
            <p:nvPr/>
          </p:nvSpPr>
          <p:spPr>
            <a:xfrm>
              <a:off x="4719713" y="3789426"/>
              <a:ext cx="184150" cy="9525"/>
            </a:xfrm>
            <a:custGeom>
              <a:avLst/>
              <a:gdLst/>
              <a:ahLst/>
              <a:cxnLst/>
              <a:rect l="l" t="t" r="r" b="b"/>
              <a:pathLst>
                <a:path w="184150" h="9525">
                  <a:moveTo>
                    <a:pt x="0" y="0"/>
                  </a:moveTo>
                  <a:lnTo>
                    <a:pt x="180594" y="0"/>
                  </a:lnTo>
                  <a:lnTo>
                    <a:pt x="183642" y="91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435" name="object 4435"/>
          <p:cNvGrpSpPr/>
          <p:nvPr/>
        </p:nvGrpSpPr>
        <p:grpSpPr>
          <a:xfrm>
            <a:off x="8634335" y="5158196"/>
            <a:ext cx="222165" cy="13831"/>
            <a:chOff x="4972316" y="3789045"/>
            <a:chExt cx="163195" cy="10160"/>
          </a:xfrm>
        </p:grpSpPr>
        <p:sp>
          <p:nvSpPr>
            <p:cNvPr id="4436" name="object 4436"/>
            <p:cNvSpPr/>
            <p:nvPr/>
          </p:nvSpPr>
          <p:spPr>
            <a:xfrm>
              <a:off x="4972697" y="3789426"/>
              <a:ext cx="162560" cy="9525"/>
            </a:xfrm>
            <a:custGeom>
              <a:avLst/>
              <a:gdLst/>
              <a:ahLst/>
              <a:cxnLst/>
              <a:rect l="l" t="t" r="r" b="b"/>
              <a:pathLst>
                <a:path w="162560" h="9525">
                  <a:moveTo>
                    <a:pt x="162306" y="9144"/>
                  </a:moveTo>
                  <a:lnTo>
                    <a:pt x="0" y="0"/>
                  </a:lnTo>
                  <a:lnTo>
                    <a:pt x="762" y="9144"/>
                  </a:lnTo>
                  <a:lnTo>
                    <a:pt x="162306" y="914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37" name="object 4437"/>
            <p:cNvSpPr/>
            <p:nvPr/>
          </p:nvSpPr>
          <p:spPr>
            <a:xfrm>
              <a:off x="4972697" y="3789426"/>
              <a:ext cx="162560" cy="9525"/>
            </a:xfrm>
            <a:custGeom>
              <a:avLst/>
              <a:gdLst/>
              <a:ahLst/>
              <a:cxnLst/>
              <a:rect l="l" t="t" r="r" b="b"/>
              <a:pathLst>
                <a:path w="162560" h="9525">
                  <a:moveTo>
                    <a:pt x="0" y="0"/>
                  </a:moveTo>
                  <a:lnTo>
                    <a:pt x="762" y="9144"/>
                  </a:lnTo>
                  <a:lnTo>
                    <a:pt x="162306" y="91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38" name="object 4438"/>
            <p:cNvSpPr/>
            <p:nvPr/>
          </p:nvSpPr>
          <p:spPr>
            <a:xfrm>
              <a:off x="4972697" y="3789426"/>
              <a:ext cx="162560" cy="9525"/>
            </a:xfrm>
            <a:custGeom>
              <a:avLst/>
              <a:gdLst/>
              <a:ahLst/>
              <a:cxnLst/>
              <a:rect l="l" t="t" r="r" b="b"/>
              <a:pathLst>
                <a:path w="162560" h="9525">
                  <a:moveTo>
                    <a:pt x="162306" y="9144"/>
                  </a:moveTo>
                  <a:lnTo>
                    <a:pt x="161544" y="0"/>
                  </a:lnTo>
                  <a:lnTo>
                    <a:pt x="0" y="0"/>
                  </a:lnTo>
                  <a:lnTo>
                    <a:pt x="162306" y="914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39" name="object 4439"/>
            <p:cNvSpPr/>
            <p:nvPr/>
          </p:nvSpPr>
          <p:spPr>
            <a:xfrm>
              <a:off x="4972697" y="3789426"/>
              <a:ext cx="162560" cy="9525"/>
            </a:xfrm>
            <a:custGeom>
              <a:avLst/>
              <a:gdLst/>
              <a:ahLst/>
              <a:cxnLst/>
              <a:rect l="l" t="t" r="r" b="b"/>
              <a:pathLst>
                <a:path w="162560" h="9525">
                  <a:moveTo>
                    <a:pt x="0" y="0"/>
                  </a:moveTo>
                  <a:lnTo>
                    <a:pt x="161544" y="0"/>
                  </a:lnTo>
                  <a:lnTo>
                    <a:pt x="162306" y="91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440" name="object 4440"/>
          <p:cNvGrpSpPr/>
          <p:nvPr/>
        </p:nvGrpSpPr>
        <p:grpSpPr>
          <a:xfrm>
            <a:off x="7027487" y="5170644"/>
            <a:ext cx="288728" cy="29391"/>
            <a:chOff x="3791978" y="3798189"/>
            <a:chExt cx="212090" cy="21590"/>
          </a:xfrm>
        </p:grpSpPr>
        <p:sp>
          <p:nvSpPr>
            <p:cNvPr id="4441" name="object 4441"/>
            <p:cNvSpPr/>
            <p:nvPr/>
          </p:nvSpPr>
          <p:spPr>
            <a:xfrm>
              <a:off x="3792359" y="3798570"/>
              <a:ext cx="211454" cy="20955"/>
            </a:xfrm>
            <a:custGeom>
              <a:avLst/>
              <a:gdLst/>
              <a:ahLst/>
              <a:cxnLst/>
              <a:rect l="l" t="t" r="r" b="b"/>
              <a:pathLst>
                <a:path w="211454" h="20954">
                  <a:moveTo>
                    <a:pt x="211074" y="20574"/>
                  </a:moveTo>
                  <a:lnTo>
                    <a:pt x="0" y="0"/>
                  </a:lnTo>
                  <a:lnTo>
                    <a:pt x="2286" y="20574"/>
                  </a:lnTo>
                  <a:lnTo>
                    <a:pt x="211074" y="2057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42" name="object 4442"/>
            <p:cNvSpPr/>
            <p:nvPr/>
          </p:nvSpPr>
          <p:spPr>
            <a:xfrm>
              <a:off x="3792359" y="3798570"/>
              <a:ext cx="211454" cy="20955"/>
            </a:xfrm>
            <a:custGeom>
              <a:avLst/>
              <a:gdLst/>
              <a:ahLst/>
              <a:cxnLst/>
              <a:rect l="l" t="t" r="r" b="b"/>
              <a:pathLst>
                <a:path w="211454" h="20954">
                  <a:moveTo>
                    <a:pt x="0" y="0"/>
                  </a:moveTo>
                  <a:lnTo>
                    <a:pt x="2286" y="20574"/>
                  </a:lnTo>
                  <a:lnTo>
                    <a:pt x="211074" y="2057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43" name="object 4443"/>
            <p:cNvSpPr/>
            <p:nvPr/>
          </p:nvSpPr>
          <p:spPr>
            <a:xfrm>
              <a:off x="3792359" y="3798570"/>
              <a:ext cx="211454" cy="20955"/>
            </a:xfrm>
            <a:custGeom>
              <a:avLst/>
              <a:gdLst/>
              <a:ahLst/>
              <a:cxnLst/>
              <a:rect l="l" t="t" r="r" b="b"/>
              <a:pathLst>
                <a:path w="211454" h="20954">
                  <a:moveTo>
                    <a:pt x="211074" y="20574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11074" y="2057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44" name="object 4444"/>
            <p:cNvSpPr/>
            <p:nvPr/>
          </p:nvSpPr>
          <p:spPr>
            <a:xfrm>
              <a:off x="3792359" y="3798570"/>
              <a:ext cx="211454" cy="20955"/>
            </a:xfrm>
            <a:custGeom>
              <a:avLst/>
              <a:gdLst/>
              <a:ahLst/>
              <a:cxnLst/>
              <a:rect l="l" t="t" r="r" b="b"/>
              <a:pathLst>
                <a:path w="211454" h="20954">
                  <a:moveTo>
                    <a:pt x="0" y="0"/>
                  </a:moveTo>
                  <a:lnTo>
                    <a:pt x="209550" y="0"/>
                  </a:lnTo>
                  <a:lnTo>
                    <a:pt x="211074" y="2057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445" name="object 4445"/>
          <p:cNvGrpSpPr/>
          <p:nvPr/>
        </p:nvGrpSpPr>
        <p:grpSpPr>
          <a:xfrm>
            <a:off x="7532675" y="5170644"/>
            <a:ext cx="257607" cy="29391"/>
            <a:chOff x="4163072" y="3798189"/>
            <a:chExt cx="189230" cy="21590"/>
          </a:xfrm>
        </p:grpSpPr>
        <p:sp>
          <p:nvSpPr>
            <p:cNvPr id="4446" name="object 4446"/>
            <p:cNvSpPr/>
            <p:nvPr/>
          </p:nvSpPr>
          <p:spPr>
            <a:xfrm>
              <a:off x="4163453" y="3798570"/>
              <a:ext cx="188595" cy="20955"/>
            </a:xfrm>
            <a:custGeom>
              <a:avLst/>
              <a:gdLst/>
              <a:ahLst/>
              <a:cxnLst/>
              <a:rect l="l" t="t" r="r" b="b"/>
              <a:pathLst>
                <a:path w="188595" h="20954">
                  <a:moveTo>
                    <a:pt x="188213" y="20574"/>
                  </a:moveTo>
                  <a:lnTo>
                    <a:pt x="0" y="0"/>
                  </a:lnTo>
                  <a:lnTo>
                    <a:pt x="1524" y="20574"/>
                  </a:lnTo>
                  <a:lnTo>
                    <a:pt x="188213" y="2057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47" name="object 4447"/>
            <p:cNvSpPr/>
            <p:nvPr/>
          </p:nvSpPr>
          <p:spPr>
            <a:xfrm>
              <a:off x="4163453" y="3798570"/>
              <a:ext cx="188595" cy="20955"/>
            </a:xfrm>
            <a:custGeom>
              <a:avLst/>
              <a:gdLst/>
              <a:ahLst/>
              <a:cxnLst/>
              <a:rect l="l" t="t" r="r" b="b"/>
              <a:pathLst>
                <a:path w="188595" h="20954">
                  <a:moveTo>
                    <a:pt x="0" y="0"/>
                  </a:moveTo>
                  <a:lnTo>
                    <a:pt x="1524" y="20574"/>
                  </a:lnTo>
                  <a:lnTo>
                    <a:pt x="188213" y="2057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48" name="object 4448"/>
            <p:cNvSpPr/>
            <p:nvPr/>
          </p:nvSpPr>
          <p:spPr>
            <a:xfrm>
              <a:off x="4163453" y="3798570"/>
              <a:ext cx="188595" cy="20955"/>
            </a:xfrm>
            <a:custGeom>
              <a:avLst/>
              <a:gdLst/>
              <a:ahLst/>
              <a:cxnLst/>
              <a:rect l="l" t="t" r="r" b="b"/>
              <a:pathLst>
                <a:path w="188595" h="20954">
                  <a:moveTo>
                    <a:pt x="188213" y="20574"/>
                  </a:moveTo>
                  <a:lnTo>
                    <a:pt x="188213" y="0"/>
                  </a:lnTo>
                  <a:lnTo>
                    <a:pt x="0" y="0"/>
                  </a:lnTo>
                  <a:lnTo>
                    <a:pt x="188213" y="2057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49" name="object 4449"/>
            <p:cNvSpPr/>
            <p:nvPr/>
          </p:nvSpPr>
          <p:spPr>
            <a:xfrm>
              <a:off x="4163453" y="3798570"/>
              <a:ext cx="188595" cy="20955"/>
            </a:xfrm>
            <a:custGeom>
              <a:avLst/>
              <a:gdLst/>
              <a:ahLst/>
              <a:cxnLst/>
              <a:rect l="l" t="t" r="r" b="b"/>
              <a:pathLst>
                <a:path w="188595" h="20954">
                  <a:moveTo>
                    <a:pt x="0" y="0"/>
                  </a:moveTo>
                  <a:lnTo>
                    <a:pt x="188213" y="0"/>
                  </a:lnTo>
                  <a:lnTo>
                    <a:pt x="188213" y="2057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450" name="object 4450"/>
          <p:cNvGrpSpPr/>
          <p:nvPr/>
        </p:nvGrpSpPr>
        <p:grpSpPr>
          <a:xfrm>
            <a:off x="7946576" y="5170644"/>
            <a:ext cx="235996" cy="29391"/>
            <a:chOff x="4467110" y="3798189"/>
            <a:chExt cx="173355" cy="21590"/>
          </a:xfrm>
        </p:grpSpPr>
        <p:sp>
          <p:nvSpPr>
            <p:cNvPr id="4451" name="object 4451"/>
            <p:cNvSpPr/>
            <p:nvPr/>
          </p:nvSpPr>
          <p:spPr>
            <a:xfrm>
              <a:off x="4467491" y="3798570"/>
              <a:ext cx="169545" cy="20955"/>
            </a:xfrm>
            <a:custGeom>
              <a:avLst/>
              <a:gdLst/>
              <a:ahLst/>
              <a:cxnLst/>
              <a:rect l="l" t="t" r="r" b="b"/>
              <a:pathLst>
                <a:path w="169545" h="20954">
                  <a:moveTo>
                    <a:pt x="169163" y="20574"/>
                  </a:moveTo>
                  <a:lnTo>
                    <a:pt x="3048" y="0"/>
                  </a:lnTo>
                  <a:lnTo>
                    <a:pt x="0" y="20574"/>
                  </a:lnTo>
                  <a:lnTo>
                    <a:pt x="169163" y="2057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52" name="object 4452"/>
            <p:cNvSpPr/>
            <p:nvPr/>
          </p:nvSpPr>
          <p:spPr>
            <a:xfrm>
              <a:off x="4467491" y="3798570"/>
              <a:ext cx="169545" cy="20955"/>
            </a:xfrm>
            <a:custGeom>
              <a:avLst/>
              <a:gdLst/>
              <a:ahLst/>
              <a:cxnLst/>
              <a:rect l="l" t="t" r="r" b="b"/>
              <a:pathLst>
                <a:path w="169545" h="20954">
                  <a:moveTo>
                    <a:pt x="3048" y="0"/>
                  </a:moveTo>
                  <a:lnTo>
                    <a:pt x="0" y="20574"/>
                  </a:lnTo>
                  <a:lnTo>
                    <a:pt x="169163" y="20574"/>
                  </a:lnTo>
                  <a:lnTo>
                    <a:pt x="304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53" name="object 4453"/>
            <p:cNvSpPr/>
            <p:nvPr/>
          </p:nvSpPr>
          <p:spPr>
            <a:xfrm>
              <a:off x="4470539" y="3798570"/>
              <a:ext cx="169545" cy="20955"/>
            </a:xfrm>
            <a:custGeom>
              <a:avLst/>
              <a:gdLst/>
              <a:ahLst/>
              <a:cxnLst/>
              <a:rect l="l" t="t" r="r" b="b"/>
              <a:pathLst>
                <a:path w="169545" h="20954">
                  <a:moveTo>
                    <a:pt x="169163" y="0"/>
                  </a:moveTo>
                  <a:lnTo>
                    <a:pt x="0" y="0"/>
                  </a:lnTo>
                  <a:lnTo>
                    <a:pt x="166115" y="20574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54" name="object 4454"/>
            <p:cNvSpPr/>
            <p:nvPr/>
          </p:nvSpPr>
          <p:spPr>
            <a:xfrm>
              <a:off x="4470539" y="3798570"/>
              <a:ext cx="169545" cy="20955"/>
            </a:xfrm>
            <a:custGeom>
              <a:avLst/>
              <a:gdLst/>
              <a:ahLst/>
              <a:cxnLst/>
              <a:rect l="l" t="t" r="r" b="b"/>
              <a:pathLst>
                <a:path w="169545" h="20954">
                  <a:moveTo>
                    <a:pt x="0" y="0"/>
                  </a:moveTo>
                  <a:lnTo>
                    <a:pt x="169163" y="0"/>
                  </a:lnTo>
                  <a:lnTo>
                    <a:pt x="166115" y="2057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455" name="object 4455"/>
          <p:cNvGrpSpPr/>
          <p:nvPr/>
        </p:nvGrpSpPr>
        <p:grpSpPr>
          <a:xfrm>
            <a:off x="8247405" y="5170644"/>
            <a:ext cx="304288" cy="29391"/>
            <a:chOff x="4688090" y="3798189"/>
            <a:chExt cx="223520" cy="21590"/>
          </a:xfrm>
        </p:grpSpPr>
        <p:sp>
          <p:nvSpPr>
            <p:cNvPr id="4456" name="object 4456"/>
            <p:cNvSpPr/>
            <p:nvPr/>
          </p:nvSpPr>
          <p:spPr>
            <a:xfrm>
              <a:off x="4688471" y="3798570"/>
              <a:ext cx="222885" cy="20955"/>
            </a:xfrm>
            <a:custGeom>
              <a:avLst/>
              <a:gdLst/>
              <a:ahLst/>
              <a:cxnLst/>
              <a:rect l="l" t="t" r="r" b="b"/>
              <a:pathLst>
                <a:path w="222885" h="20954">
                  <a:moveTo>
                    <a:pt x="222503" y="20574"/>
                  </a:moveTo>
                  <a:lnTo>
                    <a:pt x="34289" y="0"/>
                  </a:lnTo>
                  <a:lnTo>
                    <a:pt x="0" y="20574"/>
                  </a:lnTo>
                  <a:lnTo>
                    <a:pt x="222503" y="2057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57" name="object 4457"/>
            <p:cNvSpPr/>
            <p:nvPr/>
          </p:nvSpPr>
          <p:spPr>
            <a:xfrm>
              <a:off x="4688471" y="3798570"/>
              <a:ext cx="222885" cy="20955"/>
            </a:xfrm>
            <a:custGeom>
              <a:avLst/>
              <a:gdLst/>
              <a:ahLst/>
              <a:cxnLst/>
              <a:rect l="l" t="t" r="r" b="b"/>
              <a:pathLst>
                <a:path w="222885" h="20954">
                  <a:moveTo>
                    <a:pt x="34289" y="0"/>
                  </a:moveTo>
                  <a:lnTo>
                    <a:pt x="0" y="20574"/>
                  </a:lnTo>
                  <a:lnTo>
                    <a:pt x="222503" y="20574"/>
                  </a:lnTo>
                  <a:lnTo>
                    <a:pt x="34289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58" name="object 4458"/>
            <p:cNvSpPr/>
            <p:nvPr/>
          </p:nvSpPr>
          <p:spPr>
            <a:xfrm>
              <a:off x="4722761" y="3798570"/>
              <a:ext cx="188595" cy="20955"/>
            </a:xfrm>
            <a:custGeom>
              <a:avLst/>
              <a:gdLst/>
              <a:ahLst/>
              <a:cxnLst/>
              <a:rect l="l" t="t" r="r" b="b"/>
              <a:pathLst>
                <a:path w="188595" h="20954">
                  <a:moveTo>
                    <a:pt x="188213" y="20574"/>
                  </a:moveTo>
                  <a:lnTo>
                    <a:pt x="180594" y="0"/>
                  </a:lnTo>
                  <a:lnTo>
                    <a:pt x="0" y="0"/>
                  </a:lnTo>
                  <a:lnTo>
                    <a:pt x="188213" y="2057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59" name="object 4459"/>
            <p:cNvSpPr/>
            <p:nvPr/>
          </p:nvSpPr>
          <p:spPr>
            <a:xfrm>
              <a:off x="4722761" y="3798570"/>
              <a:ext cx="188595" cy="20955"/>
            </a:xfrm>
            <a:custGeom>
              <a:avLst/>
              <a:gdLst/>
              <a:ahLst/>
              <a:cxnLst/>
              <a:rect l="l" t="t" r="r" b="b"/>
              <a:pathLst>
                <a:path w="188595" h="20954">
                  <a:moveTo>
                    <a:pt x="0" y="0"/>
                  </a:moveTo>
                  <a:lnTo>
                    <a:pt x="180594" y="0"/>
                  </a:lnTo>
                  <a:lnTo>
                    <a:pt x="188213" y="2057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460" name="object 4460"/>
          <p:cNvGrpSpPr/>
          <p:nvPr/>
        </p:nvGrpSpPr>
        <p:grpSpPr>
          <a:xfrm>
            <a:off x="8635372" y="5170644"/>
            <a:ext cx="223029" cy="29391"/>
            <a:chOff x="4973078" y="3798189"/>
            <a:chExt cx="163830" cy="21590"/>
          </a:xfrm>
        </p:grpSpPr>
        <p:sp>
          <p:nvSpPr>
            <p:cNvPr id="4461" name="object 4461"/>
            <p:cNvSpPr/>
            <p:nvPr/>
          </p:nvSpPr>
          <p:spPr>
            <a:xfrm>
              <a:off x="4973459" y="3798570"/>
              <a:ext cx="163195" cy="20955"/>
            </a:xfrm>
            <a:custGeom>
              <a:avLst/>
              <a:gdLst/>
              <a:ahLst/>
              <a:cxnLst/>
              <a:rect l="l" t="t" r="r" b="b"/>
              <a:pathLst>
                <a:path w="163195" h="20954">
                  <a:moveTo>
                    <a:pt x="163068" y="20574"/>
                  </a:moveTo>
                  <a:lnTo>
                    <a:pt x="0" y="0"/>
                  </a:lnTo>
                  <a:lnTo>
                    <a:pt x="1524" y="20574"/>
                  </a:lnTo>
                  <a:lnTo>
                    <a:pt x="163068" y="2057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62" name="object 4462"/>
            <p:cNvSpPr/>
            <p:nvPr/>
          </p:nvSpPr>
          <p:spPr>
            <a:xfrm>
              <a:off x="4973459" y="3798570"/>
              <a:ext cx="163195" cy="20955"/>
            </a:xfrm>
            <a:custGeom>
              <a:avLst/>
              <a:gdLst/>
              <a:ahLst/>
              <a:cxnLst/>
              <a:rect l="l" t="t" r="r" b="b"/>
              <a:pathLst>
                <a:path w="163195" h="20954">
                  <a:moveTo>
                    <a:pt x="0" y="0"/>
                  </a:moveTo>
                  <a:lnTo>
                    <a:pt x="1524" y="20574"/>
                  </a:lnTo>
                  <a:lnTo>
                    <a:pt x="163068" y="2057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63" name="object 4463"/>
            <p:cNvSpPr/>
            <p:nvPr/>
          </p:nvSpPr>
          <p:spPr>
            <a:xfrm>
              <a:off x="4973459" y="3798570"/>
              <a:ext cx="163195" cy="20955"/>
            </a:xfrm>
            <a:custGeom>
              <a:avLst/>
              <a:gdLst/>
              <a:ahLst/>
              <a:cxnLst/>
              <a:rect l="l" t="t" r="r" b="b"/>
              <a:pathLst>
                <a:path w="163195" h="20954">
                  <a:moveTo>
                    <a:pt x="163068" y="20574"/>
                  </a:moveTo>
                  <a:lnTo>
                    <a:pt x="161544" y="0"/>
                  </a:lnTo>
                  <a:lnTo>
                    <a:pt x="0" y="0"/>
                  </a:lnTo>
                  <a:lnTo>
                    <a:pt x="163068" y="2057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64" name="object 4464"/>
            <p:cNvSpPr/>
            <p:nvPr/>
          </p:nvSpPr>
          <p:spPr>
            <a:xfrm>
              <a:off x="4973459" y="3798570"/>
              <a:ext cx="163195" cy="20955"/>
            </a:xfrm>
            <a:custGeom>
              <a:avLst/>
              <a:gdLst/>
              <a:ahLst/>
              <a:cxnLst/>
              <a:rect l="l" t="t" r="r" b="b"/>
              <a:pathLst>
                <a:path w="163195" h="20954">
                  <a:moveTo>
                    <a:pt x="0" y="0"/>
                  </a:moveTo>
                  <a:lnTo>
                    <a:pt x="161544" y="0"/>
                  </a:lnTo>
                  <a:lnTo>
                    <a:pt x="163068" y="2057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465" name="object 4465"/>
          <p:cNvGrpSpPr/>
          <p:nvPr/>
        </p:nvGrpSpPr>
        <p:grpSpPr>
          <a:xfrm>
            <a:off x="7030600" y="5198653"/>
            <a:ext cx="286999" cy="18154"/>
            <a:chOff x="3794264" y="3818763"/>
            <a:chExt cx="210820" cy="13335"/>
          </a:xfrm>
        </p:grpSpPr>
        <p:sp>
          <p:nvSpPr>
            <p:cNvPr id="4466" name="object 4466"/>
            <p:cNvSpPr/>
            <p:nvPr/>
          </p:nvSpPr>
          <p:spPr>
            <a:xfrm>
              <a:off x="3794645" y="3819144"/>
              <a:ext cx="209550" cy="12700"/>
            </a:xfrm>
            <a:custGeom>
              <a:avLst/>
              <a:gdLst/>
              <a:ahLst/>
              <a:cxnLst/>
              <a:rect l="l" t="t" r="r" b="b"/>
              <a:pathLst>
                <a:path w="209550" h="12700">
                  <a:moveTo>
                    <a:pt x="209550" y="12191"/>
                  </a:moveTo>
                  <a:lnTo>
                    <a:pt x="0" y="0"/>
                  </a:lnTo>
                  <a:lnTo>
                    <a:pt x="762" y="12191"/>
                  </a:lnTo>
                  <a:lnTo>
                    <a:pt x="209550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67" name="object 4467"/>
            <p:cNvSpPr/>
            <p:nvPr/>
          </p:nvSpPr>
          <p:spPr>
            <a:xfrm>
              <a:off x="3794645" y="3819144"/>
              <a:ext cx="209550" cy="12700"/>
            </a:xfrm>
            <a:custGeom>
              <a:avLst/>
              <a:gdLst/>
              <a:ahLst/>
              <a:cxnLst/>
              <a:rect l="l" t="t" r="r" b="b"/>
              <a:pathLst>
                <a:path w="209550" h="12700">
                  <a:moveTo>
                    <a:pt x="0" y="0"/>
                  </a:moveTo>
                  <a:lnTo>
                    <a:pt x="762" y="12191"/>
                  </a:lnTo>
                  <a:lnTo>
                    <a:pt x="209550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68" name="object 4468"/>
            <p:cNvSpPr/>
            <p:nvPr/>
          </p:nvSpPr>
          <p:spPr>
            <a:xfrm>
              <a:off x="3794645" y="3819144"/>
              <a:ext cx="209550" cy="12700"/>
            </a:xfrm>
            <a:custGeom>
              <a:avLst/>
              <a:gdLst/>
              <a:ahLst/>
              <a:cxnLst/>
              <a:rect l="l" t="t" r="r" b="b"/>
              <a:pathLst>
                <a:path w="209550" h="12700">
                  <a:moveTo>
                    <a:pt x="209550" y="12191"/>
                  </a:moveTo>
                  <a:lnTo>
                    <a:pt x="208787" y="0"/>
                  </a:lnTo>
                  <a:lnTo>
                    <a:pt x="0" y="0"/>
                  </a:lnTo>
                  <a:lnTo>
                    <a:pt x="209550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69" name="object 4469"/>
            <p:cNvSpPr/>
            <p:nvPr/>
          </p:nvSpPr>
          <p:spPr>
            <a:xfrm>
              <a:off x="3794645" y="3819144"/>
              <a:ext cx="209550" cy="12700"/>
            </a:xfrm>
            <a:custGeom>
              <a:avLst/>
              <a:gdLst/>
              <a:ahLst/>
              <a:cxnLst/>
              <a:rect l="l" t="t" r="r" b="b"/>
              <a:pathLst>
                <a:path w="209550" h="12700">
                  <a:moveTo>
                    <a:pt x="0" y="0"/>
                  </a:moveTo>
                  <a:lnTo>
                    <a:pt x="208787" y="0"/>
                  </a:lnTo>
                  <a:lnTo>
                    <a:pt x="209550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470" name="object 4470"/>
          <p:cNvGrpSpPr/>
          <p:nvPr/>
        </p:nvGrpSpPr>
        <p:grpSpPr>
          <a:xfrm>
            <a:off x="7531638" y="5198653"/>
            <a:ext cx="258472" cy="18154"/>
            <a:chOff x="4162310" y="3818763"/>
            <a:chExt cx="189865" cy="13335"/>
          </a:xfrm>
        </p:grpSpPr>
        <p:sp>
          <p:nvSpPr>
            <p:cNvPr id="4471" name="object 4471"/>
            <p:cNvSpPr/>
            <p:nvPr/>
          </p:nvSpPr>
          <p:spPr>
            <a:xfrm>
              <a:off x="4162691" y="3819144"/>
              <a:ext cx="189230" cy="12700"/>
            </a:xfrm>
            <a:custGeom>
              <a:avLst/>
              <a:gdLst/>
              <a:ahLst/>
              <a:cxnLst/>
              <a:rect l="l" t="t" r="r" b="b"/>
              <a:pathLst>
                <a:path w="189229" h="12700">
                  <a:moveTo>
                    <a:pt x="188975" y="12191"/>
                  </a:moveTo>
                  <a:lnTo>
                    <a:pt x="2286" y="0"/>
                  </a:lnTo>
                  <a:lnTo>
                    <a:pt x="0" y="12191"/>
                  </a:lnTo>
                  <a:lnTo>
                    <a:pt x="188975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72" name="object 4472"/>
            <p:cNvSpPr/>
            <p:nvPr/>
          </p:nvSpPr>
          <p:spPr>
            <a:xfrm>
              <a:off x="4162691" y="3819144"/>
              <a:ext cx="189230" cy="12700"/>
            </a:xfrm>
            <a:custGeom>
              <a:avLst/>
              <a:gdLst/>
              <a:ahLst/>
              <a:cxnLst/>
              <a:rect l="l" t="t" r="r" b="b"/>
              <a:pathLst>
                <a:path w="189229" h="12700">
                  <a:moveTo>
                    <a:pt x="2286" y="0"/>
                  </a:moveTo>
                  <a:lnTo>
                    <a:pt x="0" y="12191"/>
                  </a:lnTo>
                  <a:lnTo>
                    <a:pt x="188975" y="12191"/>
                  </a:lnTo>
                  <a:lnTo>
                    <a:pt x="2286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73" name="object 4473"/>
            <p:cNvSpPr/>
            <p:nvPr/>
          </p:nvSpPr>
          <p:spPr>
            <a:xfrm>
              <a:off x="4164977" y="3819144"/>
              <a:ext cx="186690" cy="12700"/>
            </a:xfrm>
            <a:custGeom>
              <a:avLst/>
              <a:gdLst/>
              <a:ahLst/>
              <a:cxnLst/>
              <a:rect l="l" t="t" r="r" b="b"/>
              <a:pathLst>
                <a:path w="186689" h="12700">
                  <a:moveTo>
                    <a:pt x="186689" y="12191"/>
                  </a:moveTo>
                  <a:lnTo>
                    <a:pt x="186689" y="0"/>
                  </a:lnTo>
                  <a:lnTo>
                    <a:pt x="0" y="0"/>
                  </a:lnTo>
                  <a:lnTo>
                    <a:pt x="186689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74" name="object 4474"/>
            <p:cNvSpPr/>
            <p:nvPr/>
          </p:nvSpPr>
          <p:spPr>
            <a:xfrm>
              <a:off x="4164977" y="3819144"/>
              <a:ext cx="186690" cy="12700"/>
            </a:xfrm>
            <a:custGeom>
              <a:avLst/>
              <a:gdLst/>
              <a:ahLst/>
              <a:cxnLst/>
              <a:rect l="l" t="t" r="r" b="b"/>
              <a:pathLst>
                <a:path w="186689" h="12700">
                  <a:moveTo>
                    <a:pt x="0" y="0"/>
                  </a:moveTo>
                  <a:lnTo>
                    <a:pt x="186689" y="0"/>
                  </a:lnTo>
                  <a:lnTo>
                    <a:pt x="186689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475" name="object 4475"/>
          <p:cNvGrpSpPr/>
          <p:nvPr/>
        </p:nvGrpSpPr>
        <p:grpSpPr>
          <a:xfrm>
            <a:off x="7944500" y="5198653"/>
            <a:ext cx="613762" cy="18154"/>
            <a:chOff x="4465586" y="3818763"/>
            <a:chExt cx="450850" cy="13335"/>
          </a:xfrm>
        </p:grpSpPr>
        <p:sp>
          <p:nvSpPr>
            <p:cNvPr id="4476" name="object 4476"/>
            <p:cNvSpPr/>
            <p:nvPr/>
          </p:nvSpPr>
          <p:spPr>
            <a:xfrm>
              <a:off x="4465967" y="3819144"/>
              <a:ext cx="168910" cy="12700"/>
            </a:xfrm>
            <a:custGeom>
              <a:avLst/>
              <a:gdLst/>
              <a:ahLst/>
              <a:cxnLst/>
              <a:rect l="l" t="t" r="r" b="b"/>
              <a:pathLst>
                <a:path w="168910" h="12700">
                  <a:moveTo>
                    <a:pt x="168401" y="12191"/>
                  </a:moveTo>
                  <a:lnTo>
                    <a:pt x="1524" y="0"/>
                  </a:lnTo>
                  <a:lnTo>
                    <a:pt x="0" y="12191"/>
                  </a:lnTo>
                  <a:lnTo>
                    <a:pt x="168401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77" name="object 4477"/>
            <p:cNvSpPr/>
            <p:nvPr/>
          </p:nvSpPr>
          <p:spPr>
            <a:xfrm>
              <a:off x="4465967" y="3819144"/>
              <a:ext cx="168910" cy="12700"/>
            </a:xfrm>
            <a:custGeom>
              <a:avLst/>
              <a:gdLst/>
              <a:ahLst/>
              <a:cxnLst/>
              <a:rect l="l" t="t" r="r" b="b"/>
              <a:pathLst>
                <a:path w="168910" h="12700">
                  <a:moveTo>
                    <a:pt x="1524" y="0"/>
                  </a:moveTo>
                  <a:lnTo>
                    <a:pt x="0" y="12191"/>
                  </a:lnTo>
                  <a:lnTo>
                    <a:pt x="168401" y="12191"/>
                  </a:lnTo>
                  <a:lnTo>
                    <a:pt x="152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78" name="object 4478"/>
            <p:cNvSpPr/>
            <p:nvPr/>
          </p:nvSpPr>
          <p:spPr>
            <a:xfrm>
              <a:off x="4467491" y="3819144"/>
              <a:ext cx="169545" cy="12700"/>
            </a:xfrm>
            <a:custGeom>
              <a:avLst/>
              <a:gdLst/>
              <a:ahLst/>
              <a:cxnLst/>
              <a:rect l="l" t="t" r="r" b="b"/>
              <a:pathLst>
                <a:path w="169545" h="12700">
                  <a:moveTo>
                    <a:pt x="169163" y="0"/>
                  </a:moveTo>
                  <a:lnTo>
                    <a:pt x="0" y="0"/>
                  </a:lnTo>
                  <a:lnTo>
                    <a:pt x="166877" y="12191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79" name="object 4479"/>
            <p:cNvSpPr/>
            <p:nvPr/>
          </p:nvSpPr>
          <p:spPr>
            <a:xfrm>
              <a:off x="4467491" y="3819144"/>
              <a:ext cx="169545" cy="12700"/>
            </a:xfrm>
            <a:custGeom>
              <a:avLst/>
              <a:gdLst/>
              <a:ahLst/>
              <a:cxnLst/>
              <a:rect l="l" t="t" r="r" b="b"/>
              <a:pathLst>
                <a:path w="169545" h="12700">
                  <a:moveTo>
                    <a:pt x="0" y="0"/>
                  </a:moveTo>
                  <a:lnTo>
                    <a:pt x="169163" y="0"/>
                  </a:lnTo>
                  <a:lnTo>
                    <a:pt x="166877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80" name="object 4480"/>
            <p:cNvSpPr/>
            <p:nvPr/>
          </p:nvSpPr>
          <p:spPr>
            <a:xfrm>
              <a:off x="4666373" y="3819144"/>
              <a:ext cx="249554" cy="12700"/>
            </a:xfrm>
            <a:custGeom>
              <a:avLst/>
              <a:gdLst/>
              <a:ahLst/>
              <a:cxnLst/>
              <a:rect l="l" t="t" r="r" b="b"/>
              <a:pathLst>
                <a:path w="249554" h="12700">
                  <a:moveTo>
                    <a:pt x="249174" y="12191"/>
                  </a:moveTo>
                  <a:lnTo>
                    <a:pt x="22098" y="0"/>
                  </a:lnTo>
                  <a:lnTo>
                    <a:pt x="0" y="12191"/>
                  </a:lnTo>
                  <a:lnTo>
                    <a:pt x="249174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81" name="object 4481"/>
            <p:cNvSpPr/>
            <p:nvPr/>
          </p:nvSpPr>
          <p:spPr>
            <a:xfrm>
              <a:off x="4666373" y="3819144"/>
              <a:ext cx="249554" cy="12700"/>
            </a:xfrm>
            <a:custGeom>
              <a:avLst/>
              <a:gdLst/>
              <a:ahLst/>
              <a:cxnLst/>
              <a:rect l="l" t="t" r="r" b="b"/>
              <a:pathLst>
                <a:path w="249554" h="12700">
                  <a:moveTo>
                    <a:pt x="22098" y="0"/>
                  </a:moveTo>
                  <a:lnTo>
                    <a:pt x="0" y="12191"/>
                  </a:lnTo>
                  <a:lnTo>
                    <a:pt x="249174" y="12191"/>
                  </a:lnTo>
                  <a:lnTo>
                    <a:pt x="2209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82" name="object 4482"/>
            <p:cNvSpPr/>
            <p:nvPr/>
          </p:nvSpPr>
          <p:spPr>
            <a:xfrm>
              <a:off x="4688471" y="3819144"/>
              <a:ext cx="227329" cy="12700"/>
            </a:xfrm>
            <a:custGeom>
              <a:avLst/>
              <a:gdLst/>
              <a:ahLst/>
              <a:cxnLst/>
              <a:rect l="l" t="t" r="r" b="b"/>
              <a:pathLst>
                <a:path w="227329" h="12700">
                  <a:moveTo>
                    <a:pt x="227075" y="12191"/>
                  </a:moveTo>
                  <a:lnTo>
                    <a:pt x="222503" y="0"/>
                  </a:lnTo>
                  <a:lnTo>
                    <a:pt x="0" y="0"/>
                  </a:lnTo>
                  <a:lnTo>
                    <a:pt x="227075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83" name="object 4483"/>
            <p:cNvSpPr/>
            <p:nvPr/>
          </p:nvSpPr>
          <p:spPr>
            <a:xfrm>
              <a:off x="4688471" y="3819144"/>
              <a:ext cx="227329" cy="12700"/>
            </a:xfrm>
            <a:custGeom>
              <a:avLst/>
              <a:gdLst/>
              <a:ahLst/>
              <a:cxnLst/>
              <a:rect l="l" t="t" r="r" b="b"/>
              <a:pathLst>
                <a:path w="227329" h="12700">
                  <a:moveTo>
                    <a:pt x="0" y="0"/>
                  </a:moveTo>
                  <a:lnTo>
                    <a:pt x="222503" y="0"/>
                  </a:lnTo>
                  <a:lnTo>
                    <a:pt x="227075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484" name="object 4484"/>
          <p:cNvGrpSpPr/>
          <p:nvPr/>
        </p:nvGrpSpPr>
        <p:grpSpPr>
          <a:xfrm>
            <a:off x="8637446" y="5198653"/>
            <a:ext cx="223029" cy="18154"/>
            <a:chOff x="4974602" y="3818763"/>
            <a:chExt cx="163830" cy="13335"/>
          </a:xfrm>
        </p:grpSpPr>
        <p:sp>
          <p:nvSpPr>
            <p:cNvPr id="4485" name="object 4485"/>
            <p:cNvSpPr/>
            <p:nvPr/>
          </p:nvSpPr>
          <p:spPr>
            <a:xfrm>
              <a:off x="4974983" y="3819144"/>
              <a:ext cx="163195" cy="12700"/>
            </a:xfrm>
            <a:custGeom>
              <a:avLst/>
              <a:gdLst/>
              <a:ahLst/>
              <a:cxnLst/>
              <a:rect l="l" t="t" r="r" b="b"/>
              <a:pathLst>
                <a:path w="163195" h="12700">
                  <a:moveTo>
                    <a:pt x="163068" y="12191"/>
                  </a:moveTo>
                  <a:lnTo>
                    <a:pt x="0" y="0"/>
                  </a:lnTo>
                  <a:lnTo>
                    <a:pt x="762" y="12191"/>
                  </a:lnTo>
                  <a:lnTo>
                    <a:pt x="163068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86" name="object 4486"/>
            <p:cNvSpPr/>
            <p:nvPr/>
          </p:nvSpPr>
          <p:spPr>
            <a:xfrm>
              <a:off x="4974983" y="3819144"/>
              <a:ext cx="163195" cy="12700"/>
            </a:xfrm>
            <a:custGeom>
              <a:avLst/>
              <a:gdLst/>
              <a:ahLst/>
              <a:cxnLst/>
              <a:rect l="l" t="t" r="r" b="b"/>
              <a:pathLst>
                <a:path w="163195" h="12700">
                  <a:moveTo>
                    <a:pt x="0" y="0"/>
                  </a:moveTo>
                  <a:lnTo>
                    <a:pt x="762" y="12191"/>
                  </a:lnTo>
                  <a:lnTo>
                    <a:pt x="163068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87" name="object 4487"/>
            <p:cNvSpPr/>
            <p:nvPr/>
          </p:nvSpPr>
          <p:spPr>
            <a:xfrm>
              <a:off x="4974983" y="3819144"/>
              <a:ext cx="163195" cy="12700"/>
            </a:xfrm>
            <a:custGeom>
              <a:avLst/>
              <a:gdLst/>
              <a:ahLst/>
              <a:cxnLst/>
              <a:rect l="l" t="t" r="r" b="b"/>
              <a:pathLst>
                <a:path w="163195" h="12700">
                  <a:moveTo>
                    <a:pt x="163068" y="12191"/>
                  </a:moveTo>
                  <a:lnTo>
                    <a:pt x="161544" y="0"/>
                  </a:lnTo>
                  <a:lnTo>
                    <a:pt x="0" y="0"/>
                  </a:lnTo>
                  <a:lnTo>
                    <a:pt x="163068" y="1219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88" name="object 4488"/>
            <p:cNvSpPr/>
            <p:nvPr/>
          </p:nvSpPr>
          <p:spPr>
            <a:xfrm>
              <a:off x="4974983" y="3819144"/>
              <a:ext cx="163195" cy="12700"/>
            </a:xfrm>
            <a:custGeom>
              <a:avLst/>
              <a:gdLst/>
              <a:ahLst/>
              <a:cxnLst/>
              <a:rect l="l" t="t" r="r" b="b"/>
              <a:pathLst>
                <a:path w="163195" h="12700">
                  <a:moveTo>
                    <a:pt x="0" y="0"/>
                  </a:moveTo>
                  <a:lnTo>
                    <a:pt x="161544" y="0"/>
                  </a:lnTo>
                  <a:lnTo>
                    <a:pt x="163068" y="1219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489" name="object 4489"/>
          <p:cNvGrpSpPr/>
          <p:nvPr/>
        </p:nvGrpSpPr>
        <p:grpSpPr>
          <a:xfrm>
            <a:off x="7031637" y="5215249"/>
            <a:ext cx="286999" cy="12967"/>
            <a:chOff x="3795026" y="3830954"/>
            <a:chExt cx="210820" cy="9525"/>
          </a:xfrm>
        </p:grpSpPr>
        <p:sp>
          <p:nvSpPr>
            <p:cNvPr id="4490" name="object 4490"/>
            <p:cNvSpPr/>
            <p:nvPr/>
          </p:nvSpPr>
          <p:spPr>
            <a:xfrm>
              <a:off x="3795407" y="3831335"/>
              <a:ext cx="209550" cy="8890"/>
            </a:xfrm>
            <a:custGeom>
              <a:avLst/>
              <a:gdLst/>
              <a:ahLst/>
              <a:cxnLst/>
              <a:rect l="l" t="t" r="r" b="b"/>
              <a:pathLst>
                <a:path w="209550" h="8889">
                  <a:moveTo>
                    <a:pt x="209550" y="8381"/>
                  </a:moveTo>
                  <a:lnTo>
                    <a:pt x="0" y="0"/>
                  </a:lnTo>
                  <a:lnTo>
                    <a:pt x="762" y="8381"/>
                  </a:lnTo>
                  <a:lnTo>
                    <a:pt x="209550" y="838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91" name="object 4491"/>
            <p:cNvSpPr/>
            <p:nvPr/>
          </p:nvSpPr>
          <p:spPr>
            <a:xfrm>
              <a:off x="3795407" y="3831335"/>
              <a:ext cx="209550" cy="8890"/>
            </a:xfrm>
            <a:custGeom>
              <a:avLst/>
              <a:gdLst/>
              <a:ahLst/>
              <a:cxnLst/>
              <a:rect l="l" t="t" r="r" b="b"/>
              <a:pathLst>
                <a:path w="209550" h="8889">
                  <a:moveTo>
                    <a:pt x="0" y="0"/>
                  </a:moveTo>
                  <a:lnTo>
                    <a:pt x="762" y="8381"/>
                  </a:lnTo>
                  <a:lnTo>
                    <a:pt x="209550" y="838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92" name="object 4492"/>
            <p:cNvSpPr/>
            <p:nvPr/>
          </p:nvSpPr>
          <p:spPr>
            <a:xfrm>
              <a:off x="3795407" y="3831335"/>
              <a:ext cx="209550" cy="8890"/>
            </a:xfrm>
            <a:custGeom>
              <a:avLst/>
              <a:gdLst/>
              <a:ahLst/>
              <a:cxnLst/>
              <a:rect l="l" t="t" r="r" b="b"/>
              <a:pathLst>
                <a:path w="209550" h="8889">
                  <a:moveTo>
                    <a:pt x="209550" y="8381"/>
                  </a:moveTo>
                  <a:lnTo>
                    <a:pt x="208787" y="0"/>
                  </a:lnTo>
                  <a:lnTo>
                    <a:pt x="0" y="0"/>
                  </a:lnTo>
                  <a:lnTo>
                    <a:pt x="209550" y="838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93" name="object 4493"/>
            <p:cNvSpPr/>
            <p:nvPr/>
          </p:nvSpPr>
          <p:spPr>
            <a:xfrm>
              <a:off x="3795407" y="3831335"/>
              <a:ext cx="209550" cy="8890"/>
            </a:xfrm>
            <a:custGeom>
              <a:avLst/>
              <a:gdLst/>
              <a:ahLst/>
              <a:cxnLst/>
              <a:rect l="l" t="t" r="r" b="b"/>
              <a:pathLst>
                <a:path w="209550" h="8889">
                  <a:moveTo>
                    <a:pt x="0" y="0"/>
                  </a:moveTo>
                  <a:lnTo>
                    <a:pt x="208787" y="0"/>
                  </a:lnTo>
                  <a:lnTo>
                    <a:pt x="209550" y="838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494" name="object 4494"/>
          <p:cNvGrpSpPr/>
          <p:nvPr/>
        </p:nvGrpSpPr>
        <p:grpSpPr>
          <a:xfrm>
            <a:off x="7529562" y="5215249"/>
            <a:ext cx="261065" cy="12967"/>
            <a:chOff x="4160786" y="3830954"/>
            <a:chExt cx="191770" cy="9525"/>
          </a:xfrm>
        </p:grpSpPr>
        <p:sp>
          <p:nvSpPr>
            <p:cNvPr id="4495" name="object 4495"/>
            <p:cNvSpPr/>
            <p:nvPr/>
          </p:nvSpPr>
          <p:spPr>
            <a:xfrm>
              <a:off x="4161167" y="3831335"/>
              <a:ext cx="190500" cy="8890"/>
            </a:xfrm>
            <a:custGeom>
              <a:avLst/>
              <a:gdLst/>
              <a:ahLst/>
              <a:cxnLst/>
              <a:rect l="l" t="t" r="r" b="b"/>
              <a:pathLst>
                <a:path w="190500" h="8889">
                  <a:moveTo>
                    <a:pt x="190500" y="8381"/>
                  </a:moveTo>
                  <a:lnTo>
                    <a:pt x="1524" y="0"/>
                  </a:lnTo>
                  <a:lnTo>
                    <a:pt x="0" y="8381"/>
                  </a:lnTo>
                  <a:lnTo>
                    <a:pt x="190500" y="838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96" name="object 4496"/>
            <p:cNvSpPr/>
            <p:nvPr/>
          </p:nvSpPr>
          <p:spPr>
            <a:xfrm>
              <a:off x="4161167" y="3831335"/>
              <a:ext cx="190500" cy="8890"/>
            </a:xfrm>
            <a:custGeom>
              <a:avLst/>
              <a:gdLst/>
              <a:ahLst/>
              <a:cxnLst/>
              <a:rect l="l" t="t" r="r" b="b"/>
              <a:pathLst>
                <a:path w="190500" h="8889">
                  <a:moveTo>
                    <a:pt x="1524" y="0"/>
                  </a:moveTo>
                  <a:lnTo>
                    <a:pt x="0" y="8381"/>
                  </a:lnTo>
                  <a:lnTo>
                    <a:pt x="190500" y="8381"/>
                  </a:lnTo>
                  <a:lnTo>
                    <a:pt x="152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97" name="object 4497"/>
            <p:cNvSpPr/>
            <p:nvPr/>
          </p:nvSpPr>
          <p:spPr>
            <a:xfrm>
              <a:off x="4162691" y="3831335"/>
              <a:ext cx="189230" cy="8890"/>
            </a:xfrm>
            <a:custGeom>
              <a:avLst/>
              <a:gdLst/>
              <a:ahLst/>
              <a:cxnLst/>
              <a:rect l="l" t="t" r="r" b="b"/>
              <a:pathLst>
                <a:path w="189229" h="8889">
                  <a:moveTo>
                    <a:pt x="188975" y="8381"/>
                  </a:moveTo>
                  <a:lnTo>
                    <a:pt x="188975" y="0"/>
                  </a:lnTo>
                  <a:lnTo>
                    <a:pt x="0" y="0"/>
                  </a:lnTo>
                  <a:lnTo>
                    <a:pt x="188975" y="838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498" name="object 4498"/>
            <p:cNvSpPr/>
            <p:nvPr/>
          </p:nvSpPr>
          <p:spPr>
            <a:xfrm>
              <a:off x="4162691" y="3831335"/>
              <a:ext cx="189230" cy="8890"/>
            </a:xfrm>
            <a:custGeom>
              <a:avLst/>
              <a:gdLst/>
              <a:ahLst/>
              <a:cxnLst/>
              <a:rect l="l" t="t" r="r" b="b"/>
              <a:pathLst>
                <a:path w="189229" h="8889">
                  <a:moveTo>
                    <a:pt x="0" y="0"/>
                  </a:moveTo>
                  <a:lnTo>
                    <a:pt x="188975" y="0"/>
                  </a:lnTo>
                  <a:lnTo>
                    <a:pt x="188975" y="838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499" name="object 4499"/>
          <p:cNvGrpSpPr/>
          <p:nvPr/>
        </p:nvGrpSpPr>
        <p:grpSpPr>
          <a:xfrm>
            <a:off x="7942426" y="5215249"/>
            <a:ext cx="619813" cy="12967"/>
            <a:chOff x="4464062" y="3830954"/>
            <a:chExt cx="455295" cy="9525"/>
          </a:xfrm>
        </p:grpSpPr>
        <p:sp>
          <p:nvSpPr>
            <p:cNvPr id="4500" name="object 4500"/>
            <p:cNvSpPr/>
            <p:nvPr/>
          </p:nvSpPr>
          <p:spPr>
            <a:xfrm>
              <a:off x="4464443" y="3831335"/>
              <a:ext cx="169545" cy="8890"/>
            </a:xfrm>
            <a:custGeom>
              <a:avLst/>
              <a:gdLst/>
              <a:ahLst/>
              <a:cxnLst/>
              <a:rect l="l" t="t" r="r" b="b"/>
              <a:pathLst>
                <a:path w="169545" h="8889">
                  <a:moveTo>
                    <a:pt x="169163" y="8381"/>
                  </a:moveTo>
                  <a:lnTo>
                    <a:pt x="1524" y="0"/>
                  </a:lnTo>
                  <a:lnTo>
                    <a:pt x="0" y="8381"/>
                  </a:lnTo>
                  <a:lnTo>
                    <a:pt x="169163" y="838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01" name="object 4501"/>
            <p:cNvSpPr/>
            <p:nvPr/>
          </p:nvSpPr>
          <p:spPr>
            <a:xfrm>
              <a:off x="4464443" y="3831335"/>
              <a:ext cx="169545" cy="8890"/>
            </a:xfrm>
            <a:custGeom>
              <a:avLst/>
              <a:gdLst/>
              <a:ahLst/>
              <a:cxnLst/>
              <a:rect l="l" t="t" r="r" b="b"/>
              <a:pathLst>
                <a:path w="169545" h="8889">
                  <a:moveTo>
                    <a:pt x="1524" y="0"/>
                  </a:moveTo>
                  <a:lnTo>
                    <a:pt x="0" y="8381"/>
                  </a:lnTo>
                  <a:lnTo>
                    <a:pt x="169163" y="8381"/>
                  </a:lnTo>
                  <a:lnTo>
                    <a:pt x="152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02" name="object 4502"/>
            <p:cNvSpPr/>
            <p:nvPr/>
          </p:nvSpPr>
          <p:spPr>
            <a:xfrm>
              <a:off x="4465967" y="3831335"/>
              <a:ext cx="168910" cy="8890"/>
            </a:xfrm>
            <a:custGeom>
              <a:avLst/>
              <a:gdLst/>
              <a:ahLst/>
              <a:cxnLst/>
              <a:rect l="l" t="t" r="r" b="b"/>
              <a:pathLst>
                <a:path w="168910" h="8889">
                  <a:moveTo>
                    <a:pt x="168401" y="0"/>
                  </a:moveTo>
                  <a:lnTo>
                    <a:pt x="0" y="0"/>
                  </a:lnTo>
                  <a:lnTo>
                    <a:pt x="167639" y="8381"/>
                  </a:lnTo>
                  <a:lnTo>
                    <a:pt x="16840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03" name="object 4503"/>
            <p:cNvSpPr/>
            <p:nvPr/>
          </p:nvSpPr>
          <p:spPr>
            <a:xfrm>
              <a:off x="4465967" y="3831335"/>
              <a:ext cx="168910" cy="8890"/>
            </a:xfrm>
            <a:custGeom>
              <a:avLst/>
              <a:gdLst/>
              <a:ahLst/>
              <a:cxnLst/>
              <a:rect l="l" t="t" r="r" b="b"/>
              <a:pathLst>
                <a:path w="168910" h="8889">
                  <a:moveTo>
                    <a:pt x="0" y="0"/>
                  </a:moveTo>
                  <a:lnTo>
                    <a:pt x="168401" y="0"/>
                  </a:lnTo>
                  <a:lnTo>
                    <a:pt x="167639" y="838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04" name="object 4504"/>
            <p:cNvSpPr/>
            <p:nvPr/>
          </p:nvSpPr>
          <p:spPr>
            <a:xfrm>
              <a:off x="4652657" y="3831335"/>
              <a:ext cx="266065" cy="8890"/>
            </a:xfrm>
            <a:custGeom>
              <a:avLst/>
              <a:gdLst/>
              <a:ahLst/>
              <a:cxnLst/>
              <a:rect l="l" t="t" r="r" b="b"/>
              <a:pathLst>
                <a:path w="266064" h="8889">
                  <a:moveTo>
                    <a:pt x="265938" y="8381"/>
                  </a:moveTo>
                  <a:lnTo>
                    <a:pt x="13715" y="0"/>
                  </a:lnTo>
                  <a:lnTo>
                    <a:pt x="0" y="8381"/>
                  </a:lnTo>
                  <a:lnTo>
                    <a:pt x="265938" y="838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05" name="object 4505"/>
            <p:cNvSpPr/>
            <p:nvPr/>
          </p:nvSpPr>
          <p:spPr>
            <a:xfrm>
              <a:off x="4652657" y="3831335"/>
              <a:ext cx="266065" cy="8890"/>
            </a:xfrm>
            <a:custGeom>
              <a:avLst/>
              <a:gdLst/>
              <a:ahLst/>
              <a:cxnLst/>
              <a:rect l="l" t="t" r="r" b="b"/>
              <a:pathLst>
                <a:path w="266064" h="8889">
                  <a:moveTo>
                    <a:pt x="13715" y="0"/>
                  </a:moveTo>
                  <a:lnTo>
                    <a:pt x="0" y="8381"/>
                  </a:lnTo>
                  <a:lnTo>
                    <a:pt x="265938" y="8381"/>
                  </a:lnTo>
                  <a:lnTo>
                    <a:pt x="13715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06" name="object 4506"/>
            <p:cNvSpPr/>
            <p:nvPr/>
          </p:nvSpPr>
          <p:spPr>
            <a:xfrm>
              <a:off x="4666373" y="3831335"/>
              <a:ext cx="252729" cy="8890"/>
            </a:xfrm>
            <a:custGeom>
              <a:avLst/>
              <a:gdLst/>
              <a:ahLst/>
              <a:cxnLst/>
              <a:rect l="l" t="t" r="r" b="b"/>
              <a:pathLst>
                <a:path w="252729" h="8889">
                  <a:moveTo>
                    <a:pt x="252222" y="8381"/>
                  </a:moveTo>
                  <a:lnTo>
                    <a:pt x="249174" y="0"/>
                  </a:lnTo>
                  <a:lnTo>
                    <a:pt x="0" y="0"/>
                  </a:lnTo>
                  <a:lnTo>
                    <a:pt x="252222" y="838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07" name="object 4507"/>
            <p:cNvSpPr/>
            <p:nvPr/>
          </p:nvSpPr>
          <p:spPr>
            <a:xfrm>
              <a:off x="4666373" y="3831335"/>
              <a:ext cx="252729" cy="8890"/>
            </a:xfrm>
            <a:custGeom>
              <a:avLst/>
              <a:gdLst/>
              <a:ahLst/>
              <a:cxnLst/>
              <a:rect l="l" t="t" r="r" b="b"/>
              <a:pathLst>
                <a:path w="252729" h="8889">
                  <a:moveTo>
                    <a:pt x="0" y="0"/>
                  </a:moveTo>
                  <a:lnTo>
                    <a:pt x="249174" y="0"/>
                  </a:lnTo>
                  <a:lnTo>
                    <a:pt x="252222" y="838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508" name="object 4508"/>
          <p:cNvGrpSpPr/>
          <p:nvPr/>
        </p:nvGrpSpPr>
        <p:grpSpPr>
          <a:xfrm>
            <a:off x="8638484" y="5215249"/>
            <a:ext cx="222165" cy="12967"/>
            <a:chOff x="4975364" y="3830954"/>
            <a:chExt cx="163195" cy="9525"/>
          </a:xfrm>
        </p:grpSpPr>
        <p:sp>
          <p:nvSpPr>
            <p:cNvPr id="4509" name="object 4509"/>
            <p:cNvSpPr/>
            <p:nvPr/>
          </p:nvSpPr>
          <p:spPr>
            <a:xfrm>
              <a:off x="4975745" y="3831335"/>
              <a:ext cx="147955" cy="8890"/>
            </a:xfrm>
            <a:custGeom>
              <a:avLst/>
              <a:gdLst/>
              <a:ahLst/>
              <a:cxnLst/>
              <a:rect l="l" t="t" r="r" b="b"/>
              <a:pathLst>
                <a:path w="147954" h="8889">
                  <a:moveTo>
                    <a:pt x="147827" y="8381"/>
                  </a:moveTo>
                  <a:lnTo>
                    <a:pt x="0" y="0"/>
                  </a:lnTo>
                  <a:lnTo>
                    <a:pt x="762" y="8381"/>
                  </a:lnTo>
                  <a:lnTo>
                    <a:pt x="147827" y="838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10" name="object 4510"/>
            <p:cNvSpPr/>
            <p:nvPr/>
          </p:nvSpPr>
          <p:spPr>
            <a:xfrm>
              <a:off x="4975745" y="3831335"/>
              <a:ext cx="147955" cy="8890"/>
            </a:xfrm>
            <a:custGeom>
              <a:avLst/>
              <a:gdLst/>
              <a:ahLst/>
              <a:cxnLst/>
              <a:rect l="l" t="t" r="r" b="b"/>
              <a:pathLst>
                <a:path w="147954" h="8889">
                  <a:moveTo>
                    <a:pt x="0" y="0"/>
                  </a:moveTo>
                  <a:lnTo>
                    <a:pt x="762" y="8381"/>
                  </a:lnTo>
                  <a:lnTo>
                    <a:pt x="147827" y="838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11" name="object 4511"/>
            <p:cNvSpPr/>
            <p:nvPr/>
          </p:nvSpPr>
          <p:spPr>
            <a:xfrm>
              <a:off x="4975745" y="3831335"/>
              <a:ext cx="162560" cy="8890"/>
            </a:xfrm>
            <a:custGeom>
              <a:avLst/>
              <a:gdLst/>
              <a:ahLst/>
              <a:cxnLst/>
              <a:rect l="l" t="t" r="r" b="b"/>
              <a:pathLst>
                <a:path w="162560" h="8889">
                  <a:moveTo>
                    <a:pt x="162306" y="0"/>
                  </a:moveTo>
                  <a:lnTo>
                    <a:pt x="0" y="0"/>
                  </a:lnTo>
                  <a:lnTo>
                    <a:pt x="147827" y="8381"/>
                  </a:lnTo>
                  <a:lnTo>
                    <a:pt x="16230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12" name="object 4512"/>
            <p:cNvSpPr/>
            <p:nvPr/>
          </p:nvSpPr>
          <p:spPr>
            <a:xfrm>
              <a:off x="4975745" y="3831335"/>
              <a:ext cx="162560" cy="8890"/>
            </a:xfrm>
            <a:custGeom>
              <a:avLst/>
              <a:gdLst/>
              <a:ahLst/>
              <a:cxnLst/>
              <a:rect l="l" t="t" r="r" b="b"/>
              <a:pathLst>
                <a:path w="162560" h="8889">
                  <a:moveTo>
                    <a:pt x="0" y="0"/>
                  </a:moveTo>
                  <a:lnTo>
                    <a:pt x="162306" y="0"/>
                  </a:lnTo>
                  <a:lnTo>
                    <a:pt x="147827" y="838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513" name="object 4513"/>
          <p:cNvGrpSpPr/>
          <p:nvPr/>
        </p:nvGrpSpPr>
        <p:grpSpPr>
          <a:xfrm>
            <a:off x="7032674" y="5226659"/>
            <a:ext cx="286999" cy="5187"/>
            <a:chOff x="3795788" y="3839336"/>
            <a:chExt cx="210820" cy="3810"/>
          </a:xfrm>
        </p:grpSpPr>
        <p:sp>
          <p:nvSpPr>
            <p:cNvPr id="4514" name="object 4514"/>
            <p:cNvSpPr/>
            <p:nvPr/>
          </p:nvSpPr>
          <p:spPr>
            <a:xfrm>
              <a:off x="3796169" y="3839717"/>
              <a:ext cx="209550" cy="3175"/>
            </a:xfrm>
            <a:custGeom>
              <a:avLst/>
              <a:gdLst/>
              <a:ahLst/>
              <a:cxnLst/>
              <a:rect l="l" t="t" r="r" b="b"/>
              <a:pathLst>
                <a:path w="209550" h="3175">
                  <a:moveTo>
                    <a:pt x="209550" y="3048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209550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15" name="object 4515"/>
            <p:cNvSpPr/>
            <p:nvPr/>
          </p:nvSpPr>
          <p:spPr>
            <a:xfrm>
              <a:off x="3796169" y="3839717"/>
              <a:ext cx="209550" cy="3175"/>
            </a:xfrm>
            <a:custGeom>
              <a:avLst/>
              <a:gdLst/>
              <a:ahLst/>
              <a:cxnLst/>
              <a:rect l="l" t="t" r="r" b="b"/>
              <a:pathLst>
                <a:path w="209550" h="3175">
                  <a:moveTo>
                    <a:pt x="0" y="0"/>
                  </a:moveTo>
                  <a:lnTo>
                    <a:pt x="0" y="3048"/>
                  </a:lnTo>
                  <a:lnTo>
                    <a:pt x="209550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16" name="object 4516"/>
            <p:cNvSpPr/>
            <p:nvPr/>
          </p:nvSpPr>
          <p:spPr>
            <a:xfrm>
              <a:off x="3796169" y="3839717"/>
              <a:ext cx="209550" cy="3175"/>
            </a:xfrm>
            <a:custGeom>
              <a:avLst/>
              <a:gdLst/>
              <a:ahLst/>
              <a:cxnLst/>
              <a:rect l="l" t="t" r="r" b="b"/>
              <a:pathLst>
                <a:path w="209550" h="3175">
                  <a:moveTo>
                    <a:pt x="209550" y="3048"/>
                  </a:moveTo>
                  <a:lnTo>
                    <a:pt x="208787" y="0"/>
                  </a:lnTo>
                  <a:lnTo>
                    <a:pt x="0" y="0"/>
                  </a:lnTo>
                  <a:lnTo>
                    <a:pt x="209550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17" name="object 4517"/>
            <p:cNvSpPr/>
            <p:nvPr/>
          </p:nvSpPr>
          <p:spPr>
            <a:xfrm>
              <a:off x="3796169" y="3839717"/>
              <a:ext cx="209550" cy="3175"/>
            </a:xfrm>
            <a:custGeom>
              <a:avLst/>
              <a:gdLst/>
              <a:ahLst/>
              <a:cxnLst/>
              <a:rect l="l" t="t" r="r" b="b"/>
              <a:pathLst>
                <a:path w="209550" h="3175">
                  <a:moveTo>
                    <a:pt x="0" y="0"/>
                  </a:moveTo>
                  <a:lnTo>
                    <a:pt x="208787" y="0"/>
                  </a:lnTo>
                  <a:lnTo>
                    <a:pt x="209550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518" name="object 4518"/>
          <p:cNvGrpSpPr/>
          <p:nvPr/>
        </p:nvGrpSpPr>
        <p:grpSpPr>
          <a:xfrm>
            <a:off x="7528526" y="5226659"/>
            <a:ext cx="261929" cy="5187"/>
            <a:chOff x="4160024" y="3839336"/>
            <a:chExt cx="192405" cy="3810"/>
          </a:xfrm>
        </p:grpSpPr>
        <p:sp>
          <p:nvSpPr>
            <p:cNvPr id="4519" name="object 4519"/>
            <p:cNvSpPr/>
            <p:nvPr/>
          </p:nvSpPr>
          <p:spPr>
            <a:xfrm>
              <a:off x="4160405" y="3839717"/>
              <a:ext cx="191770" cy="3175"/>
            </a:xfrm>
            <a:custGeom>
              <a:avLst/>
              <a:gdLst/>
              <a:ahLst/>
              <a:cxnLst/>
              <a:rect l="l" t="t" r="r" b="b"/>
              <a:pathLst>
                <a:path w="191770" h="3175">
                  <a:moveTo>
                    <a:pt x="191262" y="3048"/>
                  </a:moveTo>
                  <a:lnTo>
                    <a:pt x="762" y="0"/>
                  </a:lnTo>
                  <a:lnTo>
                    <a:pt x="0" y="3048"/>
                  </a:lnTo>
                  <a:lnTo>
                    <a:pt x="191262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20" name="object 4520"/>
            <p:cNvSpPr/>
            <p:nvPr/>
          </p:nvSpPr>
          <p:spPr>
            <a:xfrm>
              <a:off x="4160405" y="3839717"/>
              <a:ext cx="191770" cy="3175"/>
            </a:xfrm>
            <a:custGeom>
              <a:avLst/>
              <a:gdLst/>
              <a:ahLst/>
              <a:cxnLst/>
              <a:rect l="l" t="t" r="r" b="b"/>
              <a:pathLst>
                <a:path w="191770" h="3175">
                  <a:moveTo>
                    <a:pt x="762" y="0"/>
                  </a:moveTo>
                  <a:lnTo>
                    <a:pt x="0" y="3048"/>
                  </a:lnTo>
                  <a:lnTo>
                    <a:pt x="191262" y="3048"/>
                  </a:lnTo>
                  <a:lnTo>
                    <a:pt x="76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21" name="object 4521"/>
            <p:cNvSpPr/>
            <p:nvPr/>
          </p:nvSpPr>
          <p:spPr>
            <a:xfrm>
              <a:off x="4161167" y="3839717"/>
              <a:ext cx="190500" cy="3175"/>
            </a:xfrm>
            <a:custGeom>
              <a:avLst/>
              <a:gdLst/>
              <a:ahLst/>
              <a:cxnLst/>
              <a:rect l="l" t="t" r="r" b="b"/>
              <a:pathLst>
                <a:path w="190500" h="3175">
                  <a:moveTo>
                    <a:pt x="190500" y="3048"/>
                  </a:moveTo>
                  <a:lnTo>
                    <a:pt x="190500" y="0"/>
                  </a:lnTo>
                  <a:lnTo>
                    <a:pt x="0" y="0"/>
                  </a:lnTo>
                  <a:lnTo>
                    <a:pt x="190500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22" name="object 4522"/>
            <p:cNvSpPr/>
            <p:nvPr/>
          </p:nvSpPr>
          <p:spPr>
            <a:xfrm>
              <a:off x="4161167" y="3839717"/>
              <a:ext cx="190500" cy="3175"/>
            </a:xfrm>
            <a:custGeom>
              <a:avLst/>
              <a:gdLst/>
              <a:ahLst/>
              <a:cxnLst/>
              <a:rect l="l" t="t" r="r" b="b"/>
              <a:pathLst>
                <a:path w="190500" h="3175">
                  <a:moveTo>
                    <a:pt x="0" y="0"/>
                  </a:moveTo>
                  <a:lnTo>
                    <a:pt x="190500" y="0"/>
                  </a:lnTo>
                  <a:lnTo>
                    <a:pt x="190500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523" name="object 4523"/>
          <p:cNvGrpSpPr/>
          <p:nvPr/>
        </p:nvGrpSpPr>
        <p:grpSpPr>
          <a:xfrm>
            <a:off x="7942425" y="5226659"/>
            <a:ext cx="620678" cy="5187"/>
            <a:chOff x="4464062" y="3839336"/>
            <a:chExt cx="455930" cy="3810"/>
          </a:xfrm>
        </p:grpSpPr>
        <p:sp>
          <p:nvSpPr>
            <p:cNvPr id="4524" name="object 4524"/>
            <p:cNvSpPr/>
            <p:nvPr/>
          </p:nvSpPr>
          <p:spPr>
            <a:xfrm>
              <a:off x="4464443" y="3839717"/>
              <a:ext cx="168910" cy="3175"/>
            </a:xfrm>
            <a:custGeom>
              <a:avLst/>
              <a:gdLst/>
              <a:ahLst/>
              <a:cxnLst/>
              <a:rect l="l" t="t" r="r" b="b"/>
              <a:pathLst>
                <a:path w="168910" h="3175">
                  <a:moveTo>
                    <a:pt x="168401" y="3048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168401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25" name="object 4525"/>
            <p:cNvSpPr/>
            <p:nvPr/>
          </p:nvSpPr>
          <p:spPr>
            <a:xfrm>
              <a:off x="4464443" y="3839717"/>
              <a:ext cx="168910" cy="3175"/>
            </a:xfrm>
            <a:custGeom>
              <a:avLst/>
              <a:gdLst/>
              <a:ahLst/>
              <a:cxnLst/>
              <a:rect l="l" t="t" r="r" b="b"/>
              <a:pathLst>
                <a:path w="168910" h="3175">
                  <a:moveTo>
                    <a:pt x="0" y="0"/>
                  </a:moveTo>
                  <a:lnTo>
                    <a:pt x="0" y="3048"/>
                  </a:lnTo>
                  <a:lnTo>
                    <a:pt x="168401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26" name="object 4526"/>
            <p:cNvSpPr/>
            <p:nvPr/>
          </p:nvSpPr>
          <p:spPr>
            <a:xfrm>
              <a:off x="4464443" y="3839717"/>
              <a:ext cx="169545" cy="3175"/>
            </a:xfrm>
            <a:custGeom>
              <a:avLst/>
              <a:gdLst/>
              <a:ahLst/>
              <a:cxnLst/>
              <a:rect l="l" t="t" r="r" b="b"/>
              <a:pathLst>
                <a:path w="169545" h="3175">
                  <a:moveTo>
                    <a:pt x="169163" y="0"/>
                  </a:moveTo>
                  <a:lnTo>
                    <a:pt x="0" y="0"/>
                  </a:lnTo>
                  <a:lnTo>
                    <a:pt x="168401" y="3048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27" name="object 4527"/>
            <p:cNvSpPr/>
            <p:nvPr/>
          </p:nvSpPr>
          <p:spPr>
            <a:xfrm>
              <a:off x="4464443" y="3839717"/>
              <a:ext cx="169545" cy="3175"/>
            </a:xfrm>
            <a:custGeom>
              <a:avLst/>
              <a:gdLst/>
              <a:ahLst/>
              <a:cxnLst/>
              <a:rect l="l" t="t" r="r" b="b"/>
              <a:pathLst>
                <a:path w="169545" h="3175">
                  <a:moveTo>
                    <a:pt x="0" y="0"/>
                  </a:moveTo>
                  <a:lnTo>
                    <a:pt x="169163" y="0"/>
                  </a:lnTo>
                  <a:lnTo>
                    <a:pt x="168401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28" name="object 4528"/>
            <p:cNvSpPr/>
            <p:nvPr/>
          </p:nvSpPr>
          <p:spPr>
            <a:xfrm>
              <a:off x="4646561" y="3839717"/>
              <a:ext cx="273050" cy="3175"/>
            </a:xfrm>
            <a:custGeom>
              <a:avLst/>
              <a:gdLst/>
              <a:ahLst/>
              <a:cxnLst/>
              <a:rect l="l" t="t" r="r" b="b"/>
              <a:pathLst>
                <a:path w="273050" h="3175">
                  <a:moveTo>
                    <a:pt x="272796" y="3048"/>
                  </a:moveTo>
                  <a:lnTo>
                    <a:pt x="6096" y="0"/>
                  </a:lnTo>
                  <a:lnTo>
                    <a:pt x="0" y="3048"/>
                  </a:lnTo>
                  <a:lnTo>
                    <a:pt x="272796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29" name="object 4529"/>
            <p:cNvSpPr/>
            <p:nvPr/>
          </p:nvSpPr>
          <p:spPr>
            <a:xfrm>
              <a:off x="4646561" y="3839717"/>
              <a:ext cx="273050" cy="3175"/>
            </a:xfrm>
            <a:custGeom>
              <a:avLst/>
              <a:gdLst/>
              <a:ahLst/>
              <a:cxnLst/>
              <a:rect l="l" t="t" r="r" b="b"/>
              <a:pathLst>
                <a:path w="273050" h="3175">
                  <a:moveTo>
                    <a:pt x="6096" y="0"/>
                  </a:moveTo>
                  <a:lnTo>
                    <a:pt x="0" y="3048"/>
                  </a:lnTo>
                  <a:lnTo>
                    <a:pt x="272796" y="3048"/>
                  </a:lnTo>
                  <a:lnTo>
                    <a:pt x="6096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30" name="object 4530"/>
            <p:cNvSpPr/>
            <p:nvPr/>
          </p:nvSpPr>
          <p:spPr>
            <a:xfrm>
              <a:off x="4652657" y="3839717"/>
              <a:ext cx="266700" cy="3175"/>
            </a:xfrm>
            <a:custGeom>
              <a:avLst/>
              <a:gdLst/>
              <a:ahLst/>
              <a:cxnLst/>
              <a:rect l="l" t="t" r="r" b="b"/>
              <a:pathLst>
                <a:path w="266700" h="3175">
                  <a:moveTo>
                    <a:pt x="266700" y="3048"/>
                  </a:moveTo>
                  <a:lnTo>
                    <a:pt x="265938" y="0"/>
                  </a:lnTo>
                  <a:lnTo>
                    <a:pt x="0" y="0"/>
                  </a:lnTo>
                  <a:lnTo>
                    <a:pt x="266700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31" name="object 4531"/>
            <p:cNvSpPr/>
            <p:nvPr/>
          </p:nvSpPr>
          <p:spPr>
            <a:xfrm>
              <a:off x="4652657" y="3839717"/>
              <a:ext cx="266700" cy="3175"/>
            </a:xfrm>
            <a:custGeom>
              <a:avLst/>
              <a:gdLst/>
              <a:ahLst/>
              <a:cxnLst/>
              <a:rect l="l" t="t" r="r" b="b"/>
              <a:pathLst>
                <a:path w="266700" h="3175">
                  <a:moveTo>
                    <a:pt x="0" y="0"/>
                  </a:moveTo>
                  <a:lnTo>
                    <a:pt x="265938" y="0"/>
                  </a:lnTo>
                  <a:lnTo>
                    <a:pt x="266700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532" name="object 4532"/>
          <p:cNvGrpSpPr/>
          <p:nvPr/>
        </p:nvGrpSpPr>
        <p:grpSpPr>
          <a:xfrm>
            <a:off x="8639522" y="5226659"/>
            <a:ext cx="201418" cy="5187"/>
            <a:chOff x="4976126" y="3839336"/>
            <a:chExt cx="147955" cy="3810"/>
          </a:xfrm>
        </p:grpSpPr>
        <p:sp>
          <p:nvSpPr>
            <p:cNvPr id="4533" name="object 4533"/>
            <p:cNvSpPr/>
            <p:nvPr/>
          </p:nvSpPr>
          <p:spPr>
            <a:xfrm>
              <a:off x="4976507" y="3839717"/>
              <a:ext cx="140970" cy="3175"/>
            </a:xfrm>
            <a:custGeom>
              <a:avLst/>
              <a:gdLst/>
              <a:ahLst/>
              <a:cxnLst/>
              <a:rect l="l" t="t" r="r" b="b"/>
              <a:pathLst>
                <a:path w="140970" h="3175">
                  <a:moveTo>
                    <a:pt x="140970" y="3048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140970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34" name="object 4534"/>
            <p:cNvSpPr/>
            <p:nvPr/>
          </p:nvSpPr>
          <p:spPr>
            <a:xfrm>
              <a:off x="4976507" y="3839717"/>
              <a:ext cx="140970" cy="3175"/>
            </a:xfrm>
            <a:custGeom>
              <a:avLst/>
              <a:gdLst/>
              <a:ahLst/>
              <a:cxnLst/>
              <a:rect l="l" t="t" r="r" b="b"/>
              <a:pathLst>
                <a:path w="140970" h="3175">
                  <a:moveTo>
                    <a:pt x="0" y="0"/>
                  </a:moveTo>
                  <a:lnTo>
                    <a:pt x="0" y="3048"/>
                  </a:lnTo>
                  <a:lnTo>
                    <a:pt x="140970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35" name="object 4535"/>
            <p:cNvSpPr/>
            <p:nvPr/>
          </p:nvSpPr>
          <p:spPr>
            <a:xfrm>
              <a:off x="4976507" y="3839717"/>
              <a:ext cx="147320" cy="3175"/>
            </a:xfrm>
            <a:custGeom>
              <a:avLst/>
              <a:gdLst/>
              <a:ahLst/>
              <a:cxnLst/>
              <a:rect l="l" t="t" r="r" b="b"/>
              <a:pathLst>
                <a:path w="147320" h="3175">
                  <a:moveTo>
                    <a:pt x="147065" y="0"/>
                  </a:moveTo>
                  <a:lnTo>
                    <a:pt x="0" y="0"/>
                  </a:lnTo>
                  <a:lnTo>
                    <a:pt x="140970" y="3048"/>
                  </a:lnTo>
                  <a:lnTo>
                    <a:pt x="14706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36" name="object 4536"/>
            <p:cNvSpPr/>
            <p:nvPr/>
          </p:nvSpPr>
          <p:spPr>
            <a:xfrm>
              <a:off x="4976507" y="3839717"/>
              <a:ext cx="147320" cy="3175"/>
            </a:xfrm>
            <a:custGeom>
              <a:avLst/>
              <a:gdLst/>
              <a:ahLst/>
              <a:cxnLst/>
              <a:rect l="l" t="t" r="r" b="b"/>
              <a:pathLst>
                <a:path w="147320" h="3175">
                  <a:moveTo>
                    <a:pt x="0" y="0"/>
                  </a:moveTo>
                  <a:lnTo>
                    <a:pt x="147065" y="0"/>
                  </a:lnTo>
                  <a:lnTo>
                    <a:pt x="140970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537" name="object 4537"/>
          <p:cNvGrpSpPr/>
          <p:nvPr/>
        </p:nvGrpSpPr>
        <p:grpSpPr>
          <a:xfrm>
            <a:off x="7032674" y="5230809"/>
            <a:ext cx="286999" cy="13831"/>
            <a:chOff x="3795788" y="3842384"/>
            <a:chExt cx="210820" cy="10160"/>
          </a:xfrm>
        </p:grpSpPr>
        <p:sp>
          <p:nvSpPr>
            <p:cNvPr id="4538" name="object 4538"/>
            <p:cNvSpPr/>
            <p:nvPr/>
          </p:nvSpPr>
          <p:spPr>
            <a:xfrm>
              <a:off x="3796169" y="3842765"/>
              <a:ext cx="209550" cy="9525"/>
            </a:xfrm>
            <a:custGeom>
              <a:avLst/>
              <a:gdLst/>
              <a:ahLst/>
              <a:cxnLst/>
              <a:rect l="l" t="t" r="r" b="b"/>
              <a:pathLst>
                <a:path w="209550" h="9525">
                  <a:moveTo>
                    <a:pt x="209550" y="9144"/>
                  </a:moveTo>
                  <a:lnTo>
                    <a:pt x="0" y="0"/>
                  </a:lnTo>
                  <a:lnTo>
                    <a:pt x="762" y="9144"/>
                  </a:lnTo>
                  <a:lnTo>
                    <a:pt x="209550" y="914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39" name="object 4539"/>
            <p:cNvSpPr/>
            <p:nvPr/>
          </p:nvSpPr>
          <p:spPr>
            <a:xfrm>
              <a:off x="3796169" y="3842765"/>
              <a:ext cx="209550" cy="9525"/>
            </a:xfrm>
            <a:custGeom>
              <a:avLst/>
              <a:gdLst/>
              <a:ahLst/>
              <a:cxnLst/>
              <a:rect l="l" t="t" r="r" b="b"/>
              <a:pathLst>
                <a:path w="209550" h="9525">
                  <a:moveTo>
                    <a:pt x="0" y="0"/>
                  </a:moveTo>
                  <a:lnTo>
                    <a:pt x="762" y="9144"/>
                  </a:lnTo>
                  <a:lnTo>
                    <a:pt x="209550" y="91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40" name="object 4540"/>
            <p:cNvSpPr/>
            <p:nvPr/>
          </p:nvSpPr>
          <p:spPr>
            <a:xfrm>
              <a:off x="3796169" y="3842765"/>
              <a:ext cx="209550" cy="9525"/>
            </a:xfrm>
            <a:custGeom>
              <a:avLst/>
              <a:gdLst/>
              <a:ahLst/>
              <a:cxnLst/>
              <a:rect l="l" t="t" r="r" b="b"/>
              <a:pathLst>
                <a:path w="209550" h="9525">
                  <a:moveTo>
                    <a:pt x="209550" y="9144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09550" y="914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41" name="object 4541"/>
            <p:cNvSpPr/>
            <p:nvPr/>
          </p:nvSpPr>
          <p:spPr>
            <a:xfrm>
              <a:off x="3796169" y="3842765"/>
              <a:ext cx="209550" cy="9525"/>
            </a:xfrm>
            <a:custGeom>
              <a:avLst/>
              <a:gdLst/>
              <a:ahLst/>
              <a:cxnLst/>
              <a:rect l="l" t="t" r="r" b="b"/>
              <a:pathLst>
                <a:path w="209550" h="9525">
                  <a:moveTo>
                    <a:pt x="0" y="0"/>
                  </a:moveTo>
                  <a:lnTo>
                    <a:pt x="209550" y="0"/>
                  </a:lnTo>
                  <a:lnTo>
                    <a:pt x="209550" y="91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542" name="object 4542"/>
          <p:cNvGrpSpPr/>
          <p:nvPr/>
        </p:nvGrpSpPr>
        <p:grpSpPr>
          <a:xfrm>
            <a:off x="7524376" y="5230809"/>
            <a:ext cx="266252" cy="13831"/>
            <a:chOff x="4156976" y="3842384"/>
            <a:chExt cx="195580" cy="10160"/>
          </a:xfrm>
        </p:grpSpPr>
        <p:sp>
          <p:nvSpPr>
            <p:cNvPr id="4543" name="object 4543"/>
            <p:cNvSpPr/>
            <p:nvPr/>
          </p:nvSpPr>
          <p:spPr>
            <a:xfrm>
              <a:off x="4157357" y="3842765"/>
              <a:ext cx="191770" cy="9525"/>
            </a:xfrm>
            <a:custGeom>
              <a:avLst/>
              <a:gdLst/>
              <a:ahLst/>
              <a:cxnLst/>
              <a:rect l="l" t="t" r="r" b="b"/>
              <a:pathLst>
                <a:path w="191770" h="9525">
                  <a:moveTo>
                    <a:pt x="191262" y="9144"/>
                  </a:moveTo>
                  <a:lnTo>
                    <a:pt x="3048" y="0"/>
                  </a:lnTo>
                  <a:lnTo>
                    <a:pt x="0" y="9144"/>
                  </a:lnTo>
                  <a:lnTo>
                    <a:pt x="191262" y="914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44" name="object 4544"/>
            <p:cNvSpPr/>
            <p:nvPr/>
          </p:nvSpPr>
          <p:spPr>
            <a:xfrm>
              <a:off x="4157357" y="3842765"/>
              <a:ext cx="191770" cy="9525"/>
            </a:xfrm>
            <a:custGeom>
              <a:avLst/>
              <a:gdLst/>
              <a:ahLst/>
              <a:cxnLst/>
              <a:rect l="l" t="t" r="r" b="b"/>
              <a:pathLst>
                <a:path w="191770" h="9525">
                  <a:moveTo>
                    <a:pt x="3048" y="0"/>
                  </a:moveTo>
                  <a:lnTo>
                    <a:pt x="0" y="9144"/>
                  </a:lnTo>
                  <a:lnTo>
                    <a:pt x="191262" y="9144"/>
                  </a:lnTo>
                  <a:lnTo>
                    <a:pt x="304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45" name="object 4545"/>
            <p:cNvSpPr/>
            <p:nvPr/>
          </p:nvSpPr>
          <p:spPr>
            <a:xfrm>
              <a:off x="4160405" y="3842765"/>
              <a:ext cx="191770" cy="9525"/>
            </a:xfrm>
            <a:custGeom>
              <a:avLst/>
              <a:gdLst/>
              <a:ahLst/>
              <a:cxnLst/>
              <a:rect l="l" t="t" r="r" b="b"/>
              <a:pathLst>
                <a:path w="191770" h="9525">
                  <a:moveTo>
                    <a:pt x="191262" y="0"/>
                  </a:moveTo>
                  <a:lnTo>
                    <a:pt x="0" y="0"/>
                  </a:lnTo>
                  <a:lnTo>
                    <a:pt x="188213" y="9144"/>
                  </a:lnTo>
                  <a:lnTo>
                    <a:pt x="19126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46" name="object 4546"/>
            <p:cNvSpPr/>
            <p:nvPr/>
          </p:nvSpPr>
          <p:spPr>
            <a:xfrm>
              <a:off x="4160405" y="3842765"/>
              <a:ext cx="191770" cy="9525"/>
            </a:xfrm>
            <a:custGeom>
              <a:avLst/>
              <a:gdLst/>
              <a:ahLst/>
              <a:cxnLst/>
              <a:rect l="l" t="t" r="r" b="b"/>
              <a:pathLst>
                <a:path w="191770" h="9525">
                  <a:moveTo>
                    <a:pt x="0" y="0"/>
                  </a:moveTo>
                  <a:lnTo>
                    <a:pt x="191262" y="0"/>
                  </a:lnTo>
                  <a:lnTo>
                    <a:pt x="188213" y="91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547" name="object 4547"/>
          <p:cNvGrpSpPr/>
          <p:nvPr/>
        </p:nvGrpSpPr>
        <p:grpSpPr>
          <a:xfrm>
            <a:off x="7940352" y="5230809"/>
            <a:ext cx="627592" cy="13831"/>
            <a:chOff x="4462538" y="3842384"/>
            <a:chExt cx="461009" cy="10160"/>
          </a:xfrm>
        </p:grpSpPr>
        <p:sp>
          <p:nvSpPr>
            <p:cNvPr id="4548" name="object 4548"/>
            <p:cNvSpPr/>
            <p:nvPr/>
          </p:nvSpPr>
          <p:spPr>
            <a:xfrm>
              <a:off x="4462919" y="3842765"/>
              <a:ext cx="169545" cy="9525"/>
            </a:xfrm>
            <a:custGeom>
              <a:avLst/>
              <a:gdLst/>
              <a:ahLst/>
              <a:cxnLst/>
              <a:rect l="l" t="t" r="r" b="b"/>
              <a:pathLst>
                <a:path w="169545" h="9525">
                  <a:moveTo>
                    <a:pt x="169163" y="9144"/>
                  </a:moveTo>
                  <a:lnTo>
                    <a:pt x="1524" y="0"/>
                  </a:lnTo>
                  <a:lnTo>
                    <a:pt x="0" y="9144"/>
                  </a:lnTo>
                  <a:lnTo>
                    <a:pt x="169163" y="914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49" name="object 4549"/>
            <p:cNvSpPr/>
            <p:nvPr/>
          </p:nvSpPr>
          <p:spPr>
            <a:xfrm>
              <a:off x="4462919" y="3842765"/>
              <a:ext cx="169545" cy="9525"/>
            </a:xfrm>
            <a:custGeom>
              <a:avLst/>
              <a:gdLst/>
              <a:ahLst/>
              <a:cxnLst/>
              <a:rect l="l" t="t" r="r" b="b"/>
              <a:pathLst>
                <a:path w="169545" h="9525">
                  <a:moveTo>
                    <a:pt x="1524" y="0"/>
                  </a:moveTo>
                  <a:lnTo>
                    <a:pt x="0" y="9144"/>
                  </a:lnTo>
                  <a:lnTo>
                    <a:pt x="169163" y="9144"/>
                  </a:lnTo>
                  <a:lnTo>
                    <a:pt x="152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50" name="object 4550"/>
            <p:cNvSpPr/>
            <p:nvPr/>
          </p:nvSpPr>
          <p:spPr>
            <a:xfrm>
              <a:off x="4464443" y="3842765"/>
              <a:ext cx="168910" cy="9525"/>
            </a:xfrm>
            <a:custGeom>
              <a:avLst/>
              <a:gdLst/>
              <a:ahLst/>
              <a:cxnLst/>
              <a:rect l="l" t="t" r="r" b="b"/>
              <a:pathLst>
                <a:path w="168910" h="9525">
                  <a:moveTo>
                    <a:pt x="168401" y="0"/>
                  </a:moveTo>
                  <a:lnTo>
                    <a:pt x="0" y="0"/>
                  </a:lnTo>
                  <a:lnTo>
                    <a:pt x="167639" y="9144"/>
                  </a:lnTo>
                  <a:lnTo>
                    <a:pt x="16840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51" name="object 4551"/>
            <p:cNvSpPr/>
            <p:nvPr/>
          </p:nvSpPr>
          <p:spPr>
            <a:xfrm>
              <a:off x="4464443" y="3842765"/>
              <a:ext cx="168910" cy="9525"/>
            </a:xfrm>
            <a:custGeom>
              <a:avLst/>
              <a:gdLst/>
              <a:ahLst/>
              <a:cxnLst/>
              <a:rect l="l" t="t" r="r" b="b"/>
              <a:pathLst>
                <a:path w="168910" h="9525">
                  <a:moveTo>
                    <a:pt x="0" y="0"/>
                  </a:moveTo>
                  <a:lnTo>
                    <a:pt x="168401" y="0"/>
                  </a:lnTo>
                  <a:lnTo>
                    <a:pt x="167639" y="91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52" name="object 4552"/>
            <p:cNvSpPr/>
            <p:nvPr/>
          </p:nvSpPr>
          <p:spPr>
            <a:xfrm>
              <a:off x="4632083" y="3842765"/>
              <a:ext cx="291465" cy="9525"/>
            </a:xfrm>
            <a:custGeom>
              <a:avLst/>
              <a:gdLst/>
              <a:ahLst/>
              <a:cxnLst/>
              <a:rect l="l" t="t" r="r" b="b"/>
              <a:pathLst>
                <a:path w="291464" h="9525">
                  <a:moveTo>
                    <a:pt x="291084" y="9144"/>
                  </a:moveTo>
                  <a:lnTo>
                    <a:pt x="14477" y="0"/>
                  </a:lnTo>
                  <a:lnTo>
                    <a:pt x="0" y="9144"/>
                  </a:lnTo>
                  <a:lnTo>
                    <a:pt x="291084" y="914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53" name="object 4553"/>
            <p:cNvSpPr/>
            <p:nvPr/>
          </p:nvSpPr>
          <p:spPr>
            <a:xfrm>
              <a:off x="4632083" y="3842765"/>
              <a:ext cx="291465" cy="9525"/>
            </a:xfrm>
            <a:custGeom>
              <a:avLst/>
              <a:gdLst/>
              <a:ahLst/>
              <a:cxnLst/>
              <a:rect l="l" t="t" r="r" b="b"/>
              <a:pathLst>
                <a:path w="291464" h="9525">
                  <a:moveTo>
                    <a:pt x="14477" y="0"/>
                  </a:moveTo>
                  <a:lnTo>
                    <a:pt x="0" y="9144"/>
                  </a:lnTo>
                  <a:lnTo>
                    <a:pt x="291084" y="9144"/>
                  </a:lnTo>
                  <a:lnTo>
                    <a:pt x="14477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54" name="object 4554"/>
            <p:cNvSpPr/>
            <p:nvPr/>
          </p:nvSpPr>
          <p:spPr>
            <a:xfrm>
              <a:off x="4646561" y="3842765"/>
              <a:ext cx="276860" cy="9525"/>
            </a:xfrm>
            <a:custGeom>
              <a:avLst/>
              <a:gdLst/>
              <a:ahLst/>
              <a:cxnLst/>
              <a:rect l="l" t="t" r="r" b="b"/>
              <a:pathLst>
                <a:path w="276860" h="9525">
                  <a:moveTo>
                    <a:pt x="276606" y="9144"/>
                  </a:moveTo>
                  <a:lnTo>
                    <a:pt x="272796" y="0"/>
                  </a:lnTo>
                  <a:lnTo>
                    <a:pt x="0" y="0"/>
                  </a:lnTo>
                  <a:lnTo>
                    <a:pt x="276606" y="914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55" name="object 4555"/>
            <p:cNvSpPr/>
            <p:nvPr/>
          </p:nvSpPr>
          <p:spPr>
            <a:xfrm>
              <a:off x="4646561" y="3842765"/>
              <a:ext cx="276860" cy="9525"/>
            </a:xfrm>
            <a:custGeom>
              <a:avLst/>
              <a:gdLst/>
              <a:ahLst/>
              <a:cxnLst/>
              <a:rect l="l" t="t" r="r" b="b"/>
              <a:pathLst>
                <a:path w="276860" h="9525">
                  <a:moveTo>
                    <a:pt x="0" y="0"/>
                  </a:moveTo>
                  <a:lnTo>
                    <a:pt x="272796" y="0"/>
                  </a:lnTo>
                  <a:lnTo>
                    <a:pt x="276606" y="91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556" name="object 4556"/>
          <p:cNvGrpSpPr/>
          <p:nvPr/>
        </p:nvGrpSpPr>
        <p:grpSpPr>
          <a:xfrm>
            <a:off x="8639521" y="5230809"/>
            <a:ext cx="193638" cy="13831"/>
            <a:chOff x="4976126" y="3842384"/>
            <a:chExt cx="142240" cy="10160"/>
          </a:xfrm>
        </p:grpSpPr>
        <p:sp>
          <p:nvSpPr>
            <p:cNvPr id="4557" name="object 4557"/>
            <p:cNvSpPr/>
            <p:nvPr/>
          </p:nvSpPr>
          <p:spPr>
            <a:xfrm>
              <a:off x="4976507" y="3842765"/>
              <a:ext cx="125730" cy="9525"/>
            </a:xfrm>
            <a:custGeom>
              <a:avLst/>
              <a:gdLst/>
              <a:ahLst/>
              <a:cxnLst/>
              <a:rect l="l" t="t" r="r" b="b"/>
              <a:pathLst>
                <a:path w="125729" h="9525">
                  <a:moveTo>
                    <a:pt x="125729" y="9144"/>
                  </a:moveTo>
                  <a:lnTo>
                    <a:pt x="0" y="0"/>
                  </a:lnTo>
                  <a:lnTo>
                    <a:pt x="762" y="9144"/>
                  </a:lnTo>
                  <a:lnTo>
                    <a:pt x="125729" y="914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58" name="object 4558"/>
            <p:cNvSpPr/>
            <p:nvPr/>
          </p:nvSpPr>
          <p:spPr>
            <a:xfrm>
              <a:off x="4976507" y="3842765"/>
              <a:ext cx="125730" cy="9525"/>
            </a:xfrm>
            <a:custGeom>
              <a:avLst/>
              <a:gdLst/>
              <a:ahLst/>
              <a:cxnLst/>
              <a:rect l="l" t="t" r="r" b="b"/>
              <a:pathLst>
                <a:path w="125729" h="9525">
                  <a:moveTo>
                    <a:pt x="0" y="0"/>
                  </a:moveTo>
                  <a:lnTo>
                    <a:pt x="762" y="9144"/>
                  </a:lnTo>
                  <a:lnTo>
                    <a:pt x="125729" y="91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59" name="object 4559"/>
            <p:cNvSpPr/>
            <p:nvPr/>
          </p:nvSpPr>
          <p:spPr>
            <a:xfrm>
              <a:off x="4976507" y="3842765"/>
              <a:ext cx="140970" cy="9525"/>
            </a:xfrm>
            <a:custGeom>
              <a:avLst/>
              <a:gdLst/>
              <a:ahLst/>
              <a:cxnLst/>
              <a:rect l="l" t="t" r="r" b="b"/>
              <a:pathLst>
                <a:path w="140970" h="9525">
                  <a:moveTo>
                    <a:pt x="140970" y="0"/>
                  </a:moveTo>
                  <a:lnTo>
                    <a:pt x="0" y="0"/>
                  </a:lnTo>
                  <a:lnTo>
                    <a:pt x="125729" y="9144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60" name="object 4560"/>
            <p:cNvSpPr/>
            <p:nvPr/>
          </p:nvSpPr>
          <p:spPr>
            <a:xfrm>
              <a:off x="4976507" y="3842765"/>
              <a:ext cx="140970" cy="9525"/>
            </a:xfrm>
            <a:custGeom>
              <a:avLst/>
              <a:gdLst/>
              <a:ahLst/>
              <a:cxnLst/>
              <a:rect l="l" t="t" r="r" b="b"/>
              <a:pathLst>
                <a:path w="140970" h="9525">
                  <a:moveTo>
                    <a:pt x="0" y="0"/>
                  </a:moveTo>
                  <a:lnTo>
                    <a:pt x="140970" y="0"/>
                  </a:lnTo>
                  <a:lnTo>
                    <a:pt x="125729" y="91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561" name="object 4561"/>
          <p:cNvGrpSpPr/>
          <p:nvPr/>
        </p:nvGrpSpPr>
        <p:grpSpPr>
          <a:xfrm>
            <a:off x="7033712" y="5243256"/>
            <a:ext cx="287862" cy="25934"/>
            <a:chOff x="3796550" y="3851528"/>
            <a:chExt cx="211454" cy="19050"/>
          </a:xfrm>
        </p:grpSpPr>
        <p:sp>
          <p:nvSpPr>
            <p:cNvPr id="4562" name="object 4562"/>
            <p:cNvSpPr/>
            <p:nvPr/>
          </p:nvSpPr>
          <p:spPr>
            <a:xfrm>
              <a:off x="3796931" y="3851909"/>
              <a:ext cx="210820" cy="18415"/>
            </a:xfrm>
            <a:custGeom>
              <a:avLst/>
              <a:gdLst/>
              <a:ahLst/>
              <a:cxnLst/>
              <a:rect l="l" t="t" r="r" b="b"/>
              <a:pathLst>
                <a:path w="210820" h="18414">
                  <a:moveTo>
                    <a:pt x="210312" y="18287"/>
                  </a:moveTo>
                  <a:lnTo>
                    <a:pt x="0" y="0"/>
                  </a:lnTo>
                  <a:lnTo>
                    <a:pt x="762" y="18287"/>
                  </a:lnTo>
                  <a:lnTo>
                    <a:pt x="210312" y="1828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63" name="object 4563"/>
            <p:cNvSpPr/>
            <p:nvPr/>
          </p:nvSpPr>
          <p:spPr>
            <a:xfrm>
              <a:off x="3796931" y="3851909"/>
              <a:ext cx="210820" cy="18415"/>
            </a:xfrm>
            <a:custGeom>
              <a:avLst/>
              <a:gdLst/>
              <a:ahLst/>
              <a:cxnLst/>
              <a:rect l="l" t="t" r="r" b="b"/>
              <a:pathLst>
                <a:path w="210820" h="18414">
                  <a:moveTo>
                    <a:pt x="0" y="0"/>
                  </a:moveTo>
                  <a:lnTo>
                    <a:pt x="762" y="18287"/>
                  </a:lnTo>
                  <a:lnTo>
                    <a:pt x="210312" y="1828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64" name="object 4564"/>
            <p:cNvSpPr/>
            <p:nvPr/>
          </p:nvSpPr>
          <p:spPr>
            <a:xfrm>
              <a:off x="3796931" y="3851909"/>
              <a:ext cx="210820" cy="18415"/>
            </a:xfrm>
            <a:custGeom>
              <a:avLst/>
              <a:gdLst/>
              <a:ahLst/>
              <a:cxnLst/>
              <a:rect l="l" t="t" r="r" b="b"/>
              <a:pathLst>
                <a:path w="210820" h="18414">
                  <a:moveTo>
                    <a:pt x="210312" y="18287"/>
                  </a:moveTo>
                  <a:lnTo>
                    <a:pt x="208787" y="0"/>
                  </a:lnTo>
                  <a:lnTo>
                    <a:pt x="0" y="0"/>
                  </a:lnTo>
                  <a:lnTo>
                    <a:pt x="210312" y="1828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65" name="object 4565"/>
            <p:cNvSpPr/>
            <p:nvPr/>
          </p:nvSpPr>
          <p:spPr>
            <a:xfrm>
              <a:off x="3796931" y="3851909"/>
              <a:ext cx="210820" cy="18415"/>
            </a:xfrm>
            <a:custGeom>
              <a:avLst/>
              <a:gdLst/>
              <a:ahLst/>
              <a:cxnLst/>
              <a:rect l="l" t="t" r="r" b="b"/>
              <a:pathLst>
                <a:path w="210820" h="18414">
                  <a:moveTo>
                    <a:pt x="0" y="0"/>
                  </a:moveTo>
                  <a:lnTo>
                    <a:pt x="208787" y="0"/>
                  </a:lnTo>
                  <a:lnTo>
                    <a:pt x="210312" y="1828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566" name="object 4566"/>
          <p:cNvGrpSpPr/>
          <p:nvPr/>
        </p:nvGrpSpPr>
        <p:grpSpPr>
          <a:xfrm>
            <a:off x="7514003" y="5243256"/>
            <a:ext cx="272303" cy="25934"/>
            <a:chOff x="4149356" y="3851528"/>
            <a:chExt cx="200025" cy="19050"/>
          </a:xfrm>
        </p:grpSpPr>
        <p:sp>
          <p:nvSpPr>
            <p:cNvPr id="4567" name="object 4567"/>
            <p:cNvSpPr/>
            <p:nvPr/>
          </p:nvSpPr>
          <p:spPr>
            <a:xfrm>
              <a:off x="4149737" y="3851909"/>
              <a:ext cx="193040" cy="18415"/>
            </a:xfrm>
            <a:custGeom>
              <a:avLst/>
              <a:gdLst/>
              <a:ahLst/>
              <a:cxnLst/>
              <a:rect l="l" t="t" r="r" b="b"/>
              <a:pathLst>
                <a:path w="193039" h="18414">
                  <a:moveTo>
                    <a:pt x="192786" y="18287"/>
                  </a:moveTo>
                  <a:lnTo>
                    <a:pt x="7620" y="0"/>
                  </a:lnTo>
                  <a:lnTo>
                    <a:pt x="0" y="18287"/>
                  </a:lnTo>
                  <a:lnTo>
                    <a:pt x="192786" y="1828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68" name="object 4568"/>
            <p:cNvSpPr/>
            <p:nvPr/>
          </p:nvSpPr>
          <p:spPr>
            <a:xfrm>
              <a:off x="4149737" y="3851909"/>
              <a:ext cx="193040" cy="18415"/>
            </a:xfrm>
            <a:custGeom>
              <a:avLst/>
              <a:gdLst/>
              <a:ahLst/>
              <a:cxnLst/>
              <a:rect l="l" t="t" r="r" b="b"/>
              <a:pathLst>
                <a:path w="193039" h="18414">
                  <a:moveTo>
                    <a:pt x="7620" y="0"/>
                  </a:moveTo>
                  <a:lnTo>
                    <a:pt x="0" y="18287"/>
                  </a:lnTo>
                  <a:lnTo>
                    <a:pt x="192786" y="18287"/>
                  </a:lnTo>
                  <a:lnTo>
                    <a:pt x="762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69" name="object 4569"/>
            <p:cNvSpPr/>
            <p:nvPr/>
          </p:nvSpPr>
          <p:spPr>
            <a:xfrm>
              <a:off x="4157357" y="3851909"/>
              <a:ext cx="191770" cy="18415"/>
            </a:xfrm>
            <a:custGeom>
              <a:avLst/>
              <a:gdLst/>
              <a:ahLst/>
              <a:cxnLst/>
              <a:rect l="l" t="t" r="r" b="b"/>
              <a:pathLst>
                <a:path w="191770" h="18414">
                  <a:moveTo>
                    <a:pt x="191262" y="0"/>
                  </a:moveTo>
                  <a:lnTo>
                    <a:pt x="0" y="0"/>
                  </a:lnTo>
                  <a:lnTo>
                    <a:pt x="185165" y="18287"/>
                  </a:lnTo>
                  <a:lnTo>
                    <a:pt x="19126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70" name="object 4570"/>
            <p:cNvSpPr/>
            <p:nvPr/>
          </p:nvSpPr>
          <p:spPr>
            <a:xfrm>
              <a:off x="4157357" y="3851909"/>
              <a:ext cx="191770" cy="18415"/>
            </a:xfrm>
            <a:custGeom>
              <a:avLst/>
              <a:gdLst/>
              <a:ahLst/>
              <a:cxnLst/>
              <a:rect l="l" t="t" r="r" b="b"/>
              <a:pathLst>
                <a:path w="191770" h="18414">
                  <a:moveTo>
                    <a:pt x="0" y="0"/>
                  </a:moveTo>
                  <a:lnTo>
                    <a:pt x="191262" y="0"/>
                  </a:lnTo>
                  <a:lnTo>
                    <a:pt x="185165" y="1828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571" name="object 4571"/>
          <p:cNvGrpSpPr/>
          <p:nvPr/>
        </p:nvGrpSpPr>
        <p:grpSpPr>
          <a:xfrm>
            <a:off x="7936201" y="5243256"/>
            <a:ext cx="640559" cy="25934"/>
            <a:chOff x="4459490" y="3851528"/>
            <a:chExt cx="470534" cy="19050"/>
          </a:xfrm>
        </p:grpSpPr>
        <p:sp>
          <p:nvSpPr>
            <p:cNvPr id="4572" name="object 4572"/>
            <p:cNvSpPr/>
            <p:nvPr/>
          </p:nvSpPr>
          <p:spPr>
            <a:xfrm>
              <a:off x="4459871" y="3851909"/>
              <a:ext cx="469900" cy="18415"/>
            </a:xfrm>
            <a:custGeom>
              <a:avLst/>
              <a:gdLst/>
              <a:ahLst/>
              <a:cxnLst/>
              <a:rect l="l" t="t" r="r" b="b"/>
              <a:pathLst>
                <a:path w="469900" h="18414">
                  <a:moveTo>
                    <a:pt x="469391" y="18287"/>
                  </a:moveTo>
                  <a:lnTo>
                    <a:pt x="3048" y="0"/>
                  </a:lnTo>
                  <a:lnTo>
                    <a:pt x="0" y="18287"/>
                  </a:lnTo>
                  <a:lnTo>
                    <a:pt x="469391" y="1828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73" name="object 4573"/>
            <p:cNvSpPr/>
            <p:nvPr/>
          </p:nvSpPr>
          <p:spPr>
            <a:xfrm>
              <a:off x="4459871" y="3851909"/>
              <a:ext cx="469900" cy="18415"/>
            </a:xfrm>
            <a:custGeom>
              <a:avLst/>
              <a:gdLst/>
              <a:ahLst/>
              <a:cxnLst/>
              <a:rect l="l" t="t" r="r" b="b"/>
              <a:pathLst>
                <a:path w="469900" h="18414">
                  <a:moveTo>
                    <a:pt x="3048" y="0"/>
                  </a:moveTo>
                  <a:lnTo>
                    <a:pt x="0" y="18287"/>
                  </a:lnTo>
                  <a:lnTo>
                    <a:pt x="469391" y="18287"/>
                  </a:lnTo>
                  <a:lnTo>
                    <a:pt x="304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74" name="object 4574"/>
            <p:cNvSpPr/>
            <p:nvPr/>
          </p:nvSpPr>
          <p:spPr>
            <a:xfrm>
              <a:off x="4462919" y="3851909"/>
              <a:ext cx="466725" cy="18415"/>
            </a:xfrm>
            <a:custGeom>
              <a:avLst/>
              <a:gdLst/>
              <a:ahLst/>
              <a:cxnLst/>
              <a:rect l="l" t="t" r="r" b="b"/>
              <a:pathLst>
                <a:path w="466725" h="18414">
                  <a:moveTo>
                    <a:pt x="466343" y="18287"/>
                  </a:moveTo>
                  <a:lnTo>
                    <a:pt x="460248" y="0"/>
                  </a:lnTo>
                  <a:lnTo>
                    <a:pt x="0" y="0"/>
                  </a:lnTo>
                  <a:lnTo>
                    <a:pt x="466343" y="1828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75" name="object 4575"/>
            <p:cNvSpPr/>
            <p:nvPr/>
          </p:nvSpPr>
          <p:spPr>
            <a:xfrm>
              <a:off x="4462919" y="3851909"/>
              <a:ext cx="466725" cy="18415"/>
            </a:xfrm>
            <a:custGeom>
              <a:avLst/>
              <a:gdLst/>
              <a:ahLst/>
              <a:cxnLst/>
              <a:rect l="l" t="t" r="r" b="b"/>
              <a:pathLst>
                <a:path w="466725" h="18414">
                  <a:moveTo>
                    <a:pt x="0" y="0"/>
                  </a:moveTo>
                  <a:lnTo>
                    <a:pt x="460248" y="0"/>
                  </a:lnTo>
                  <a:lnTo>
                    <a:pt x="466343" y="1828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576" name="object 4576"/>
          <p:cNvGrpSpPr/>
          <p:nvPr/>
        </p:nvGrpSpPr>
        <p:grpSpPr>
          <a:xfrm>
            <a:off x="8640558" y="5243256"/>
            <a:ext cx="171162" cy="25934"/>
            <a:chOff x="4976888" y="3851528"/>
            <a:chExt cx="125730" cy="19050"/>
          </a:xfrm>
        </p:grpSpPr>
        <p:sp>
          <p:nvSpPr>
            <p:cNvPr id="4577" name="object 4577"/>
            <p:cNvSpPr/>
            <p:nvPr/>
          </p:nvSpPr>
          <p:spPr>
            <a:xfrm>
              <a:off x="4977269" y="3851909"/>
              <a:ext cx="93980" cy="18415"/>
            </a:xfrm>
            <a:custGeom>
              <a:avLst/>
              <a:gdLst/>
              <a:ahLst/>
              <a:cxnLst/>
              <a:rect l="l" t="t" r="r" b="b"/>
              <a:pathLst>
                <a:path w="93979" h="18414">
                  <a:moveTo>
                    <a:pt x="93725" y="18287"/>
                  </a:moveTo>
                  <a:lnTo>
                    <a:pt x="0" y="0"/>
                  </a:lnTo>
                  <a:lnTo>
                    <a:pt x="1524" y="18287"/>
                  </a:lnTo>
                  <a:lnTo>
                    <a:pt x="93725" y="1828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78" name="object 4578"/>
            <p:cNvSpPr/>
            <p:nvPr/>
          </p:nvSpPr>
          <p:spPr>
            <a:xfrm>
              <a:off x="4977269" y="3851909"/>
              <a:ext cx="93980" cy="18415"/>
            </a:xfrm>
            <a:custGeom>
              <a:avLst/>
              <a:gdLst/>
              <a:ahLst/>
              <a:cxnLst/>
              <a:rect l="l" t="t" r="r" b="b"/>
              <a:pathLst>
                <a:path w="93979" h="18414">
                  <a:moveTo>
                    <a:pt x="0" y="0"/>
                  </a:moveTo>
                  <a:lnTo>
                    <a:pt x="1524" y="18287"/>
                  </a:lnTo>
                  <a:lnTo>
                    <a:pt x="93725" y="1828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79" name="object 4579"/>
            <p:cNvSpPr/>
            <p:nvPr/>
          </p:nvSpPr>
          <p:spPr>
            <a:xfrm>
              <a:off x="4977269" y="3851909"/>
              <a:ext cx="125095" cy="18415"/>
            </a:xfrm>
            <a:custGeom>
              <a:avLst/>
              <a:gdLst/>
              <a:ahLst/>
              <a:cxnLst/>
              <a:rect l="l" t="t" r="r" b="b"/>
              <a:pathLst>
                <a:path w="125095" h="18414">
                  <a:moveTo>
                    <a:pt x="124967" y="0"/>
                  </a:moveTo>
                  <a:lnTo>
                    <a:pt x="0" y="0"/>
                  </a:lnTo>
                  <a:lnTo>
                    <a:pt x="93725" y="18287"/>
                  </a:lnTo>
                  <a:lnTo>
                    <a:pt x="12496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80" name="object 4580"/>
            <p:cNvSpPr/>
            <p:nvPr/>
          </p:nvSpPr>
          <p:spPr>
            <a:xfrm>
              <a:off x="4977269" y="3851909"/>
              <a:ext cx="125095" cy="18415"/>
            </a:xfrm>
            <a:custGeom>
              <a:avLst/>
              <a:gdLst/>
              <a:ahLst/>
              <a:cxnLst/>
              <a:rect l="l" t="t" r="r" b="b"/>
              <a:pathLst>
                <a:path w="125095" h="18414">
                  <a:moveTo>
                    <a:pt x="0" y="0"/>
                  </a:moveTo>
                  <a:lnTo>
                    <a:pt x="124967" y="0"/>
                  </a:lnTo>
                  <a:lnTo>
                    <a:pt x="93725" y="1828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581" name="object 4581"/>
          <p:cNvGrpSpPr/>
          <p:nvPr/>
        </p:nvGrpSpPr>
        <p:grpSpPr>
          <a:xfrm>
            <a:off x="7034749" y="5268153"/>
            <a:ext cx="288728" cy="24205"/>
            <a:chOff x="3797312" y="3869816"/>
            <a:chExt cx="212090" cy="17780"/>
          </a:xfrm>
        </p:grpSpPr>
        <p:sp>
          <p:nvSpPr>
            <p:cNvPr id="4582" name="object 4582"/>
            <p:cNvSpPr/>
            <p:nvPr/>
          </p:nvSpPr>
          <p:spPr>
            <a:xfrm>
              <a:off x="3797693" y="3870197"/>
              <a:ext cx="211454" cy="17145"/>
            </a:xfrm>
            <a:custGeom>
              <a:avLst/>
              <a:gdLst/>
              <a:ahLst/>
              <a:cxnLst/>
              <a:rect l="l" t="t" r="r" b="b"/>
              <a:pathLst>
                <a:path w="211454" h="17145">
                  <a:moveTo>
                    <a:pt x="211074" y="16763"/>
                  </a:moveTo>
                  <a:lnTo>
                    <a:pt x="0" y="0"/>
                  </a:lnTo>
                  <a:lnTo>
                    <a:pt x="1524" y="16763"/>
                  </a:lnTo>
                  <a:lnTo>
                    <a:pt x="211074" y="1676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83" name="object 4583"/>
            <p:cNvSpPr/>
            <p:nvPr/>
          </p:nvSpPr>
          <p:spPr>
            <a:xfrm>
              <a:off x="3797693" y="3870197"/>
              <a:ext cx="211454" cy="17145"/>
            </a:xfrm>
            <a:custGeom>
              <a:avLst/>
              <a:gdLst/>
              <a:ahLst/>
              <a:cxnLst/>
              <a:rect l="l" t="t" r="r" b="b"/>
              <a:pathLst>
                <a:path w="211454" h="17145">
                  <a:moveTo>
                    <a:pt x="0" y="0"/>
                  </a:moveTo>
                  <a:lnTo>
                    <a:pt x="1524" y="16763"/>
                  </a:lnTo>
                  <a:lnTo>
                    <a:pt x="211074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84" name="object 4584"/>
            <p:cNvSpPr/>
            <p:nvPr/>
          </p:nvSpPr>
          <p:spPr>
            <a:xfrm>
              <a:off x="3797693" y="3870197"/>
              <a:ext cx="211454" cy="17145"/>
            </a:xfrm>
            <a:custGeom>
              <a:avLst/>
              <a:gdLst/>
              <a:ahLst/>
              <a:cxnLst/>
              <a:rect l="l" t="t" r="r" b="b"/>
              <a:pathLst>
                <a:path w="211454" h="17145">
                  <a:moveTo>
                    <a:pt x="211074" y="16763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11074" y="1676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85" name="object 4585"/>
            <p:cNvSpPr/>
            <p:nvPr/>
          </p:nvSpPr>
          <p:spPr>
            <a:xfrm>
              <a:off x="3797693" y="3870197"/>
              <a:ext cx="211454" cy="17145"/>
            </a:xfrm>
            <a:custGeom>
              <a:avLst/>
              <a:gdLst/>
              <a:ahLst/>
              <a:cxnLst/>
              <a:rect l="l" t="t" r="r" b="b"/>
              <a:pathLst>
                <a:path w="211454" h="17145">
                  <a:moveTo>
                    <a:pt x="0" y="0"/>
                  </a:moveTo>
                  <a:lnTo>
                    <a:pt x="209550" y="0"/>
                  </a:lnTo>
                  <a:lnTo>
                    <a:pt x="211074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586" name="object 4586"/>
          <p:cNvGrpSpPr/>
          <p:nvPr/>
        </p:nvGrpSpPr>
        <p:grpSpPr>
          <a:xfrm>
            <a:off x="7496367" y="5268153"/>
            <a:ext cx="281812" cy="24205"/>
            <a:chOff x="4136402" y="3869816"/>
            <a:chExt cx="207010" cy="17780"/>
          </a:xfrm>
        </p:grpSpPr>
        <p:sp>
          <p:nvSpPr>
            <p:cNvPr id="4587" name="object 4587"/>
            <p:cNvSpPr/>
            <p:nvPr/>
          </p:nvSpPr>
          <p:spPr>
            <a:xfrm>
              <a:off x="4136783" y="3870197"/>
              <a:ext cx="201295" cy="17145"/>
            </a:xfrm>
            <a:custGeom>
              <a:avLst/>
              <a:gdLst/>
              <a:ahLst/>
              <a:cxnLst/>
              <a:rect l="l" t="t" r="r" b="b"/>
              <a:pathLst>
                <a:path w="201295" h="17145">
                  <a:moveTo>
                    <a:pt x="201168" y="16763"/>
                  </a:moveTo>
                  <a:lnTo>
                    <a:pt x="12953" y="0"/>
                  </a:lnTo>
                  <a:lnTo>
                    <a:pt x="0" y="16763"/>
                  </a:lnTo>
                  <a:lnTo>
                    <a:pt x="201168" y="1676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88" name="object 4588"/>
            <p:cNvSpPr/>
            <p:nvPr/>
          </p:nvSpPr>
          <p:spPr>
            <a:xfrm>
              <a:off x="4136783" y="3870197"/>
              <a:ext cx="201295" cy="17145"/>
            </a:xfrm>
            <a:custGeom>
              <a:avLst/>
              <a:gdLst/>
              <a:ahLst/>
              <a:cxnLst/>
              <a:rect l="l" t="t" r="r" b="b"/>
              <a:pathLst>
                <a:path w="201295" h="17145">
                  <a:moveTo>
                    <a:pt x="12953" y="0"/>
                  </a:moveTo>
                  <a:lnTo>
                    <a:pt x="0" y="16763"/>
                  </a:lnTo>
                  <a:lnTo>
                    <a:pt x="201168" y="16763"/>
                  </a:lnTo>
                  <a:lnTo>
                    <a:pt x="12953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89" name="object 4589"/>
            <p:cNvSpPr/>
            <p:nvPr/>
          </p:nvSpPr>
          <p:spPr>
            <a:xfrm>
              <a:off x="4149737" y="3870197"/>
              <a:ext cx="193040" cy="17145"/>
            </a:xfrm>
            <a:custGeom>
              <a:avLst/>
              <a:gdLst/>
              <a:ahLst/>
              <a:cxnLst/>
              <a:rect l="l" t="t" r="r" b="b"/>
              <a:pathLst>
                <a:path w="193039" h="17145">
                  <a:moveTo>
                    <a:pt x="192786" y="0"/>
                  </a:moveTo>
                  <a:lnTo>
                    <a:pt x="0" y="0"/>
                  </a:lnTo>
                  <a:lnTo>
                    <a:pt x="188214" y="16763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90" name="object 4590"/>
            <p:cNvSpPr/>
            <p:nvPr/>
          </p:nvSpPr>
          <p:spPr>
            <a:xfrm>
              <a:off x="4149737" y="3870197"/>
              <a:ext cx="193040" cy="17145"/>
            </a:xfrm>
            <a:custGeom>
              <a:avLst/>
              <a:gdLst/>
              <a:ahLst/>
              <a:cxnLst/>
              <a:rect l="l" t="t" r="r" b="b"/>
              <a:pathLst>
                <a:path w="193039" h="17145">
                  <a:moveTo>
                    <a:pt x="0" y="0"/>
                  </a:moveTo>
                  <a:lnTo>
                    <a:pt x="192786" y="0"/>
                  </a:lnTo>
                  <a:lnTo>
                    <a:pt x="188214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591" name="object 4591"/>
          <p:cNvGrpSpPr/>
          <p:nvPr/>
        </p:nvGrpSpPr>
        <p:grpSpPr>
          <a:xfrm>
            <a:off x="7934127" y="5268153"/>
            <a:ext cx="835062" cy="24205"/>
            <a:chOff x="4457966" y="3869816"/>
            <a:chExt cx="613410" cy="17780"/>
          </a:xfrm>
        </p:grpSpPr>
        <p:sp>
          <p:nvSpPr>
            <p:cNvPr id="4592" name="object 4592"/>
            <p:cNvSpPr/>
            <p:nvPr/>
          </p:nvSpPr>
          <p:spPr>
            <a:xfrm>
              <a:off x="4458347" y="3870197"/>
              <a:ext cx="477520" cy="17145"/>
            </a:xfrm>
            <a:custGeom>
              <a:avLst/>
              <a:gdLst/>
              <a:ahLst/>
              <a:cxnLst/>
              <a:rect l="l" t="t" r="r" b="b"/>
              <a:pathLst>
                <a:path w="477520" h="17145">
                  <a:moveTo>
                    <a:pt x="477012" y="16763"/>
                  </a:moveTo>
                  <a:lnTo>
                    <a:pt x="1524" y="0"/>
                  </a:lnTo>
                  <a:lnTo>
                    <a:pt x="0" y="16763"/>
                  </a:lnTo>
                  <a:lnTo>
                    <a:pt x="477012" y="1676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93" name="object 4593"/>
            <p:cNvSpPr/>
            <p:nvPr/>
          </p:nvSpPr>
          <p:spPr>
            <a:xfrm>
              <a:off x="4458347" y="3870197"/>
              <a:ext cx="477520" cy="17145"/>
            </a:xfrm>
            <a:custGeom>
              <a:avLst/>
              <a:gdLst/>
              <a:ahLst/>
              <a:cxnLst/>
              <a:rect l="l" t="t" r="r" b="b"/>
              <a:pathLst>
                <a:path w="477520" h="17145">
                  <a:moveTo>
                    <a:pt x="1524" y="0"/>
                  </a:moveTo>
                  <a:lnTo>
                    <a:pt x="0" y="16763"/>
                  </a:lnTo>
                  <a:lnTo>
                    <a:pt x="477012" y="16763"/>
                  </a:lnTo>
                  <a:lnTo>
                    <a:pt x="152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94" name="object 4594"/>
            <p:cNvSpPr/>
            <p:nvPr/>
          </p:nvSpPr>
          <p:spPr>
            <a:xfrm>
              <a:off x="4459871" y="3870197"/>
              <a:ext cx="475615" cy="17145"/>
            </a:xfrm>
            <a:custGeom>
              <a:avLst/>
              <a:gdLst/>
              <a:ahLst/>
              <a:cxnLst/>
              <a:rect l="l" t="t" r="r" b="b"/>
              <a:pathLst>
                <a:path w="475614" h="17145">
                  <a:moveTo>
                    <a:pt x="475488" y="16763"/>
                  </a:moveTo>
                  <a:lnTo>
                    <a:pt x="469391" y="0"/>
                  </a:lnTo>
                  <a:lnTo>
                    <a:pt x="0" y="0"/>
                  </a:lnTo>
                  <a:lnTo>
                    <a:pt x="475488" y="1676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95" name="object 4595"/>
            <p:cNvSpPr/>
            <p:nvPr/>
          </p:nvSpPr>
          <p:spPr>
            <a:xfrm>
              <a:off x="4459871" y="3870197"/>
              <a:ext cx="475615" cy="17145"/>
            </a:xfrm>
            <a:custGeom>
              <a:avLst/>
              <a:gdLst/>
              <a:ahLst/>
              <a:cxnLst/>
              <a:rect l="l" t="t" r="r" b="b"/>
              <a:pathLst>
                <a:path w="475614" h="17145">
                  <a:moveTo>
                    <a:pt x="0" y="0"/>
                  </a:moveTo>
                  <a:lnTo>
                    <a:pt x="469391" y="0"/>
                  </a:lnTo>
                  <a:lnTo>
                    <a:pt x="475488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96" name="object 4596"/>
            <p:cNvSpPr/>
            <p:nvPr/>
          </p:nvSpPr>
          <p:spPr>
            <a:xfrm>
              <a:off x="4978793" y="3870197"/>
              <a:ext cx="63500" cy="17145"/>
            </a:xfrm>
            <a:custGeom>
              <a:avLst/>
              <a:gdLst/>
              <a:ahLst/>
              <a:cxnLst/>
              <a:rect l="l" t="t" r="r" b="b"/>
              <a:pathLst>
                <a:path w="63500" h="17145">
                  <a:moveTo>
                    <a:pt x="63246" y="16763"/>
                  </a:moveTo>
                  <a:lnTo>
                    <a:pt x="0" y="0"/>
                  </a:lnTo>
                  <a:lnTo>
                    <a:pt x="1524" y="16763"/>
                  </a:lnTo>
                  <a:lnTo>
                    <a:pt x="63246" y="1676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97" name="object 4597"/>
            <p:cNvSpPr/>
            <p:nvPr/>
          </p:nvSpPr>
          <p:spPr>
            <a:xfrm>
              <a:off x="4978793" y="3870197"/>
              <a:ext cx="63500" cy="17145"/>
            </a:xfrm>
            <a:custGeom>
              <a:avLst/>
              <a:gdLst/>
              <a:ahLst/>
              <a:cxnLst/>
              <a:rect l="l" t="t" r="r" b="b"/>
              <a:pathLst>
                <a:path w="63500" h="17145">
                  <a:moveTo>
                    <a:pt x="0" y="0"/>
                  </a:moveTo>
                  <a:lnTo>
                    <a:pt x="1524" y="16763"/>
                  </a:lnTo>
                  <a:lnTo>
                    <a:pt x="63246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98" name="object 4598"/>
            <p:cNvSpPr/>
            <p:nvPr/>
          </p:nvSpPr>
          <p:spPr>
            <a:xfrm>
              <a:off x="4978793" y="3870197"/>
              <a:ext cx="92710" cy="17145"/>
            </a:xfrm>
            <a:custGeom>
              <a:avLst/>
              <a:gdLst/>
              <a:ahLst/>
              <a:cxnLst/>
              <a:rect l="l" t="t" r="r" b="b"/>
              <a:pathLst>
                <a:path w="92710" h="17145">
                  <a:moveTo>
                    <a:pt x="92201" y="0"/>
                  </a:moveTo>
                  <a:lnTo>
                    <a:pt x="0" y="0"/>
                  </a:lnTo>
                  <a:lnTo>
                    <a:pt x="63246" y="16763"/>
                  </a:lnTo>
                  <a:lnTo>
                    <a:pt x="9220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599" name="object 4599"/>
            <p:cNvSpPr/>
            <p:nvPr/>
          </p:nvSpPr>
          <p:spPr>
            <a:xfrm>
              <a:off x="4978793" y="3870197"/>
              <a:ext cx="92710" cy="17145"/>
            </a:xfrm>
            <a:custGeom>
              <a:avLst/>
              <a:gdLst/>
              <a:ahLst/>
              <a:cxnLst/>
              <a:rect l="l" t="t" r="r" b="b"/>
              <a:pathLst>
                <a:path w="92710" h="17145">
                  <a:moveTo>
                    <a:pt x="0" y="0"/>
                  </a:moveTo>
                  <a:lnTo>
                    <a:pt x="92201" y="0"/>
                  </a:lnTo>
                  <a:lnTo>
                    <a:pt x="63246" y="167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600" name="object 4600"/>
          <p:cNvGrpSpPr/>
          <p:nvPr/>
        </p:nvGrpSpPr>
        <p:grpSpPr>
          <a:xfrm>
            <a:off x="7036824" y="5290975"/>
            <a:ext cx="287862" cy="9509"/>
            <a:chOff x="3798836" y="3886580"/>
            <a:chExt cx="211454" cy="6985"/>
          </a:xfrm>
        </p:grpSpPr>
        <p:sp>
          <p:nvSpPr>
            <p:cNvPr id="4601" name="object 4601"/>
            <p:cNvSpPr/>
            <p:nvPr/>
          </p:nvSpPr>
          <p:spPr>
            <a:xfrm>
              <a:off x="3799217" y="3886961"/>
              <a:ext cx="210820" cy="6350"/>
            </a:xfrm>
            <a:custGeom>
              <a:avLst/>
              <a:gdLst/>
              <a:ahLst/>
              <a:cxnLst/>
              <a:rect l="l" t="t" r="r" b="b"/>
              <a:pathLst>
                <a:path w="210820" h="6350">
                  <a:moveTo>
                    <a:pt x="210312" y="6096"/>
                  </a:moveTo>
                  <a:lnTo>
                    <a:pt x="0" y="0"/>
                  </a:lnTo>
                  <a:lnTo>
                    <a:pt x="762" y="6096"/>
                  </a:lnTo>
                  <a:lnTo>
                    <a:pt x="210312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02" name="object 4602"/>
            <p:cNvSpPr/>
            <p:nvPr/>
          </p:nvSpPr>
          <p:spPr>
            <a:xfrm>
              <a:off x="3799217" y="3886961"/>
              <a:ext cx="210820" cy="6350"/>
            </a:xfrm>
            <a:custGeom>
              <a:avLst/>
              <a:gdLst/>
              <a:ahLst/>
              <a:cxnLst/>
              <a:rect l="l" t="t" r="r" b="b"/>
              <a:pathLst>
                <a:path w="210820" h="6350">
                  <a:moveTo>
                    <a:pt x="0" y="0"/>
                  </a:moveTo>
                  <a:lnTo>
                    <a:pt x="762" y="6096"/>
                  </a:lnTo>
                  <a:lnTo>
                    <a:pt x="210312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03" name="object 4603"/>
            <p:cNvSpPr/>
            <p:nvPr/>
          </p:nvSpPr>
          <p:spPr>
            <a:xfrm>
              <a:off x="3799217" y="3886961"/>
              <a:ext cx="210820" cy="6350"/>
            </a:xfrm>
            <a:custGeom>
              <a:avLst/>
              <a:gdLst/>
              <a:ahLst/>
              <a:cxnLst/>
              <a:rect l="l" t="t" r="r" b="b"/>
              <a:pathLst>
                <a:path w="210820" h="6350">
                  <a:moveTo>
                    <a:pt x="210312" y="6096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10312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04" name="object 4604"/>
            <p:cNvSpPr/>
            <p:nvPr/>
          </p:nvSpPr>
          <p:spPr>
            <a:xfrm>
              <a:off x="3799217" y="3886961"/>
              <a:ext cx="210820" cy="6350"/>
            </a:xfrm>
            <a:custGeom>
              <a:avLst/>
              <a:gdLst/>
              <a:ahLst/>
              <a:cxnLst/>
              <a:rect l="l" t="t" r="r" b="b"/>
              <a:pathLst>
                <a:path w="210820" h="6350">
                  <a:moveTo>
                    <a:pt x="0" y="0"/>
                  </a:moveTo>
                  <a:lnTo>
                    <a:pt x="209550" y="0"/>
                  </a:lnTo>
                  <a:lnTo>
                    <a:pt x="210312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605" name="object 4605"/>
          <p:cNvGrpSpPr/>
          <p:nvPr/>
        </p:nvGrpSpPr>
        <p:grpSpPr>
          <a:xfrm>
            <a:off x="7489107" y="5290975"/>
            <a:ext cx="282676" cy="9509"/>
            <a:chOff x="4131068" y="3886580"/>
            <a:chExt cx="207645" cy="6985"/>
          </a:xfrm>
        </p:grpSpPr>
        <p:sp>
          <p:nvSpPr>
            <p:cNvPr id="4606" name="object 4606"/>
            <p:cNvSpPr/>
            <p:nvPr/>
          </p:nvSpPr>
          <p:spPr>
            <a:xfrm>
              <a:off x="4131449" y="3886961"/>
              <a:ext cx="203835" cy="6350"/>
            </a:xfrm>
            <a:custGeom>
              <a:avLst/>
              <a:gdLst/>
              <a:ahLst/>
              <a:cxnLst/>
              <a:rect l="l" t="t" r="r" b="b"/>
              <a:pathLst>
                <a:path w="203835" h="6350">
                  <a:moveTo>
                    <a:pt x="203454" y="6096"/>
                  </a:moveTo>
                  <a:lnTo>
                    <a:pt x="5334" y="0"/>
                  </a:lnTo>
                  <a:lnTo>
                    <a:pt x="0" y="6096"/>
                  </a:lnTo>
                  <a:lnTo>
                    <a:pt x="203454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07" name="object 4607"/>
            <p:cNvSpPr/>
            <p:nvPr/>
          </p:nvSpPr>
          <p:spPr>
            <a:xfrm>
              <a:off x="4131449" y="3886961"/>
              <a:ext cx="203835" cy="6350"/>
            </a:xfrm>
            <a:custGeom>
              <a:avLst/>
              <a:gdLst/>
              <a:ahLst/>
              <a:cxnLst/>
              <a:rect l="l" t="t" r="r" b="b"/>
              <a:pathLst>
                <a:path w="203835" h="6350">
                  <a:moveTo>
                    <a:pt x="5334" y="0"/>
                  </a:moveTo>
                  <a:lnTo>
                    <a:pt x="0" y="6096"/>
                  </a:lnTo>
                  <a:lnTo>
                    <a:pt x="203454" y="6096"/>
                  </a:lnTo>
                  <a:lnTo>
                    <a:pt x="533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08" name="object 4608"/>
            <p:cNvSpPr/>
            <p:nvPr/>
          </p:nvSpPr>
          <p:spPr>
            <a:xfrm>
              <a:off x="4136783" y="3886961"/>
              <a:ext cx="201295" cy="6350"/>
            </a:xfrm>
            <a:custGeom>
              <a:avLst/>
              <a:gdLst/>
              <a:ahLst/>
              <a:cxnLst/>
              <a:rect l="l" t="t" r="r" b="b"/>
              <a:pathLst>
                <a:path w="201295" h="6350">
                  <a:moveTo>
                    <a:pt x="201168" y="0"/>
                  </a:moveTo>
                  <a:lnTo>
                    <a:pt x="0" y="0"/>
                  </a:lnTo>
                  <a:lnTo>
                    <a:pt x="198120" y="6096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09" name="object 4609"/>
            <p:cNvSpPr/>
            <p:nvPr/>
          </p:nvSpPr>
          <p:spPr>
            <a:xfrm>
              <a:off x="4136783" y="3886961"/>
              <a:ext cx="201295" cy="6350"/>
            </a:xfrm>
            <a:custGeom>
              <a:avLst/>
              <a:gdLst/>
              <a:ahLst/>
              <a:cxnLst/>
              <a:rect l="l" t="t" r="r" b="b"/>
              <a:pathLst>
                <a:path w="201295" h="6350">
                  <a:moveTo>
                    <a:pt x="0" y="0"/>
                  </a:moveTo>
                  <a:lnTo>
                    <a:pt x="201168" y="0"/>
                  </a:lnTo>
                  <a:lnTo>
                    <a:pt x="198120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610" name="object 4610"/>
          <p:cNvGrpSpPr/>
          <p:nvPr/>
        </p:nvGrpSpPr>
        <p:grpSpPr>
          <a:xfrm>
            <a:off x="7932053" y="5290975"/>
            <a:ext cx="797891" cy="9509"/>
            <a:chOff x="4456442" y="3886580"/>
            <a:chExt cx="586105" cy="6985"/>
          </a:xfrm>
        </p:grpSpPr>
        <p:sp>
          <p:nvSpPr>
            <p:cNvPr id="4611" name="object 4611"/>
            <p:cNvSpPr/>
            <p:nvPr/>
          </p:nvSpPr>
          <p:spPr>
            <a:xfrm>
              <a:off x="4456823" y="3886961"/>
              <a:ext cx="481330" cy="6350"/>
            </a:xfrm>
            <a:custGeom>
              <a:avLst/>
              <a:gdLst/>
              <a:ahLst/>
              <a:cxnLst/>
              <a:rect l="l" t="t" r="r" b="b"/>
              <a:pathLst>
                <a:path w="481329" h="6350">
                  <a:moveTo>
                    <a:pt x="480822" y="6096"/>
                  </a:moveTo>
                  <a:lnTo>
                    <a:pt x="1524" y="0"/>
                  </a:lnTo>
                  <a:lnTo>
                    <a:pt x="0" y="6096"/>
                  </a:lnTo>
                  <a:lnTo>
                    <a:pt x="480822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12" name="object 4612"/>
            <p:cNvSpPr/>
            <p:nvPr/>
          </p:nvSpPr>
          <p:spPr>
            <a:xfrm>
              <a:off x="4456823" y="3886961"/>
              <a:ext cx="481330" cy="6350"/>
            </a:xfrm>
            <a:custGeom>
              <a:avLst/>
              <a:gdLst/>
              <a:ahLst/>
              <a:cxnLst/>
              <a:rect l="l" t="t" r="r" b="b"/>
              <a:pathLst>
                <a:path w="481329" h="6350">
                  <a:moveTo>
                    <a:pt x="1524" y="0"/>
                  </a:moveTo>
                  <a:lnTo>
                    <a:pt x="0" y="6096"/>
                  </a:lnTo>
                  <a:lnTo>
                    <a:pt x="480822" y="6096"/>
                  </a:lnTo>
                  <a:lnTo>
                    <a:pt x="152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13" name="object 4613"/>
            <p:cNvSpPr/>
            <p:nvPr/>
          </p:nvSpPr>
          <p:spPr>
            <a:xfrm>
              <a:off x="4458347" y="3886961"/>
              <a:ext cx="479425" cy="6350"/>
            </a:xfrm>
            <a:custGeom>
              <a:avLst/>
              <a:gdLst/>
              <a:ahLst/>
              <a:cxnLst/>
              <a:rect l="l" t="t" r="r" b="b"/>
              <a:pathLst>
                <a:path w="479425" h="6350">
                  <a:moveTo>
                    <a:pt x="479298" y="6096"/>
                  </a:moveTo>
                  <a:lnTo>
                    <a:pt x="477012" y="0"/>
                  </a:lnTo>
                  <a:lnTo>
                    <a:pt x="0" y="0"/>
                  </a:lnTo>
                  <a:lnTo>
                    <a:pt x="479298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14" name="object 4614"/>
            <p:cNvSpPr/>
            <p:nvPr/>
          </p:nvSpPr>
          <p:spPr>
            <a:xfrm>
              <a:off x="4458347" y="3886961"/>
              <a:ext cx="479425" cy="6350"/>
            </a:xfrm>
            <a:custGeom>
              <a:avLst/>
              <a:gdLst/>
              <a:ahLst/>
              <a:cxnLst/>
              <a:rect l="l" t="t" r="r" b="b"/>
              <a:pathLst>
                <a:path w="479425" h="6350">
                  <a:moveTo>
                    <a:pt x="0" y="0"/>
                  </a:moveTo>
                  <a:lnTo>
                    <a:pt x="477012" y="0"/>
                  </a:lnTo>
                  <a:lnTo>
                    <a:pt x="479298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15" name="object 4615"/>
            <p:cNvSpPr/>
            <p:nvPr/>
          </p:nvSpPr>
          <p:spPr>
            <a:xfrm>
              <a:off x="4980317" y="3886961"/>
              <a:ext cx="50800" cy="6350"/>
            </a:xfrm>
            <a:custGeom>
              <a:avLst/>
              <a:gdLst/>
              <a:ahLst/>
              <a:cxnLst/>
              <a:rect l="l" t="t" r="r" b="b"/>
              <a:pathLst>
                <a:path w="50800" h="6350">
                  <a:moveTo>
                    <a:pt x="50291" y="6096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50291" y="609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16" name="object 4616"/>
            <p:cNvSpPr/>
            <p:nvPr/>
          </p:nvSpPr>
          <p:spPr>
            <a:xfrm>
              <a:off x="4980317" y="3886961"/>
              <a:ext cx="50800" cy="6350"/>
            </a:xfrm>
            <a:custGeom>
              <a:avLst/>
              <a:gdLst/>
              <a:ahLst/>
              <a:cxnLst/>
              <a:rect l="l" t="t" r="r" b="b"/>
              <a:pathLst>
                <a:path w="50800" h="6350">
                  <a:moveTo>
                    <a:pt x="0" y="0"/>
                  </a:moveTo>
                  <a:lnTo>
                    <a:pt x="0" y="6096"/>
                  </a:lnTo>
                  <a:lnTo>
                    <a:pt x="50291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17" name="object 4617"/>
            <p:cNvSpPr/>
            <p:nvPr/>
          </p:nvSpPr>
          <p:spPr>
            <a:xfrm>
              <a:off x="4980317" y="3886961"/>
              <a:ext cx="62230" cy="6350"/>
            </a:xfrm>
            <a:custGeom>
              <a:avLst/>
              <a:gdLst/>
              <a:ahLst/>
              <a:cxnLst/>
              <a:rect l="l" t="t" r="r" b="b"/>
              <a:pathLst>
                <a:path w="62229" h="6350">
                  <a:moveTo>
                    <a:pt x="61722" y="0"/>
                  </a:moveTo>
                  <a:lnTo>
                    <a:pt x="0" y="0"/>
                  </a:lnTo>
                  <a:lnTo>
                    <a:pt x="50291" y="6096"/>
                  </a:lnTo>
                  <a:lnTo>
                    <a:pt x="6172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18" name="object 4618"/>
            <p:cNvSpPr/>
            <p:nvPr/>
          </p:nvSpPr>
          <p:spPr>
            <a:xfrm>
              <a:off x="4980317" y="3886961"/>
              <a:ext cx="62230" cy="6350"/>
            </a:xfrm>
            <a:custGeom>
              <a:avLst/>
              <a:gdLst/>
              <a:ahLst/>
              <a:cxnLst/>
              <a:rect l="l" t="t" r="r" b="b"/>
              <a:pathLst>
                <a:path w="62229" h="6350">
                  <a:moveTo>
                    <a:pt x="0" y="0"/>
                  </a:moveTo>
                  <a:lnTo>
                    <a:pt x="61722" y="0"/>
                  </a:lnTo>
                  <a:lnTo>
                    <a:pt x="50291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619" name="object 4619"/>
          <p:cNvGrpSpPr/>
          <p:nvPr/>
        </p:nvGrpSpPr>
        <p:grpSpPr>
          <a:xfrm>
            <a:off x="7037861" y="5299274"/>
            <a:ext cx="287862" cy="22476"/>
            <a:chOff x="3799598" y="3892677"/>
            <a:chExt cx="211454" cy="16510"/>
          </a:xfrm>
        </p:grpSpPr>
        <p:sp>
          <p:nvSpPr>
            <p:cNvPr id="4620" name="object 4620"/>
            <p:cNvSpPr/>
            <p:nvPr/>
          </p:nvSpPr>
          <p:spPr>
            <a:xfrm>
              <a:off x="3799979" y="3893058"/>
              <a:ext cx="210820" cy="15240"/>
            </a:xfrm>
            <a:custGeom>
              <a:avLst/>
              <a:gdLst/>
              <a:ahLst/>
              <a:cxnLst/>
              <a:rect l="l" t="t" r="r" b="b"/>
              <a:pathLst>
                <a:path w="210820" h="15239">
                  <a:moveTo>
                    <a:pt x="210312" y="15239"/>
                  </a:moveTo>
                  <a:lnTo>
                    <a:pt x="0" y="0"/>
                  </a:lnTo>
                  <a:lnTo>
                    <a:pt x="762" y="15239"/>
                  </a:lnTo>
                  <a:lnTo>
                    <a:pt x="210312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21" name="object 4621"/>
            <p:cNvSpPr/>
            <p:nvPr/>
          </p:nvSpPr>
          <p:spPr>
            <a:xfrm>
              <a:off x="3799979" y="3893058"/>
              <a:ext cx="210820" cy="15240"/>
            </a:xfrm>
            <a:custGeom>
              <a:avLst/>
              <a:gdLst/>
              <a:ahLst/>
              <a:cxnLst/>
              <a:rect l="l" t="t" r="r" b="b"/>
              <a:pathLst>
                <a:path w="210820" h="15239">
                  <a:moveTo>
                    <a:pt x="0" y="0"/>
                  </a:moveTo>
                  <a:lnTo>
                    <a:pt x="762" y="15239"/>
                  </a:lnTo>
                  <a:lnTo>
                    <a:pt x="210312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22" name="object 4622"/>
            <p:cNvSpPr/>
            <p:nvPr/>
          </p:nvSpPr>
          <p:spPr>
            <a:xfrm>
              <a:off x="3799979" y="3893058"/>
              <a:ext cx="210820" cy="15240"/>
            </a:xfrm>
            <a:custGeom>
              <a:avLst/>
              <a:gdLst/>
              <a:ahLst/>
              <a:cxnLst/>
              <a:rect l="l" t="t" r="r" b="b"/>
              <a:pathLst>
                <a:path w="210820" h="15239">
                  <a:moveTo>
                    <a:pt x="210312" y="15239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10312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23" name="object 4623"/>
            <p:cNvSpPr/>
            <p:nvPr/>
          </p:nvSpPr>
          <p:spPr>
            <a:xfrm>
              <a:off x="3799979" y="3893058"/>
              <a:ext cx="210820" cy="15240"/>
            </a:xfrm>
            <a:custGeom>
              <a:avLst/>
              <a:gdLst/>
              <a:ahLst/>
              <a:cxnLst/>
              <a:rect l="l" t="t" r="r" b="b"/>
              <a:pathLst>
                <a:path w="210820" h="15239">
                  <a:moveTo>
                    <a:pt x="0" y="0"/>
                  </a:moveTo>
                  <a:lnTo>
                    <a:pt x="209550" y="0"/>
                  </a:lnTo>
                  <a:lnTo>
                    <a:pt x="210312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624" name="object 4624"/>
          <p:cNvGrpSpPr/>
          <p:nvPr/>
        </p:nvGrpSpPr>
        <p:grpSpPr>
          <a:xfrm>
            <a:off x="7471471" y="5299274"/>
            <a:ext cx="295643" cy="22476"/>
            <a:chOff x="4118114" y="3892677"/>
            <a:chExt cx="217170" cy="16510"/>
          </a:xfrm>
        </p:grpSpPr>
        <p:sp>
          <p:nvSpPr>
            <p:cNvPr id="4625" name="object 4625"/>
            <p:cNvSpPr/>
            <p:nvPr/>
          </p:nvSpPr>
          <p:spPr>
            <a:xfrm>
              <a:off x="4118495" y="3893058"/>
              <a:ext cx="209550" cy="15240"/>
            </a:xfrm>
            <a:custGeom>
              <a:avLst/>
              <a:gdLst/>
              <a:ahLst/>
              <a:cxnLst/>
              <a:rect l="l" t="t" r="r" b="b"/>
              <a:pathLst>
                <a:path w="209550" h="15239">
                  <a:moveTo>
                    <a:pt x="209550" y="15239"/>
                  </a:moveTo>
                  <a:lnTo>
                    <a:pt x="12953" y="0"/>
                  </a:lnTo>
                  <a:lnTo>
                    <a:pt x="0" y="15239"/>
                  </a:lnTo>
                  <a:lnTo>
                    <a:pt x="209550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26" name="object 4626"/>
            <p:cNvSpPr/>
            <p:nvPr/>
          </p:nvSpPr>
          <p:spPr>
            <a:xfrm>
              <a:off x="4118495" y="3893058"/>
              <a:ext cx="209550" cy="15240"/>
            </a:xfrm>
            <a:custGeom>
              <a:avLst/>
              <a:gdLst/>
              <a:ahLst/>
              <a:cxnLst/>
              <a:rect l="l" t="t" r="r" b="b"/>
              <a:pathLst>
                <a:path w="209550" h="15239">
                  <a:moveTo>
                    <a:pt x="12953" y="0"/>
                  </a:moveTo>
                  <a:lnTo>
                    <a:pt x="0" y="15239"/>
                  </a:lnTo>
                  <a:lnTo>
                    <a:pt x="209550" y="15239"/>
                  </a:lnTo>
                  <a:lnTo>
                    <a:pt x="12953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27" name="object 4627"/>
            <p:cNvSpPr/>
            <p:nvPr/>
          </p:nvSpPr>
          <p:spPr>
            <a:xfrm>
              <a:off x="4131449" y="3893058"/>
              <a:ext cx="203835" cy="15240"/>
            </a:xfrm>
            <a:custGeom>
              <a:avLst/>
              <a:gdLst/>
              <a:ahLst/>
              <a:cxnLst/>
              <a:rect l="l" t="t" r="r" b="b"/>
              <a:pathLst>
                <a:path w="203835" h="15239">
                  <a:moveTo>
                    <a:pt x="203454" y="0"/>
                  </a:moveTo>
                  <a:lnTo>
                    <a:pt x="0" y="0"/>
                  </a:lnTo>
                  <a:lnTo>
                    <a:pt x="196596" y="15239"/>
                  </a:lnTo>
                  <a:lnTo>
                    <a:pt x="20345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28" name="object 4628"/>
            <p:cNvSpPr/>
            <p:nvPr/>
          </p:nvSpPr>
          <p:spPr>
            <a:xfrm>
              <a:off x="4131449" y="3893058"/>
              <a:ext cx="203835" cy="15240"/>
            </a:xfrm>
            <a:custGeom>
              <a:avLst/>
              <a:gdLst/>
              <a:ahLst/>
              <a:cxnLst/>
              <a:rect l="l" t="t" r="r" b="b"/>
              <a:pathLst>
                <a:path w="203835" h="15239">
                  <a:moveTo>
                    <a:pt x="0" y="0"/>
                  </a:moveTo>
                  <a:lnTo>
                    <a:pt x="203454" y="0"/>
                  </a:lnTo>
                  <a:lnTo>
                    <a:pt x="196596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629" name="object 4629"/>
          <p:cNvGrpSpPr/>
          <p:nvPr/>
        </p:nvGrpSpPr>
        <p:grpSpPr>
          <a:xfrm>
            <a:off x="7929977" y="5299274"/>
            <a:ext cx="784924" cy="22476"/>
            <a:chOff x="4454918" y="3892677"/>
            <a:chExt cx="576580" cy="16510"/>
          </a:xfrm>
        </p:grpSpPr>
        <p:sp>
          <p:nvSpPr>
            <p:cNvPr id="4630" name="object 4630"/>
            <p:cNvSpPr/>
            <p:nvPr/>
          </p:nvSpPr>
          <p:spPr>
            <a:xfrm>
              <a:off x="4455299" y="3893058"/>
              <a:ext cx="487680" cy="15240"/>
            </a:xfrm>
            <a:custGeom>
              <a:avLst/>
              <a:gdLst/>
              <a:ahLst/>
              <a:cxnLst/>
              <a:rect l="l" t="t" r="r" b="b"/>
              <a:pathLst>
                <a:path w="487679" h="15239">
                  <a:moveTo>
                    <a:pt x="487680" y="15239"/>
                  </a:moveTo>
                  <a:lnTo>
                    <a:pt x="1524" y="0"/>
                  </a:lnTo>
                  <a:lnTo>
                    <a:pt x="0" y="15239"/>
                  </a:lnTo>
                  <a:lnTo>
                    <a:pt x="487680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31" name="object 4631"/>
            <p:cNvSpPr/>
            <p:nvPr/>
          </p:nvSpPr>
          <p:spPr>
            <a:xfrm>
              <a:off x="4455299" y="3893058"/>
              <a:ext cx="487680" cy="15240"/>
            </a:xfrm>
            <a:custGeom>
              <a:avLst/>
              <a:gdLst/>
              <a:ahLst/>
              <a:cxnLst/>
              <a:rect l="l" t="t" r="r" b="b"/>
              <a:pathLst>
                <a:path w="487679" h="15239">
                  <a:moveTo>
                    <a:pt x="1524" y="0"/>
                  </a:moveTo>
                  <a:lnTo>
                    <a:pt x="0" y="15239"/>
                  </a:lnTo>
                  <a:lnTo>
                    <a:pt x="487680" y="15239"/>
                  </a:lnTo>
                  <a:lnTo>
                    <a:pt x="152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32" name="object 4632"/>
            <p:cNvSpPr/>
            <p:nvPr/>
          </p:nvSpPr>
          <p:spPr>
            <a:xfrm>
              <a:off x="4456823" y="3893058"/>
              <a:ext cx="486409" cy="15240"/>
            </a:xfrm>
            <a:custGeom>
              <a:avLst/>
              <a:gdLst/>
              <a:ahLst/>
              <a:cxnLst/>
              <a:rect l="l" t="t" r="r" b="b"/>
              <a:pathLst>
                <a:path w="486410" h="15239">
                  <a:moveTo>
                    <a:pt x="486156" y="15239"/>
                  </a:moveTo>
                  <a:lnTo>
                    <a:pt x="480822" y="0"/>
                  </a:lnTo>
                  <a:lnTo>
                    <a:pt x="0" y="0"/>
                  </a:lnTo>
                  <a:lnTo>
                    <a:pt x="486156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33" name="object 4633"/>
            <p:cNvSpPr/>
            <p:nvPr/>
          </p:nvSpPr>
          <p:spPr>
            <a:xfrm>
              <a:off x="4456823" y="3893058"/>
              <a:ext cx="486409" cy="15240"/>
            </a:xfrm>
            <a:custGeom>
              <a:avLst/>
              <a:gdLst/>
              <a:ahLst/>
              <a:cxnLst/>
              <a:rect l="l" t="t" r="r" b="b"/>
              <a:pathLst>
                <a:path w="486410" h="15239">
                  <a:moveTo>
                    <a:pt x="0" y="0"/>
                  </a:moveTo>
                  <a:lnTo>
                    <a:pt x="480822" y="0"/>
                  </a:lnTo>
                  <a:lnTo>
                    <a:pt x="486156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34" name="object 4634"/>
            <p:cNvSpPr/>
            <p:nvPr/>
          </p:nvSpPr>
          <p:spPr>
            <a:xfrm>
              <a:off x="4980317" y="3893058"/>
              <a:ext cx="24765" cy="15240"/>
            </a:xfrm>
            <a:custGeom>
              <a:avLst/>
              <a:gdLst/>
              <a:ahLst/>
              <a:cxnLst/>
              <a:rect l="l" t="t" r="r" b="b"/>
              <a:pathLst>
                <a:path w="24764" h="15239">
                  <a:moveTo>
                    <a:pt x="24384" y="15239"/>
                  </a:moveTo>
                  <a:lnTo>
                    <a:pt x="0" y="0"/>
                  </a:lnTo>
                  <a:lnTo>
                    <a:pt x="1524" y="15239"/>
                  </a:lnTo>
                  <a:lnTo>
                    <a:pt x="24384" y="1523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35" name="object 4635"/>
            <p:cNvSpPr/>
            <p:nvPr/>
          </p:nvSpPr>
          <p:spPr>
            <a:xfrm>
              <a:off x="4980317" y="3893058"/>
              <a:ext cx="24765" cy="15240"/>
            </a:xfrm>
            <a:custGeom>
              <a:avLst/>
              <a:gdLst/>
              <a:ahLst/>
              <a:cxnLst/>
              <a:rect l="l" t="t" r="r" b="b"/>
              <a:pathLst>
                <a:path w="24764" h="15239">
                  <a:moveTo>
                    <a:pt x="0" y="0"/>
                  </a:moveTo>
                  <a:lnTo>
                    <a:pt x="1524" y="15239"/>
                  </a:lnTo>
                  <a:lnTo>
                    <a:pt x="24384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36" name="object 4636"/>
            <p:cNvSpPr/>
            <p:nvPr/>
          </p:nvSpPr>
          <p:spPr>
            <a:xfrm>
              <a:off x="4980317" y="3893058"/>
              <a:ext cx="50800" cy="15240"/>
            </a:xfrm>
            <a:custGeom>
              <a:avLst/>
              <a:gdLst/>
              <a:ahLst/>
              <a:cxnLst/>
              <a:rect l="l" t="t" r="r" b="b"/>
              <a:pathLst>
                <a:path w="50800" h="15239">
                  <a:moveTo>
                    <a:pt x="50291" y="0"/>
                  </a:moveTo>
                  <a:lnTo>
                    <a:pt x="0" y="0"/>
                  </a:lnTo>
                  <a:lnTo>
                    <a:pt x="24384" y="15239"/>
                  </a:lnTo>
                  <a:lnTo>
                    <a:pt x="5029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37" name="object 4637"/>
            <p:cNvSpPr/>
            <p:nvPr/>
          </p:nvSpPr>
          <p:spPr>
            <a:xfrm>
              <a:off x="4980317" y="3893058"/>
              <a:ext cx="50800" cy="15240"/>
            </a:xfrm>
            <a:custGeom>
              <a:avLst/>
              <a:gdLst/>
              <a:ahLst/>
              <a:cxnLst/>
              <a:rect l="l" t="t" r="r" b="b"/>
              <a:pathLst>
                <a:path w="50800" h="15239">
                  <a:moveTo>
                    <a:pt x="0" y="0"/>
                  </a:moveTo>
                  <a:lnTo>
                    <a:pt x="50291" y="0"/>
                  </a:lnTo>
                  <a:lnTo>
                    <a:pt x="24384" y="1523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638" name="object 4638"/>
          <p:cNvGrpSpPr/>
          <p:nvPr/>
        </p:nvGrpSpPr>
        <p:grpSpPr>
          <a:xfrm>
            <a:off x="7038898" y="5320020"/>
            <a:ext cx="287862" cy="19018"/>
            <a:chOff x="3800360" y="3907916"/>
            <a:chExt cx="211454" cy="13970"/>
          </a:xfrm>
        </p:grpSpPr>
        <p:sp>
          <p:nvSpPr>
            <p:cNvPr id="4639" name="object 4639"/>
            <p:cNvSpPr/>
            <p:nvPr/>
          </p:nvSpPr>
          <p:spPr>
            <a:xfrm>
              <a:off x="3800741" y="3908297"/>
              <a:ext cx="210820" cy="13335"/>
            </a:xfrm>
            <a:custGeom>
              <a:avLst/>
              <a:gdLst/>
              <a:ahLst/>
              <a:cxnLst/>
              <a:rect l="l" t="t" r="r" b="b"/>
              <a:pathLst>
                <a:path w="210820" h="13335">
                  <a:moveTo>
                    <a:pt x="210312" y="12953"/>
                  </a:moveTo>
                  <a:lnTo>
                    <a:pt x="0" y="0"/>
                  </a:lnTo>
                  <a:lnTo>
                    <a:pt x="1524" y="12953"/>
                  </a:lnTo>
                  <a:lnTo>
                    <a:pt x="210312" y="1295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40" name="object 4640"/>
            <p:cNvSpPr/>
            <p:nvPr/>
          </p:nvSpPr>
          <p:spPr>
            <a:xfrm>
              <a:off x="3800741" y="3908297"/>
              <a:ext cx="210820" cy="13335"/>
            </a:xfrm>
            <a:custGeom>
              <a:avLst/>
              <a:gdLst/>
              <a:ahLst/>
              <a:cxnLst/>
              <a:rect l="l" t="t" r="r" b="b"/>
              <a:pathLst>
                <a:path w="210820" h="13335">
                  <a:moveTo>
                    <a:pt x="0" y="0"/>
                  </a:moveTo>
                  <a:lnTo>
                    <a:pt x="1524" y="12953"/>
                  </a:lnTo>
                  <a:lnTo>
                    <a:pt x="210312" y="1295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41" name="object 4641"/>
            <p:cNvSpPr/>
            <p:nvPr/>
          </p:nvSpPr>
          <p:spPr>
            <a:xfrm>
              <a:off x="3800741" y="3908297"/>
              <a:ext cx="210820" cy="13335"/>
            </a:xfrm>
            <a:custGeom>
              <a:avLst/>
              <a:gdLst/>
              <a:ahLst/>
              <a:cxnLst/>
              <a:rect l="l" t="t" r="r" b="b"/>
              <a:pathLst>
                <a:path w="210820" h="13335">
                  <a:moveTo>
                    <a:pt x="210312" y="12953"/>
                  </a:moveTo>
                  <a:lnTo>
                    <a:pt x="209550" y="0"/>
                  </a:lnTo>
                  <a:lnTo>
                    <a:pt x="0" y="0"/>
                  </a:lnTo>
                  <a:lnTo>
                    <a:pt x="210312" y="1295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42" name="object 4642"/>
            <p:cNvSpPr/>
            <p:nvPr/>
          </p:nvSpPr>
          <p:spPr>
            <a:xfrm>
              <a:off x="3800741" y="3908297"/>
              <a:ext cx="210820" cy="13335"/>
            </a:xfrm>
            <a:custGeom>
              <a:avLst/>
              <a:gdLst/>
              <a:ahLst/>
              <a:cxnLst/>
              <a:rect l="l" t="t" r="r" b="b"/>
              <a:pathLst>
                <a:path w="210820" h="13335">
                  <a:moveTo>
                    <a:pt x="0" y="0"/>
                  </a:moveTo>
                  <a:lnTo>
                    <a:pt x="209550" y="0"/>
                  </a:lnTo>
                  <a:lnTo>
                    <a:pt x="210312" y="1295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643" name="object 4643"/>
          <p:cNvGrpSpPr/>
          <p:nvPr/>
        </p:nvGrpSpPr>
        <p:grpSpPr>
          <a:xfrm>
            <a:off x="7444500" y="5320020"/>
            <a:ext cx="313795" cy="19018"/>
            <a:chOff x="4098302" y="3907916"/>
            <a:chExt cx="230504" cy="13970"/>
          </a:xfrm>
        </p:grpSpPr>
        <p:sp>
          <p:nvSpPr>
            <p:cNvPr id="4644" name="object 4644"/>
            <p:cNvSpPr/>
            <p:nvPr/>
          </p:nvSpPr>
          <p:spPr>
            <a:xfrm>
              <a:off x="4098683" y="3908297"/>
              <a:ext cx="223520" cy="13335"/>
            </a:xfrm>
            <a:custGeom>
              <a:avLst/>
              <a:gdLst/>
              <a:ahLst/>
              <a:cxnLst/>
              <a:rect l="l" t="t" r="r" b="b"/>
              <a:pathLst>
                <a:path w="223520" h="13335">
                  <a:moveTo>
                    <a:pt x="223265" y="12953"/>
                  </a:moveTo>
                  <a:lnTo>
                    <a:pt x="19812" y="0"/>
                  </a:lnTo>
                  <a:lnTo>
                    <a:pt x="0" y="12953"/>
                  </a:lnTo>
                  <a:lnTo>
                    <a:pt x="223265" y="1295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45" name="object 4645"/>
            <p:cNvSpPr/>
            <p:nvPr/>
          </p:nvSpPr>
          <p:spPr>
            <a:xfrm>
              <a:off x="4098683" y="3908297"/>
              <a:ext cx="223520" cy="13335"/>
            </a:xfrm>
            <a:custGeom>
              <a:avLst/>
              <a:gdLst/>
              <a:ahLst/>
              <a:cxnLst/>
              <a:rect l="l" t="t" r="r" b="b"/>
              <a:pathLst>
                <a:path w="223520" h="13335">
                  <a:moveTo>
                    <a:pt x="19812" y="0"/>
                  </a:moveTo>
                  <a:lnTo>
                    <a:pt x="0" y="12953"/>
                  </a:lnTo>
                  <a:lnTo>
                    <a:pt x="223265" y="12953"/>
                  </a:lnTo>
                  <a:lnTo>
                    <a:pt x="1981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46" name="object 4646"/>
            <p:cNvSpPr/>
            <p:nvPr/>
          </p:nvSpPr>
          <p:spPr>
            <a:xfrm>
              <a:off x="4118495" y="3908297"/>
              <a:ext cx="209550" cy="13335"/>
            </a:xfrm>
            <a:custGeom>
              <a:avLst/>
              <a:gdLst/>
              <a:ahLst/>
              <a:cxnLst/>
              <a:rect l="l" t="t" r="r" b="b"/>
              <a:pathLst>
                <a:path w="209550" h="13335">
                  <a:moveTo>
                    <a:pt x="209550" y="0"/>
                  </a:moveTo>
                  <a:lnTo>
                    <a:pt x="0" y="0"/>
                  </a:lnTo>
                  <a:lnTo>
                    <a:pt x="203453" y="12953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47" name="object 4647"/>
            <p:cNvSpPr/>
            <p:nvPr/>
          </p:nvSpPr>
          <p:spPr>
            <a:xfrm>
              <a:off x="4118495" y="3908297"/>
              <a:ext cx="209550" cy="13335"/>
            </a:xfrm>
            <a:custGeom>
              <a:avLst/>
              <a:gdLst/>
              <a:ahLst/>
              <a:cxnLst/>
              <a:rect l="l" t="t" r="r" b="b"/>
              <a:pathLst>
                <a:path w="209550" h="13335">
                  <a:moveTo>
                    <a:pt x="0" y="0"/>
                  </a:moveTo>
                  <a:lnTo>
                    <a:pt x="209550" y="0"/>
                  </a:lnTo>
                  <a:lnTo>
                    <a:pt x="203453" y="1295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648" name="object 4648"/>
          <p:cNvGrpSpPr/>
          <p:nvPr/>
        </p:nvGrpSpPr>
        <p:grpSpPr>
          <a:xfrm>
            <a:off x="7926865" y="5320020"/>
            <a:ext cx="752075" cy="19018"/>
            <a:chOff x="4452632" y="3907916"/>
            <a:chExt cx="552450" cy="13970"/>
          </a:xfrm>
        </p:grpSpPr>
        <p:sp>
          <p:nvSpPr>
            <p:cNvPr id="4649" name="object 4649"/>
            <p:cNvSpPr/>
            <p:nvPr/>
          </p:nvSpPr>
          <p:spPr>
            <a:xfrm>
              <a:off x="4453013" y="3908297"/>
              <a:ext cx="494665" cy="13335"/>
            </a:xfrm>
            <a:custGeom>
              <a:avLst/>
              <a:gdLst/>
              <a:ahLst/>
              <a:cxnLst/>
              <a:rect l="l" t="t" r="r" b="b"/>
              <a:pathLst>
                <a:path w="494664" h="13335">
                  <a:moveTo>
                    <a:pt x="494538" y="12953"/>
                  </a:moveTo>
                  <a:lnTo>
                    <a:pt x="2286" y="0"/>
                  </a:lnTo>
                  <a:lnTo>
                    <a:pt x="0" y="12953"/>
                  </a:lnTo>
                  <a:lnTo>
                    <a:pt x="494538" y="1295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50" name="object 4650"/>
            <p:cNvSpPr/>
            <p:nvPr/>
          </p:nvSpPr>
          <p:spPr>
            <a:xfrm>
              <a:off x="4453013" y="3908297"/>
              <a:ext cx="494665" cy="13335"/>
            </a:xfrm>
            <a:custGeom>
              <a:avLst/>
              <a:gdLst/>
              <a:ahLst/>
              <a:cxnLst/>
              <a:rect l="l" t="t" r="r" b="b"/>
              <a:pathLst>
                <a:path w="494664" h="13335">
                  <a:moveTo>
                    <a:pt x="2286" y="0"/>
                  </a:moveTo>
                  <a:lnTo>
                    <a:pt x="0" y="12953"/>
                  </a:lnTo>
                  <a:lnTo>
                    <a:pt x="494538" y="12953"/>
                  </a:lnTo>
                  <a:lnTo>
                    <a:pt x="2286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51" name="object 4651"/>
            <p:cNvSpPr/>
            <p:nvPr/>
          </p:nvSpPr>
          <p:spPr>
            <a:xfrm>
              <a:off x="4455299" y="3908297"/>
              <a:ext cx="492759" cy="13335"/>
            </a:xfrm>
            <a:custGeom>
              <a:avLst/>
              <a:gdLst/>
              <a:ahLst/>
              <a:cxnLst/>
              <a:rect l="l" t="t" r="r" b="b"/>
              <a:pathLst>
                <a:path w="492760" h="13335">
                  <a:moveTo>
                    <a:pt x="492252" y="12953"/>
                  </a:moveTo>
                  <a:lnTo>
                    <a:pt x="487680" y="0"/>
                  </a:lnTo>
                  <a:lnTo>
                    <a:pt x="0" y="0"/>
                  </a:lnTo>
                  <a:lnTo>
                    <a:pt x="492252" y="1295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52" name="object 4652"/>
            <p:cNvSpPr/>
            <p:nvPr/>
          </p:nvSpPr>
          <p:spPr>
            <a:xfrm>
              <a:off x="4455299" y="3908297"/>
              <a:ext cx="492759" cy="13335"/>
            </a:xfrm>
            <a:custGeom>
              <a:avLst/>
              <a:gdLst/>
              <a:ahLst/>
              <a:cxnLst/>
              <a:rect l="l" t="t" r="r" b="b"/>
              <a:pathLst>
                <a:path w="492760" h="13335">
                  <a:moveTo>
                    <a:pt x="0" y="0"/>
                  </a:moveTo>
                  <a:lnTo>
                    <a:pt x="487680" y="0"/>
                  </a:lnTo>
                  <a:lnTo>
                    <a:pt x="492252" y="1295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53" name="object 4653"/>
            <p:cNvSpPr/>
            <p:nvPr/>
          </p:nvSpPr>
          <p:spPr>
            <a:xfrm>
              <a:off x="4981841" y="3908297"/>
              <a:ext cx="22860" cy="13335"/>
            </a:xfrm>
            <a:custGeom>
              <a:avLst/>
              <a:gdLst/>
              <a:ahLst/>
              <a:cxnLst/>
              <a:rect l="l" t="t" r="r" b="b"/>
              <a:pathLst>
                <a:path w="22860" h="13335">
                  <a:moveTo>
                    <a:pt x="22860" y="0"/>
                  </a:moveTo>
                  <a:lnTo>
                    <a:pt x="0" y="0"/>
                  </a:lnTo>
                  <a:lnTo>
                    <a:pt x="762" y="12953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54" name="object 4654"/>
            <p:cNvSpPr/>
            <p:nvPr/>
          </p:nvSpPr>
          <p:spPr>
            <a:xfrm>
              <a:off x="4981841" y="3908297"/>
              <a:ext cx="22860" cy="13335"/>
            </a:xfrm>
            <a:custGeom>
              <a:avLst/>
              <a:gdLst/>
              <a:ahLst/>
              <a:cxnLst/>
              <a:rect l="l" t="t" r="r" b="b"/>
              <a:pathLst>
                <a:path w="22860" h="13335">
                  <a:moveTo>
                    <a:pt x="0" y="0"/>
                  </a:moveTo>
                  <a:lnTo>
                    <a:pt x="22860" y="0"/>
                  </a:lnTo>
                  <a:lnTo>
                    <a:pt x="762" y="1295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655" name="object 4655"/>
          <p:cNvGrpSpPr/>
          <p:nvPr/>
        </p:nvGrpSpPr>
        <p:grpSpPr>
          <a:xfrm>
            <a:off x="7040973" y="5337657"/>
            <a:ext cx="286999" cy="14696"/>
            <a:chOff x="3801884" y="3920871"/>
            <a:chExt cx="210820" cy="10795"/>
          </a:xfrm>
        </p:grpSpPr>
        <p:sp>
          <p:nvSpPr>
            <p:cNvPr id="4656" name="object 4656"/>
            <p:cNvSpPr/>
            <p:nvPr/>
          </p:nvSpPr>
          <p:spPr>
            <a:xfrm>
              <a:off x="3802265" y="3921252"/>
              <a:ext cx="209550" cy="10160"/>
            </a:xfrm>
            <a:custGeom>
              <a:avLst/>
              <a:gdLst/>
              <a:ahLst/>
              <a:cxnLst/>
              <a:rect l="l" t="t" r="r" b="b"/>
              <a:pathLst>
                <a:path w="209550" h="10160">
                  <a:moveTo>
                    <a:pt x="209550" y="9906"/>
                  </a:moveTo>
                  <a:lnTo>
                    <a:pt x="0" y="0"/>
                  </a:lnTo>
                  <a:lnTo>
                    <a:pt x="762" y="9906"/>
                  </a:lnTo>
                  <a:lnTo>
                    <a:pt x="209550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57" name="object 4657"/>
            <p:cNvSpPr/>
            <p:nvPr/>
          </p:nvSpPr>
          <p:spPr>
            <a:xfrm>
              <a:off x="3802265" y="3921252"/>
              <a:ext cx="209550" cy="10160"/>
            </a:xfrm>
            <a:custGeom>
              <a:avLst/>
              <a:gdLst/>
              <a:ahLst/>
              <a:cxnLst/>
              <a:rect l="l" t="t" r="r" b="b"/>
              <a:pathLst>
                <a:path w="209550" h="10160">
                  <a:moveTo>
                    <a:pt x="0" y="0"/>
                  </a:moveTo>
                  <a:lnTo>
                    <a:pt x="762" y="9906"/>
                  </a:lnTo>
                  <a:lnTo>
                    <a:pt x="209550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58" name="object 4658"/>
            <p:cNvSpPr/>
            <p:nvPr/>
          </p:nvSpPr>
          <p:spPr>
            <a:xfrm>
              <a:off x="3802265" y="3921252"/>
              <a:ext cx="209550" cy="10160"/>
            </a:xfrm>
            <a:custGeom>
              <a:avLst/>
              <a:gdLst/>
              <a:ahLst/>
              <a:cxnLst/>
              <a:rect l="l" t="t" r="r" b="b"/>
              <a:pathLst>
                <a:path w="209550" h="10160">
                  <a:moveTo>
                    <a:pt x="209550" y="9906"/>
                  </a:moveTo>
                  <a:lnTo>
                    <a:pt x="208787" y="0"/>
                  </a:lnTo>
                  <a:lnTo>
                    <a:pt x="0" y="0"/>
                  </a:lnTo>
                  <a:lnTo>
                    <a:pt x="209550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59" name="object 4659"/>
            <p:cNvSpPr/>
            <p:nvPr/>
          </p:nvSpPr>
          <p:spPr>
            <a:xfrm>
              <a:off x="3802265" y="3921252"/>
              <a:ext cx="209550" cy="10160"/>
            </a:xfrm>
            <a:custGeom>
              <a:avLst/>
              <a:gdLst/>
              <a:ahLst/>
              <a:cxnLst/>
              <a:rect l="l" t="t" r="r" b="b"/>
              <a:pathLst>
                <a:path w="209550" h="10160">
                  <a:moveTo>
                    <a:pt x="0" y="0"/>
                  </a:moveTo>
                  <a:lnTo>
                    <a:pt x="208787" y="0"/>
                  </a:lnTo>
                  <a:lnTo>
                    <a:pt x="209550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660" name="object 4660"/>
          <p:cNvGrpSpPr/>
          <p:nvPr/>
        </p:nvGrpSpPr>
        <p:grpSpPr>
          <a:xfrm>
            <a:off x="7421679" y="5337657"/>
            <a:ext cx="328492" cy="14696"/>
            <a:chOff x="4081538" y="3920871"/>
            <a:chExt cx="241300" cy="10795"/>
          </a:xfrm>
        </p:grpSpPr>
        <p:sp>
          <p:nvSpPr>
            <p:cNvPr id="4661" name="object 4661"/>
            <p:cNvSpPr/>
            <p:nvPr/>
          </p:nvSpPr>
          <p:spPr>
            <a:xfrm>
              <a:off x="4081919" y="3921252"/>
              <a:ext cx="235585" cy="10160"/>
            </a:xfrm>
            <a:custGeom>
              <a:avLst/>
              <a:gdLst/>
              <a:ahLst/>
              <a:cxnLst/>
              <a:rect l="l" t="t" r="r" b="b"/>
              <a:pathLst>
                <a:path w="235585" h="10160">
                  <a:moveTo>
                    <a:pt x="235458" y="9906"/>
                  </a:moveTo>
                  <a:lnTo>
                    <a:pt x="16763" y="0"/>
                  </a:lnTo>
                  <a:lnTo>
                    <a:pt x="0" y="9906"/>
                  </a:lnTo>
                  <a:lnTo>
                    <a:pt x="235458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62" name="object 4662"/>
            <p:cNvSpPr/>
            <p:nvPr/>
          </p:nvSpPr>
          <p:spPr>
            <a:xfrm>
              <a:off x="4081919" y="3921252"/>
              <a:ext cx="235585" cy="10160"/>
            </a:xfrm>
            <a:custGeom>
              <a:avLst/>
              <a:gdLst/>
              <a:ahLst/>
              <a:cxnLst/>
              <a:rect l="l" t="t" r="r" b="b"/>
              <a:pathLst>
                <a:path w="235585" h="10160">
                  <a:moveTo>
                    <a:pt x="16763" y="0"/>
                  </a:moveTo>
                  <a:lnTo>
                    <a:pt x="0" y="9906"/>
                  </a:lnTo>
                  <a:lnTo>
                    <a:pt x="235458" y="9906"/>
                  </a:lnTo>
                  <a:lnTo>
                    <a:pt x="16763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63" name="object 4663"/>
            <p:cNvSpPr/>
            <p:nvPr/>
          </p:nvSpPr>
          <p:spPr>
            <a:xfrm>
              <a:off x="4098683" y="3921252"/>
              <a:ext cx="223520" cy="10160"/>
            </a:xfrm>
            <a:custGeom>
              <a:avLst/>
              <a:gdLst/>
              <a:ahLst/>
              <a:cxnLst/>
              <a:rect l="l" t="t" r="r" b="b"/>
              <a:pathLst>
                <a:path w="223520" h="10160">
                  <a:moveTo>
                    <a:pt x="223265" y="0"/>
                  </a:moveTo>
                  <a:lnTo>
                    <a:pt x="0" y="0"/>
                  </a:lnTo>
                  <a:lnTo>
                    <a:pt x="218694" y="9906"/>
                  </a:lnTo>
                  <a:lnTo>
                    <a:pt x="22326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64" name="object 4664"/>
            <p:cNvSpPr/>
            <p:nvPr/>
          </p:nvSpPr>
          <p:spPr>
            <a:xfrm>
              <a:off x="4098683" y="3921252"/>
              <a:ext cx="223520" cy="10160"/>
            </a:xfrm>
            <a:custGeom>
              <a:avLst/>
              <a:gdLst/>
              <a:ahLst/>
              <a:cxnLst/>
              <a:rect l="l" t="t" r="r" b="b"/>
              <a:pathLst>
                <a:path w="223520" h="10160">
                  <a:moveTo>
                    <a:pt x="0" y="0"/>
                  </a:moveTo>
                  <a:lnTo>
                    <a:pt x="223265" y="0"/>
                  </a:lnTo>
                  <a:lnTo>
                    <a:pt x="218694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665" name="object 4665"/>
          <p:cNvGrpSpPr/>
          <p:nvPr/>
        </p:nvGrpSpPr>
        <p:grpSpPr>
          <a:xfrm>
            <a:off x="7924791" y="5337657"/>
            <a:ext cx="682918" cy="14696"/>
            <a:chOff x="4451108" y="3920871"/>
            <a:chExt cx="501650" cy="10795"/>
          </a:xfrm>
        </p:grpSpPr>
        <p:sp>
          <p:nvSpPr>
            <p:cNvPr id="4666" name="object 4666"/>
            <p:cNvSpPr/>
            <p:nvPr/>
          </p:nvSpPr>
          <p:spPr>
            <a:xfrm>
              <a:off x="4451489" y="3921252"/>
              <a:ext cx="501015" cy="10160"/>
            </a:xfrm>
            <a:custGeom>
              <a:avLst/>
              <a:gdLst/>
              <a:ahLst/>
              <a:cxnLst/>
              <a:rect l="l" t="t" r="r" b="b"/>
              <a:pathLst>
                <a:path w="501014" h="10160">
                  <a:moveTo>
                    <a:pt x="500633" y="9906"/>
                  </a:moveTo>
                  <a:lnTo>
                    <a:pt x="1523" y="0"/>
                  </a:lnTo>
                  <a:lnTo>
                    <a:pt x="0" y="9906"/>
                  </a:lnTo>
                  <a:lnTo>
                    <a:pt x="500633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67" name="object 4667"/>
            <p:cNvSpPr/>
            <p:nvPr/>
          </p:nvSpPr>
          <p:spPr>
            <a:xfrm>
              <a:off x="4451489" y="3921252"/>
              <a:ext cx="501015" cy="10160"/>
            </a:xfrm>
            <a:custGeom>
              <a:avLst/>
              <a:gdLst/>
              <a:ahLst/>
              <a:cxnLst/>
              <a:rect l="l" t="t" r="r" b="b"/>
              <a:pathLst>
                <a:path w="501014" h="10160">
                  <a:moveTo>
                    <a:pt x="1523" y="0"/>
                  </a:moveTo>
                  <a:lnTo>
                    <a:pt x="0" y="9906"/>
                  </a:lnTo>
                  <a:lnTo>
                    <a:pt x="500633" y="9906"/>
                  </a:lnTo>
                  <a:lnTo>
                    <a:pt x="1523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68" name="object 4668"/>
            <p:cNvSpPr/>
            <p:nvPr/>
          </p:nvSpPr>
          <p:spPr>
            <a:xfrm>
              <a:off x="4453013" y="3921252"/>
              <a:ext cx="499109" cy="10160"/>
            </a:xfrm>
            <a:custGeom>
              <a:avLst/>
              <a:gdLst/>
              <a:ahLst/>
              <a:cxnLst/>
              <a:rect l="l" t="t" r="r" b="b"/>
              <a:pathLst>
                <a:path w="499110" h="10160">
                  <a:moveTo>
                    <a:pt x="499110" y="9906"/>
                  </a:moveTo>
                  <a:lnTo>
                    <a:pt x="494538" y="0"/>
                  </a:lnTo>
                  <a:lnTo>
                    <a:pt x="0" y="0"/>
                  </a:lnTo>
                  <a:lnTo>
                    <a:pt x="499110" y="99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69" name="object 4669"/>
            <p:cNvSpPr/>
            <p:nvPr/>
          </p:nvSpPr>
          <p:spPr>
            <a:xfrm>
              <a:off x="4453013" y="3921252"/>
              <a:ext cx="499109" cy="10160"/>
            </a:xfrm>
            <a:custGeom>
              <a:avLst/>
              <a:gdLst/>
              <a:ahLst/>
              <a:cxnLst/>
              <a:rect l="l" t="t" r="r" b="b"/>
              <a:pathLst>
                <a:path w="499110" h="10160">
                  <a:moveTo>
                    <a:pt x="0" y="0"/>
                  </a:moveTo>
                  <a:lnTo>
                    <a:pt x="494538" y="0"/>
                  </a:lnTo>
                  <a:lnTo>
                    <a:pt x="499110" y="9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670" name="object 4670"/>
          <p:cNvGrpSpPr/>
          <p:nvPr/>
        </p:nvGrpSpPr>
        <p:grpSpPr>
          <a:xfrm>
            <a:off x="7042010" y="5351143"/>
            <a:ext cx="285270" cy="4322"/>
            <a:chOff x="3802646" y="3930777"/>
            <a:chExt cx="209550" cy="3175"/>
          </a:xfrm>
        </p:grpSpPr>
        <p:sp>
          <p:nvSpPr>
            <p:cNvPr id="4671" name="object 4671"/>
            <p:cNvSpPr/>
            <p:nvPr/>
          </p:nvSpPr>
          <p:spPr>
            <a:xfrm>
              <a:off x="3803027" y="3931158"/>
              <a:ext cx="208915" cy="2540"/>
            </a:xfrm>
            <a:custGeom>
              <a:avLst/>
              <a:gdLst/>
              <a:ahLst/>
              <a:cxnLst/>
              <a:rect l="l" t="t" r="r" b="b"/>
              <a:pathLst>
                <a:path w="208914" h="2539">
                  <a:moveTo>
                    <a:pt x="208787" y="2286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208787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72" name="object 4672"/>
            <p:cNvSpPr/>
            <p:nvPr/>
          </p:nvSpPr>
          <p:spPr>
            <a:xfrm>
              <a:off x="3803027" y="3931158"/>
              <a:ext cx="208915" cy="2540"/>
            </a:xfrm>
            <a:custGeom>
              <a:avLst/>
              <a:gdLst/>
              <a:ahLst/>
              <a:cxnLst/>
              <a:rect l="l" t="t" r="r" b="b"/>
              <a:pathLst>
                <a:path w="208914" h="2539">
                  <a:moveTo>
                    <a:pt x="0" y="0"/>
                  </a:moveTo>
                  <a:lnTo>
                    <a:pt x="0" y="2286"/>
                  </a:lnTo>
                  <a:lnTo>
                    <a:pt x="208787" y="228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73" name="object 4673"/>
            <p:cNvSpPr/>
            <p:nvPr/>
          </p:nvSpPr>
          <p:spPr>
            <a:xfrm>
              <a:off x="3803027" y="3931158"/>
              <a:ext cx="208915" cy="2540"/>
            </a:xfrm>
            <a:custGeom>
              <a:avLst/>
              <a:gdLst/>
              <a:ahLst/>
              <a:cxnLst/>
              <a:rect l="l" t="t" r="r" b="b"/>
              <a:pathLst>
                <a:path w="208914" h="2539">
                  <a:moveTo>
                    <a:pt x="208787" y="2286"/>
                  </a:moveTo>
                  <a:lnTo>
                    <a:pt x="208787" y="0"/>
                  </a:lnTo>
                  <a:lnTo>
                    <a:pt x="0" y="0"/>
                  </a:lnTo>
                  <a:lnTo>
                    <a:pt x="208787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74" name="object 4674"/>
            <p:cNvSpPr/>
            <p:nvPr/>
          </p:nvSpPr>
          <p:spPr>
            <a:xfrm>
              <a:off x="3803027" y="3931158"/>
              <a:ext cx="208915" cy="2540"/>
            </a:xfrm>
            <a:custGeom>
              <a:avLst/>
              <a:gdLst/>
              <a:ahLst/>
              <a:cxnLst/>
              <a:rect l="l" t="t" r="r" b="b"/>
              <a:pathLst>
                <a:path w="208914" h="2539">
                  <a:moveTo>
                    <a:pt x="0" y="0"/>
                  </a:moveTo>
                  <a:lnTo>
                    <a:pt x="208787" y="0"/>
                  </a:lnTo>
                  <a:lnTo>
                    <a:pt x="208787" y="228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675" name="object 4675"/>
          <p:cNvGrpSpPr/>
          <p:nvPr/>
        </p:nvGrpSpPr>
        <p:grpSpPr>
          <a:xfrm>
            <a:off x="7416493" y="5351143"/>
            <a:ext cx="326762" cy="4322"/>
            <a:chOff x="4077728" y="3930777"/>
            <a:chExt cx="240029" cy="3175"/>
          </a:xfrm>
        </p:grpSpPr>
        <p:sp>
          <p:nvSpPr>
            <p:cNvPr id="4676" name="object 4676"/>
            <p:cNvSpPr/>
            <p:nvPr/>
          </p:nvSpPr>
          <p:spPr>
            <a:xfrm>
              <a:off x="4078109" y="3931158"/>
              <a:ext cx="238125" cy="2540"/>
            </a:xfrm>
            <a:custGeom>
              <a:avLst/>
              <a:gdLst/>
              <a:ahLst/>
              <a:cxnLst/>
              <a:rect l="l" t="t" r="r" b="b"/>
              <a:pathLst>
                <a:path w="238125" h="2539">
                  <a:moveTo>
                    <a:pt x="237744" y="2286"/>
                  </a:moveTo>
                  <a:lnTo>
                    <a:pt x="3810" y="0"/>
                  </a:lnTo>
                  <a:lnTo>
                    <a:pt x="0" y="2286"/>
                  </a:lnTo>
                  <a:lnTo>
                    <a:pt x="237744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77" name="object 4677"/>
            <p:cNvSpPr/>
            <p:nvPr/>
          </p:nvSpPr>
          <p:spPr>
            <a:xfrm>
              <a:off x="4078109" y="3931158"/>
              <a:ext cx="238125" cy="2540"/>
            </a:xfrm>
            <a:custGeom>
              <a:avLst/>
              <a:gdLst/>
              <a:ahLst/>
              <a:cxnLst/>
              <a:rect l="l" t="t" r="r" b="b"/>
              <a:pathLst>
                <a:path w="238125" h="2539">
                  <a:moveTo>
                    <a:pt x="-380" y="1142"/>
                  </a:moveTo>
                  <a:lnTo>
                    <a:pt x="238125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78" name="object 4678"/>
            <p:cNvSpPr/>
            <p:nvPr/>
          </p:nvSpPr>
          <p:spPr>
            <a:xfrm>
              <a:off x="4081919" y="3931158"/>
              <a:ext cx="235585" cy="2540"/>
            </a:xfrm>
            <a:custGeom>
              <a:avLst/>
              <a:gdLst/>
              <a:ahLst/>
              <a:cxnLst/>
              <a:rect l="l" t="t" r="r" b="b"/>
              <a:pathLst>
                <a:path w="235585" h="2539">
                  <a:moveTo>
                    <a:pt x="235458" y="0"/>
                  </a:moveTo>
                  <a:lnTo>
                    <a:pt x="0" y="0"/>
                  </a:lnTo>
                  <a:lnTo>
                    <a:pt x="233934" y="2286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79" name="object 4679"/>
            <p:cNvSpPr/>
            <p:nvPr/>
          </p:nvSpPr>
          <p:spPr>
            <a:xfrm>
              <a:off x="4081919" y="3931158"/>
              <a:ext cx="235585" cy="2540"/>
            </a:xfrm>
            <a:custGeom>
              <a:avLst/>
              <a:gdLst/>
              <a:ahLst/>
              <a:cxnLst/>
              <a:rect l="l" t="t" r="r" b="b"/>
              <a:pathLst>
                <a:path w="235585" h="2539">
                  <a:moveTo>
                    <a:pt x="-380" y="1142"/>
                  </a:moveTo>
                  <a:lnTo>
                    <a:pt x="235838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680" name="object 4680"/>
          <p:cNvGrpSpPr/>
          <p:nvPr/>
        </p:nvGrpSpPr>
        <p:grpSpPr>
          <a:xfrm>
            <a:off x="7924791" y="5351143"/>
            <a:ext cx="683782" cy="4322"/>
            <a:chOff x="4451108" y="3930777"/>
            <a:chExt cx="502284" cy="3175"/>
          </a:xfrm>
        </p:grpSpPr>
        <p:sp>
          <p:nvSpPr>
            <p:cNvPr id="4681" name="object 4681"/>
            <p:cNvSpPr/>
            <p:nvPr/>
          </p:nvSpPr>
          <p:spPr>
            <a:xfrm>
              <a:off x="4451489" y="3931158"/>
              <a:ext cx="501650" cy="2540"/>
            </a:xfrm>
            <a:custGeom>
              <a:avLst/>
              <a:gdLst/>
              <a:ahLst/>
              <a:cxnLst/>
              <a:rect l="l" t="t" r="r" b="b"/>
              <a:pathLst>
                <a:path w="501650" h="2539">
                  <a:moveTo>
                    <a:pt x="501395" y="2286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501395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82" name="object 4682"/>
            <p:cNvSpPr/>
            <p:nvPr/>
          </p:nvSpPr>
          <p:spPr>
            <a:xfrm>
              <a:off x="4451489" y="3931158"/>
              <a:ext cx="501650" cy="2540"/>
            </a:xfrm>
            <a:custGeom>
              <a:avLst/>
              <a:gdLst/>
              <a:ahLst/>
              <a:cxnLst/>
              <a:rect l="l" t="t" r="r" b="b"/>
              <a:pathLst>
                <a:path w="501650" h="2539">
                  <a:moveTo>
                    <a:pt x="-381" y="1142"/>
                  </a:moveTo>
                  <a:lnTo>
                    <a:pt x="501776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83" name="object 4683"/>
            <p:cNvSpPr/>
            <p:nvPr/>
          </p:nvSpPr>
          <p:spPr>
            <a:xfrm>
              <a:off x="4451489" y="3931158"/>
              <a:ext cx="501650" cy="2540"/>
            </a:xfrm>
            <a:custGeom>
              <a:avLst/>
              <a:gdLst/>
              <a:ahLst/>
              <a:cxnLst/>
              <a:rect l="l" t="t" r="r" b="b"/>
              <a:pathLst>
                <a:path w="501650" h="2539">
                  <a:moveTo>
                    <a:pt x="501395" y="2286"/>
                  </a:moveTo>
                  <a:lnTo>
                    <a:pt x="500633" y="0"/>
                  </a:lnTo>
                  <a:lnTo>
                    <a:pt x="0" y="0"/>
                  </a:lnTo>
                  <a:lnTo>
                    <a:pt x="501395" y="228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84" name="object 4684"/>
            <p:cNvSpPr/>
            <p:nvPr/>
          </p:nvSpPr>
          <p:spPr>
            <a:xfrm>
              <a:off x="4451489" y="3931158"/>
              <a:ext cx="501650" cy="2540"/>
            </a:xfrm>
            <a:custGeom>
              <a:avLst/>
              <a:gdLst/>
              <a:ahLst/>
              <a:cxnLst/>
              <a:rect l="l" t="t" r="r" b="b"/>
              <a:pathLst>
                <a:path w="501650" h="2539">
                  <a:moveTo>
                    <a:pt x="-381" y="1142"/>
                  </a:moveTo>
                  <a:lnTo>
                    <a:pt x="501776" y="1142"/>
                  </a:lnTo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685" name="object 4685"/>
          <p:cNvGrpSpPr/>
          <p:nvPr/>
        </p:nvGrpSpPr>
        <p:grpSpPr>
          <a:xfrm>
            <a:off x="7042010" y="5354254"/>
            <a:ext cx="286999" cy="6916"/>
            <a:chOff x="3802646" y="3933063"/>
            <a:chExt cx="210820" cy="5080"/>
          </a:xfrm>
        </p:grpSpPr>
        <p:sp>
          <p:nvSpPr>
            <p:cNvPr id="4686" name="object 4686"/>
            <p:cNvSpPr/>
            <p:nvPr/>
          </p:nvSpPr>
          <p:spPr>
            <a:xfrm>
              <a:off x="3803027" y="3933444"/>
              <a:ext cx="209550" cy="3810"/>
            </a:xfrm>
            <a:custGeom>
              <a:avLst/>
              <a:gdLst/>
              <a:ahLst/>
              <a:cxnLst/>
              <a:rect l="l" t="t" r="r" b="b"/>
              <a:pathLst>
                <a:path w="209550" h="3810">
                  <a:moveTo>
                    <a:pt x="209550" y="3809"/>
                  </a:moveTo>
                  <a:lnTo>
                    <a:pt x="0" y="0"/>
                  </a:lnTo>
                  <a:lnTo>
                    <a:pt x="762" y="3809"/>
                  </a:lnTo>
                  <a:lnTo>
                    <a:pt x="209550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87" name="object 4687"/>
            <p:cNvSpPr/>
            <p:nvPr/>
          </p:nvSpPr>
          <p:spPr>
            <a:xfrm>
              <a:off x="3803027" y="3933444"/>
              <a:ext cx="209550" cy="3810"/>
            </a:xfrm>
            <a:custGeom>
              <a:avLst/>
              <a:gdLst/>
              <a:ahLst/>
              <a:cxnLst/>
              <a:rect l="l" t="t" r="r" b="b"/>
              <a:pathLst>
                <a:path w="209550" h="3810">
                  <a:moveTo>
                    <a:pt x="0" y="0"/>
                  </a:moveTo>
                  <a:lnTo>
                    <a:pt x="762" y="3809"/>
                  </a:lnTo>
                  <a:lnTo>
                    <a:pt x="209550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88" name="object 4688"/>
            <p:cNvSpPr/>
            <p:nvPr/>
          </p:nvSpPr>
          <p:spPr>
            <a:xfrm>
              <a:off x="3803027" y="3933444"/>
              <a:ext cx="209550" cy="3810"/>
            </a:xfrm>
            <a:custGeom>
              <a:avLst/>
              <a:gdLst/>
              <a:ahLst/>
              <a:cxnLst/>
              <a:rect l="l" t="t" r="r" b="b"/>
              <a:pathLst>
                <a:path w="209550" h="3810">
                  <a:moveTo>
                    <a:pt x="209550" y="3809"/>
                  </a:moveTo>
                  <a:lnTo>
                    <a:pt x="208787" y="0"/>
                  </a:lnTo>
                  <a:lnTo>
                    <a:pt x="0" y="0"/>
                  </a:lnTo>
                  <a:lnTo>
                    <a:pt x="209550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89" name="object 4689"/>
            <p:cNvSpPr/>
            <p:nvPr/>
          </p:nvSpPr>
          <p:spPr>
            <a:xfrm>
              <a:off x="3803027" y="3933444"/>
              <a:ext cx="209550" cy="3810"/>
            </a:xfrm>
            <a:custGeom>
              <a:avLst/>
              <a:gdLst/>
              <a:ahLst/>
              <a:cxnLst/>
              <a:rect l="l" t="t" r="r" b="b"/>
              <a:pathLst>
                <a:path w="209550" h="3810">
                  <a:moveTo>
                    <a:pt x="0" y="0"/>
                  </a:moveTo>
                  <a:lnTo>
                    <a:pt x="208787" y="0"/>
                  </a:lnTo>
                  <a:lnTo>
                    <a:pt x="209550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690" name="object 4690"/>
          <p:cNvGrpSpPr/>
          <p:nvPr/>
        </p:nvGrpSpPr>
        <p:grpSpPr>
          <a:xfrm>
            <a:off x="7407156" y="5354254"/>
            <a:ext cx="334544" cy="6916"/>
            <a:chOff x="4070870" y="3933063"/>
            <a:chExt cx="245745" cy="5080"/>
          </a:xfrm>
        </p:grpSpPr>
        <p:sp>
          <p:nvSpPr>
            <p:cNvPr id="4691" name="object 4691"/>
            <p:cNvSpPr/>
            <p:nvPr/>
          </p:nvSpPr>
          <p:spPr>
            <a:xfrm>
              <a:off x="4071251" y="3933444"/>
              <a:ext cx="242570" cy="3810"/>
            </a:xfrm>
            <a:custGeom>
              <a:avLst/>
              <a:gdLst/>
              <a:ahLst/>
              <a:cxnLst/>
              <a:rect l="l" t="t" r="r" b="b"/>
              <a:pathLst>
                <a:path w="242570" h="3810">
                  <a:moveTo>
                    <a:pt x="242315" y="3809"/>
                  </a:moveTo>
                  <a:lnTo>
                    <a:pt x="6857" y="0"/>
                  </a:lnTo>
                  <a:lnTo>
                    <a:pt x="0" y="3809"/>
                  </a:lnTo>
                  <a:lnTo>
                    <a:pt x="242315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92" name="object 4692"/>
            <p:cNvSpPr/>
            <p:nvPr/>
          </p:nvSpPr>
          <p:spPr>
            <a:xfrm>
              <a:off x="4071251" y="3933444"/>
              <a:ext cx="242570" cy="3810"/>
            </a:xfrm>
            <a:custGeom>
              <a:avLst/>
              <a:gdLst/>
              <a:ahLst/>
              <a:cxnLst/>
              <a:rect l="l" t="t" r="r" b="b"/>
              <a:pathLst>
                <a:path w="242570" h="3810">
                  <a:moveTo>
                    <a:pt x="6857" y="0"/>
                  </a:moveTo>
                  <a:lnTo>
                    <a:pt x="0" y="3809"/>
                  </a:lnTo>
                  <a:lnTo>
                    <a:pt x="242315" y="3809"/>
                  </a:lnTo>
                  <a:lnTo>
                    <a:pt x="6857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93" name="object 4693"/>
            <p:cNvSpPr/>
            <p:nvPr/>
          </p:nvSpPr>
          <p:spPr>
            <a:xfrm>
              <a:off x="4078109" y="3933444"/>
              <a:ext cx="238125" cy="3810"/>
            </a:xfrm>
            <a:custGeom>
              <a:avLst/>
              <a:gdLst/>
              <a:ahLst/>
              <a:cxnLst/>
              <a:rect l="l" t="t" r="r" b="b"/>
              <a:pathLst>
                <a:path w="238125" h="3810">
                  <a:moveTo>
                    <a:pt x="237744" y="0"/>
                  </a:moveTo>
                  <a:lnTo>
                    <a:pt x="0" y="0"/>
                  </a:lnTo>
                  <a:lnTo>
                    <a:pt x="235458" y="3809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94" name="object 4694"/>
            <p:cNvSpPr/>
            <p:nvPr/>
          </p:nvSpPr>
          <p:spPr>
            <a:xfrm>
              <a:off x="4078109" y="3933444"/>
              <a:ext cx="238125" cy="3810"/>
            </a:xfrm>
            <a:custGeom>
              <a:avLst/>
              <a:gdLst/>
              <a:ahLst/>
              <a:cxnLst/>
              <a:rect l="l" t="t" r="r" b="b"/>
              <a:pathLst>
                <a:path w="238125" h="3810">
                  <a:moveTo>
                    <a:pt x="0" y="0"/>
                  </a:moveTo>
                  <a:lnTo>
                    <a:pt x="237744" y="0"/>
                  </a:lnTo>
                  <a:lnTo>
                    <a:pt x="235458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695" name="object 4695"/>
          <p:cNvGrpSpPr/>
          <p:nvPr/>
        </p:nvGrpSpPr>
        <p:grpSpPr>
          <a:xfrm>
            <a:off x="7923754" y="5354254"/>
            <a:ext cx="686376" cy="6916"/>
            <a:chOff x="4450346" y="3933063"/>
            <a:chExt cx="504190" cy="5080"/>
          </a:xfrm>
        </p:grpSpPr>
        <p:sp>
          <p:nvSpPr>
            <p:cNvPr id="4696" name="object 4696"/>
            <p:cNvSpPr/>
            <p:nvPr/>
          </p:nvSpPr>
          <p:spPr>
            <a:xfrm>
              <a:off x="4450727" y="3933444"/>
              <a:ext cx="502920" cy="3810"/>
            </a:xfrm>
            <a:custGeom>
              <a:avLst/>
              <a:gdLst/>
              <a:ahLst/>
              <a:cxnLst/>
              <a:rect l="l" t="t" r="r" b="b"/>
              <a:pathLst>
                <a:path w="502920" h="3810">
                  <a:moveTo>
                    <a:pt x="502919" y="3809"/>
                  </a:moveTo>
                  <a:lnTo>
                    <a:pt x="762" y="0"/>
                  </a:lnTo>
                  <a:lnTo>
                    <a:pt x="0" y="3809"/>
                  </a:lnTo>
                  <a:lnTo>
                    <a:pt x="502919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97" name="object 4697"/>
            <p:cNvSpPr/>
            <p:nvPr/>
          </p:nvSpPr>
          <p:spPr>
            <a:xfrm>
              <a:off x="4450727" y="3933444"/>
              <a:ext cx="502920" cy="3810"/>
            </a:xfrm>
            <a:custGeom>
              <a:avLst/>
              <a:gdLst/>
              <a:ahLst/>
              <a:cxnLst/>
              <a:rect l="l" t="t" r="r" b="b"/>
              <a:pathLst>
                <a:path w="502920" h="3810">
                  <a:moveTo>
                    <a:pt x="-380" y="1904"/>
                  </a:moveTo>
                  <a:lnTo>
                    <a:pt x="503300" y="1904"/>
                  </a:lnTo>
                </a:path>
              </a:pathLst>
            </a:custGeom>
            <a:ln w="4571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98" name="object 4698"/>
            <p:cNvSpPr/>
            <p:nvPr/>
          </p:nvSpPr>
          <p:spPr>
            <a:xfrm>
              <a:off x="4451489" y="3933444"/>
              <a:ext cx="502284" cy="3810"/>
            </a:xfrm>
            <a:custGeom>
              <a:avLst/>
              <a:gdLst/>
              <a:ahLst/>
              <a:cxnLst/>
              <a:rect l="l" t="t" r="r" b="b"/>
              <a:pathLst>
                <a:path w="502285" h="3810">
                  <a:moveTo>
                    <a:pt x="502157" y="3809"/>
                  </a:moveTo>
                  <a:lnTo>
                    <a:pt x="501395" y="0"/>
                  </a:lnTo>
                  <a:lnTo>
                    <a:pt x="0" y="0"/>
                  </a:lnTo>
                  <a:lnTo>
                    <a:pt x="502157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699" name="object 4699"/>
            <p:cNvSpPr/>
            <p:nvPr/>
          </p:nvSpPr>
          <p:spPr>
            <a:xfrm>
              <a:off x="4451489" y="3933444"/>
              <a:ext cx="502284" cy="3810"/>
            </a:xfrm>
            <a:custGeom>
              <a:avLst/>
              <a:gdLst/>
              <a:ahLst/>
              <a:cxnLst/>
              <a:rect l="l" t="t" r="r" b="b"/>
              <a:pathLst>
                <a:path w="502285" h="3810">
                  <a:moveTo>
                    <a:pt x="-380" y="1904"/>
                  </a:moveTo>
                  <a:lnTo>
                    <a:pt x="502538" y="1904"/>
                  </a:lnTo>
                </a:path>
              </a:pathLst>
            </a:custGeom>
            <a:ln w="4571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700" name="object 4700"/>
          <p:cNvGrpSpPr/>
          <p:nvPr/>
        </p:nvGrpSpPr>
        <p:grpSpPr>
          <a:xfrm>
            <a:off x="7043048" y="5359440"/>
            <a:ext cx="285270" cy="7780"/>
            <a:chOff x="3803408" y="3936872"/>
            <a:chExt cx="209550" cy="5715"/>
          </a:xfrm>
        </p:grpSpPr>
        <p:sp>
          <p:nvSpPr>
            <p:cNvPr id="4701" name="object 4701"/>
            <p:cNvSpPr/>
            <p:nvPr/>
          </p:nvSpPr>
          <p:spPr>
            <a:xfrm>
              <a:off x="3803789" y="3937253"/>
              <a:ext cx="208915" cy="5080"/>
            </a:xfrm>
            <a:custGeom>
              <a:avLst/>
              <a:gdLst/>
              <a:ahLst/>
              <a:cxnLst/>
              <a:rect l="l" t="t" r="r" b="b"/>
              <a:pathLst>
                <a:path w="208914" h="5079">
                  <a:moveTo>
                    <a:pt x="208787" y="4572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208787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02" name="object 4702"/>
            <p:cNvSpPr/>
            <p:nvPr/>
          </p:nvSpPr>
          <p:spPr>
            <a:xfrm>
              <a:off x="3803789" y="3937253"/>
              <a:ext cx="208915" cy="5080"/>
            </a:xfrm>
            <a:custGeom>
              <a:avLst/>
              <a:gdLst/>
              <a:ahLst/>
              <a:cxnLst/>
              <a:rect l="l" t="t" r="r" b="b"/>
              <a:pathLst>
                <a:path w="208914" h="5079">
                  <a:moveTo>
                    <a:pt x="0" y="0"/>
                  </a:moveTo>
                  <a:lnTo>
                    <a:pt x="0" y="4572"/>
                  </a:lnTo>
                  <a:lnTo>
                    <a:pt x="208787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03" name="object 4703"/>
            <p:cNvSpPr/>
            <p:nvPr/>
          </p:nvSpPr>
          <p:spPr>
            <a:xfrm>
              <a:off x="3803789" y="3937253"/>
              <a:ext cx="208915" cy="5080"/>
            </a:xfrm>
            <a:custGeom>
              <a:avLst/>
              <a:gdLst/>
              <a:ahLst/>
              <a:cxnLst/>
              <a:rect l="l" t="t" r="r" b="b"/>
              <a:pathLst>
                <a:path w="208914" h="5079">
                  <a:moveTo>
                    <a:pt x="208787" y="4572"/>
                  </a:moveTo>
                  <a:lnTo>
                    <a:pt x="208787" y="0"/>
                  </a:lnTo>
                  <a:lnTo>
                    <a:pt x="0" y="0"/>
                  </a:lnTo>
                  <a:lnTo>
                    <a:pt x="208787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04" name="object 4704"/>
            <p:cNvSpPr/>
            <p:nvPr/>
          </p:nvSpPr>
          <p:spPr>
            <a:xfrm>
              <a:off x="3803789" y="3937253"/>
              <a:ext cx="208915" cy="5080"/>
            </a:xfrm>
            <a:custGeom>
              <a:avLst/>
              <a:gdLst/>
              <a:ahLst/>
              <a:cxnLst/>
              <a:rect l="l" t="t" r="r" b="b"/>
              <a:pathLst>
                <a:path w="208914" h="5079">
                  <a:moveTo>
                    <a:pt x="0" y="0"/>
                  </a:moveTo>
                  <a:lnTo>
                    <a:pt x="208787" y="0"/>
                  </a:lnTo>
                  <a:lnTo>
                    <a:pt x="208787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705" name="object 4705"/>
          <p:cNvGrpSpPr/>
          <p:nvPr/>
        </p:nvGrpSpPr>
        <p:grpSpPr>
          <a:xfrm>
            <a:off x="7394708" y="5359440"/>
            <a:ext cx="344051" cy="7780"/>
            <a:chOff x="4061726" y="3936872"/>
            <a:chExt cx="252729" cy="5715"/>
          </a:xfrm>
        </p:grpSpPr>
        <p:sp>
          <p:nvSpPr>
            <p:cNvPr id="4706" name="object 4706"/>
            <p:cNvSpPr/>
            <p:nvPr/>
          </p:nvSpPr>
          <p:spPr>
            <a:xfrm>
              <a:off x="4062107" y="3937253"/>
              <a:ext cx="248920" cy="5080"/>
            </a:xfrm>
            <a:custGeom>
              <a:avLst/>
              <a:gdLst/>
              <a:ahLst/>
              <a:cxnLst/>
              <a:rect l="l" t="t" r="r" b="b"/>
              <a:pathLst>
                <a:path w="248920" h="5079">
                  <a:moveTo>
                    <a:pt x="248412" y="4572"/>
                  </a:moveTo>
                  <a:lnTo>
                    <a:pt x="9144" y="0"/>
                  </a:lnTo>
                  <a:lnTo>
                    <a:pt x="0" y="4572"/>
                  </a:lnTo>
                  <a:lnTo>
                    <a:pt x="248412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07" name="object 4707"/>
            <p:cNvSpPr/>
            <p:nvPr/>
          </p:nvSpPr>
          <p:spPr>
            <a:xfrm>
              <a:off x="4062107" y="3937253"/>
              <a:ext cx="248920" cy="5080"/>
            </a:xfrm>
            <a:custGeom>
              <a:avLst/>
              <a:gdLst/>
              <a:ahLst/>
              <a:cxnLst/>
              <a:rect l="l" t="t" r="r" b="b"/>
              <a:pathLst>
                <a:path w="248920" h="5079">
                  <a:moveTo>
                    <a:pt x="9144" y="0"/>
                  </a:moveTo>
                  <a:lnTo>
                    <a:pt x="0" y="4572"/>
                  </a:lnTo>
                  <a:lnTo>
                    <a:pt x="248412" y="4572"/>
                  </a:lnTo>
                  <a:lnTo>
                    <a:pt x="914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08" name="object 4708"/>
            <p:cNvSpPr/>
            <p:nvPr/>
          </p:nvSpPr>
          <p:spPr>
            <a:xfrm>
              <a:off x="4071251" y="3937253"/>
              <a:ext cx="242570" cy="5080"/>
            </a:xfrm>
            <a:custGeom>
              <a:avLst/>
              <a:gdLst/>
              <a:ahLst/>
              <a:cxnLst/>
              <a:rect l="l" t="t" r="r" b="b"/>
              <a:pathLst>
                <a:path w="242570" h="5079">
                  <a:moveTo>
                    <a:pt x="242315" y="0"/>
                  </a:moveTo>
                  <a:lnTo>
                    <a:pt x="0" y="0"/>
                  </a:lnTo>
                  <a:lnTo>
                    <a:pt x="239267" y="4572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09" name="object 4709"/>
            <p:cNvSpPr/>
            <p:nvPr/>
          </p:nvSpPr>
          <p:spPr>
            <a:xfrm>
              <a:off x="4071251" y="3937253"/>
              <a:ext cx="242570" cy="5080"/>
            </a:xfrm>
            <a:custGeom>
              <a:avLst/>
              <a:gdLst/>
              <a:ahLst/>
              <a:cxnLst/>
              <a:rect l="l" t="t" r="r" b="b"/>
              <a:pathLst>
                <a:path w="242570" h="5079">
                  <a:moveTo>
                    <a:pt x="0" y="0"/>
                  </a:moveTo>
                  <a:lnTo>
                    <a:pt x="242315" y="0"/>
                  </a:lnTo>
                  <a:lnTo>
                    <a:pt x="239267" y="457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710" name="object 4710"/>
          <p:cNvGrpSpPr/>
          <p:nvPr/>
        </p:nvGrpSpPr>
        <p:grpSpPr>
          <a:xfrm>
            <a:off x="7922717" y="5359440"/>
            <a:ext cx="687241" cy="7780"/>
            <a:chOff x="4449584" y="3936872"/>
            <a:chExt cx="504825" cy="5715"/>
          </a:xfrm>
        </p:grpSpPr>
        <p:sp>
          <p:nvSpPr>
            <p:cNvPr id="4711" name="object 4711"/>
            <p:cNvSpPr/>
            <p:nvPr/>
          </p:nvSpPr>
          <p:spPr>
            <a:xfrm>
              <a:off x="4449965" y="3937253"/>
              <a:ext cx="496570" cy="5080"/>
            </a:xfrm>
            <a:custGeom>
              <a:avLst/>
              <a:gdLst/>
              <a:ahLst/>
              <a:cxnLst/>
              <a:rect l="l" t="t" r="r" b="b"/>
              <a:pathLst>
                <a:path w="496570" h="5079">
                  <a:moveTo>
                    <a:pt x="496062" y="4572"/>
                  </a:moveTo>
                  <a:lnTo>
                    <a:pt x="762" y="0"/>
                  </a:lnTo>
                  <a:lnTo>
                    <a:pt x="0" y="4572"/>
                  </a:lnTo>
                  <a:lnTo>
                    <a:pt x="496062" y="457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12" name="object 4712"/>
            <p:cNvSpPr/>
            <p:nvPr/>
          </p:nvSpPr>
          <p:spPr>
            <a:xfrm>
              <a:off x="4449965" y="3937253"/>
              <a:ext cx="496570" cy="5080"/>
            </a:xfrm>
            <a:custGeom>
              <a:avLst/>
              <a:gdLst/>
              <a:ahLst/>
              <a:cxnLst/>
              <a:rect l="l" t="t" r="r" b="b"/>
              <a:pathLst>
                <a:path w="496570" h="5079">
                  <a:moveTo>
                    <a:pt x="-380" y="2286"/>
                  </a:moveTo>
                  <a:lnTo>
                    <a:pt x="496442" y="2286"/>
                  </a:lnTo>
                </a:path>
              </a:pathLst>
            </a:custGeom>
            <a:ln w="5333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13" name="object 4713"/>
            <p:cNvSpPr/>
            <p:nvPr/>
          </p:nvSpPr>
          <p:spPr>
            <a:xfrm>
              <a:off x="4450727" y="3937253"/>
              <a:ext cx="502920" cy="5080"/>
            </a:xfrm>
            <a:custGeom>
              <a:avLst/>
              <a:gdLst/>
              <a:ahLst/>
              <a:cxnLst/>
              <a:rect l="l" t="t" r="r" b="b"/>
              <a:pathLst>
                <a:path w="502920" h="5079">
                  <a:moveTo>
                    <a:pt x="502919" y="0"/>
                  </a:moveTo>
                  <a:lnTo>
                    <a:pt x="0" y="0"/>
                  </a:lnTo>
                  <a:lnTo>
                    <a:pt x="495300" y="4572"/>
                  </a:lnTo>
                  <a:lnTo>
                    <a:pt x="50291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14" name="object 4714"/>
            <p:cNvSpPr/>
            <p:nvPr/>
          </p:nvSpPr>
          <p:spPr>
            <a:xfrm>
              <a:off x="4450727" y="3937253"/>
              <a:ext cx="502920" cy="5080"/>
            </a:xfrm>
            <a:custGeom>
              <a:avLst/>
              <a:gdLst/>
              <a:ahLst/>
              <a:cxnLst/>
              <a:rect l="l" t="t" r="r" b="b"/>
              <a:pathLst>
                <a:path w="502920" h="5079">
                  <a:moveTo>
                    <a:pt x="-380" y="2286"/>
                  </a:moveTo>
                  <a:lnTo>
                    <a:pt x="503300" y="2286"/>
                  </a:lnTo>
                </a:path>
              </a:pathLst>
            </a:custGeom>
            <a:ln w="5333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715" name="object 4715"/>
          <p:cNvGrpSpPr/>
          <p:nvPr/>
        </p:nvGrpSpPr>
        <p:grpSpPr>
          <a:xfrm>
            <a:off x="7043048" y="5365665"/>
            <a:ext cx="691563" cy="38036"/>
            <a:chOff x="3803408" y="3941445"/>
            <a:chExt cx="508000" cy="27940"/>
          </a:xfrm>
        </p:grpSpPr>
        <p:sp>
          <p:nvSpPr>
            <p:cNvPr id="4716" name="object 4716"/>
            <p:cNvSpPr/>
            <p:nvPr/>
          </p:nvSpPr>
          <p:spPr>
            <a:xfrm>
              <a:off x="3803789" y="3941826"/>
              <a:ext cx="211454" cy="26670"/>
            </a:xfrm>
            <a:custGeom>
              <a:avLst/>
              <a:gdLst/>
              <a:ahLst/>
              <a:cxnLst/>
              <a:rect l="l" t="t" r="r" b="b"/>
              <a:pathLst>
                <a:path w="211454" h="26670">
                  <a:moveTo>
                    <a:pt x="211073" y="26670"/>
                  </a:moveTo>
                  <a:lnTo>
                    <a:pt x="0" y="0"/>
                  </a:lnTo>
                  <a:lnTo>
                    <a:pt x="2285" y="26670"/>
                  </a:lnTo>
                  <a:lnTo>
                    <a:pt x="211073" y="2667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17" name="object 4717"/>
            <p:cNvSpPr/>
            <p:nvPr/>
          </p:nvSpPr>
          <p:spPr>
            <a:xfrm>
              <a:off x="3803789" y="3941826"/>
              <a:ext cx="211454" cy="26670"/>
            </a:xfrm>
            <a:custGeom>
              <a:avLst/>
              <a:gdLst/>
              <a:ahLst/>
              <a:cxnLst/>
              <a:rect l="l" t="t" r="r" b="b"/>
              <a:pathLst>
                <a:path w="211454" h="26670">
                  <a:moveTo>
                    <a:pt x="0" y="0"/>
                  </a:moveTo>
                  <a:lnTo>
                    <a:pt x="2285" y="26670"/>
                  </a:lnTo>
                  <a:lnTo>
                    <a:pt x="211073" y="2667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18" name="object 4718"/>
            <p:cNvSpPr/>
            <p:nvPr/>
          </p:nvSpPr>
          <p:spPr>
            <a:xfrm>
              <a:off x="3803789" y="3941826"/>
              <a:ext cx="211454" cy="26670"/>
            </a:xfrm>
            <a:custGeom>
              <a:avLst/>
              <a:gdLst/>
              <a:ahLst/>
              <a:cxnLst/>
              <a:rect l="l" t="t" r="r" b="b"/>
              <a:pathLst>
                <a:path w="211454" h="26670">
                  <a:moveTo>
                    <a:pt x="211073" y="26670"/>
                  </a:moveTo>
                  <a:lnTo>
                    <a:pt x="208787" y="0"/>
                  </a:lnTo>
                  <a:lnTo>
                    <a:pt x="0" y="0"/>
                  </a:lnTo>
                  <a:lnTo>
                    <a:pt x="211073" y="2667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19" name="object 4719"/>
            <p:cNvSpPr/>
            <p:nvPr/>
          </p:nvSpPr>
          <p:spPr>
            <a:xfrm>
              <a:off x="3803789" y="3941826"/>
              <a:ext cx="211454" cy="26670"/>
            </a:xfrm>
            <a:custGeom>
              <a:avLst/>
              <a:gdLst/>
              <a:ahLst/>
              <a:cxnLst/>
              <a:rect l="l" t="t" r="r" b="b"/>
              <a:pathLst>
                <a:path w="211454" h="26670">
                  <a:moveTo>
                    <a:pt x="0" y="0"/>
                  </a:moveTo>
                  <a:lnTo>
                    <a:pt x="208787" y="0"/>
                  </a:lnTo>
                  <a:lnTo>
                    <a:pt x="211073" y="2667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20" name="object 4720"/>
            <p:cNvSpPr/>
            <p:nvPr/>
          </p:nvSpPr>
          <p:spPr>
            <a:xfrm>
              <a:off x="4014863" y="3941826"/>
              <a:ext cx="278130" cy="26670"/>
            </a:xfrm>
            <a:custGeom>
              <a:avLst/>
              <a:gdLst/>
              <a:ahLst/>
              <a:cxnLst/>
              <a:rect l="l" t="t" r="r" b="b"/>
              <a:pathLst>
                <a:path w="278129" h="26670">
                  <a:moveTo>
                    <a:pt x="278130" y="26670"/>
                  </a:moveTo>
                  <a:lnTo>
                    <a:pt x="47244" y="0"/>
                  </a:lnTo>
                  <a:lnTo>
                    <a:pt x="0" y="26670"/>
                  </a:lnTo>
                  <a:lnTo>
                    <a:pt x="278130" y="2667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21" name="object 4721"/>
            <p:cNvSpPr/>
            <p:nvPr/>
          </p:nvSpPr>
          <p:spPr>
            <a:xfrm>
              <a:off x="4014863" y="3941826"/>
              <a:ext cx="278130" cy="26670"/>
            </a:xfrm>
            <a:custGeom>
              <a:avLst/>
              <a:gdLst/>
              <a:ahLst/>
              <a:cxnLst/>
              <a:rect l="l" t="t" r="r" b="b"/>
              <a:pathLst>
                <a:path w="278129" h="26670">
                  <a:moveTo>
                    <a:pt x="47244" y="0"/>
                  </a:moveTo>
                  <a:lnTo>
                    <a:pt x="0" y="26670"/>
                  </a:lnTo>
                  <a:lnTo>
                    <a:pt x="278130" y="26670"/>
                  </a:lnTo>
                  <a:lnTo>
                    <a:pt x="47244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22" name="object 4722"/>
            <p:cNvSpPr/>
            <p:nvPr/>
          </p:nvSpPr>
          <p:spPr>
            <a:xfrm>
              <a:off x="4062107" y="3941826"/>
              <a:ext cx="248920" cy="26670"/>
            </a:xfrm>
            <a:custGeom>
              <a:avLst/>
              <a:gdLst/>
              <a:ahLst/>
              <a:cxnLst/>
              <a:rect l="l" t="t" r="r" b="b"/>
              <a:pathLst>
                <a:path w="248920" h="26670">
                  <a:moveTo>
                    <a:pt x="248412" y="0"/>
                  </a:moveTo>
                  <a:lnTo>
                    <a:pt x="0" y="0"/>
                  </a:lnTo>
                  <a:lnTo>
                    <a:pt x="230886" y="26670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23" name="object 4723"/>
            <p:cNvSpPr/>
            <p:nvPr/>
          </p:nvSpPr>
          <p:spPr>
            <a:xfrm>
              <a:off x="4062107" y="3941826"/>
              <a:ext cx="248920" cy="26670"/>
            </a:xfrm>
            <a:custGeom>
              <a:avLst/>
              <a:gdLst/>
              <a:ahLst/>
              <a:cxnLst/>
              <a:rect l="l" t="t" r="r" b="b"/>
              <a:pathLst>
                <a:path w="248920" h="26670">
                  <a:moveTo>
                    <a:pt x="0" y="0"/>
                  </a:moveTo>
                  <a:lnTo>
                    <a:pt x="248412" y="0"/>
                  </a:lnTo>
                  <a:lnTo>
                    <a:pt x="230886" y="2667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724" name="object 4724"/>
          <p:cNvGrpSpPr/>
          <p:nvPr/>
        </p:nvGrpSpPr>
        <p:grpSpPr>
          <a:xfrm>
            <a:off x="7918566" y="5365665"/>
            <a:ext cx="681190" cy="38036"/>
            <a:chOff x="4446536" y="3941445"/>
            <a:chExt cx="500380" cy="27940"/>
          </a:xfrm>
        </p:grpSpPr>
        <p:sp>
          <p:nvSpPr>
            <p:cNvPr id="4725" name="object 4725"/>
            <p:cNvSpPr/>
            <p:nvPr/>
          </p:nvSpPr>
          <p:spPr>
            <a:xfrm>
              <a:off x="4446917" y="3941826"/>
              <a:ext cx="281940" cy="26670"/>
            </a:xfrm>
            <a:custGeom>
              <a:avLst/>
              <a:gdLst/>
              <a:ahLst/>
              <a:cxnLst/>
              <a:rect l="l" t="t" r="r" b="b"/>
              <a:pathLst>
                <a:path w="281939" h="26670">
                  <a:moveTo>
                    <a:pt x="281939" y="26670"/>
                  </a:moveTo>
                  <a:lnTo>
                    <a:pt x="3048" y="0"/>
                  </a:lnTo>
                  <a:lnTo>
                    <a:pt x="0" y="26670"/>
                  </a:lnTo>
                  <a:lnTo>
                    <a:pt x="281939" y="2667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26" name="object 4726"/>
            <p:cNvSpPr/>
            <p:nvPr/>
          </p:nvSpPr>
          <p:spPr>
            <a:xfrm>
              <a:off x="4446917" y="3941826"/>
              <a:ext cx="281940" cy="26670"/>
            </a:xfrm>
            <a:custGeom>
              <a:avLst/>
              <a:gdLst/>
              <a:ahLst/>
              <a:cxnLst/>
              <a:rect l="l" t="t" r="r" b="b"/>
              <a:pathLst>
                <a:path w="281939" h="26670">
                  <a:moveTo>
                    <a:pt x="3048" y="0"/>
                  </a:moveTo>
                  <a:lnTo>
                    <a:pt x="0" y="26670"/>
                  </a:lnTo>
                  <a:lnTo>
                    <a:pt x="281939" y="26670"/>
                  </a:lnTo>
                  <a:lnTo>
                    <a:pt x="304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27" name="object 4727"/>
            <p:cNvSpPr/>
            <p:nvPr/>
          </p:nvSpPr>
          <p:spPr>
            <a:xfrm>
              <a:off x="4449965" y="3941826"/>
              <a:ext cx="323215" cy="26670"/>
            </a:xfrm>
            <a:custGeom>
              <a:avLst/>
              <a:gdLst/>
              <a:ahLst/>
              <a:cxnLst/>
              <a:rect l="l" t="t" r="r" b="b"/>
              <a:pathLst>
                <a:path w="323214" h="26670">
                  <a:moveTo>
                    <a:pt x="323088" y="0"/>
                  </a:moveTo>
                  <a:lnTo>
                    <a:pt x="0" y="0"/>
                  </a:lnTo>
                  <a:lnTo>
                    <a:pt x="278891" y="26670"/>
                  </a:lnTo>
                  <a:lnTo>
                    <a:pt x="32308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28" name="object 4728"/>
            <p:cNvSpPr/>
            <p:nvPr/>
          </p:nvSpPr>
          <p:spPr>
            <a:xfrm>
              <a:off x="4449965" y="3941826"/>
              <a:ext cx="323215" cy="26670"/>
            </a:xfrm>
            <a:custGeom>
              <a:avLst/>
              <a:gdLst/>
              <a:ahLst/>
              <a:cxnLst/>
              <a:rect l="l" t="t" r="r" b="b"/>
              <a:pathLst>
                <a:path w="323214" h="26670">
                  <a:moveTo>
                    <a:pt x="0" y="0"/>
                  </a:moveTo>
                  <a:lnTo>
                    <a:pt x="323088" y="0"/>
                  </a:lnTo>
                  <a:lnTo>
                    <a:pt x="278891" y="2667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29" name="object 4729"/>
            <p:cNvSpPr/>
            <p:nvPr/>
          </p:nvSpPr>
          <p:spPr>
            <a:xfrm>
              <a:off x="4773053" y="3941826"/>
              <a:ext cx="128270" cy="26670"/>
            </a:xfrm>
            <a:custGeom>
              <a:avLst/>
              <a:gdLst/>
              <a:ahLst/>
              <a:cxnLst/>
              <a:rect l="l" t="t" r="r" b="b"/>
              <a:pathLst>
                <a:path w="128270" h="26670">
                  <a:moveTo>
                    <a:pt x="128015" y="26670"/>
                  </a:moveTo>
                  <a:lnTo>
                    <a:pt x="0" y="0"/>
                  </a:lnTo>
                  <a:lnTo>
                    <a:pt x="10667" y="26670"/>
                  </a:lnTo>
                  <a:lnTo>
                    <a:pt x="128015" y="2667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30" name="object 4730"/>
            <p:cNvSpPr/>
            <p:nvPr/>
          </p:nvSpPr>
          <p:spPr>
            <a:xfrm>
              <a:off x="4773053" y="3941826"/>
              <a:ext cx="128270" cy="26670"/>
            </a:xfrm>
            <a:custGeom>
              <a:avLst/>
              <a:gdLst/>
              <a:ahLst/>
              <a:cxnLst/>
              <a:rect l="l" t="t" r="r" b="b"/>
              <a:pathLst>
                <a:path w="128270" h="26670">
                  <a:moveTo>
                    <a:pt x="0" y="0"/>
                  </a:moveTo>
                  <a:lnTo>
                    <a:pt x="10667" y="26670"/>
                  </a:lnTo>
                  <a:lnTo>
                    <a:pt x="128015" y="2667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31" name="object 4731"/>
            <p:cNvSpPr/>
            <p:nvPr/>
          </p:nvSpPr>
          <p:spPr>
            <a:xfrm>
              <a:off x="4773053" y="3941826"/>
              <a:ext cx="173355" cy="26670"/>
            </a:xfrm>
            <a:custGeom>
              <a:avLst/>
              <a:gdLst/>
              <a:ahLst/>
              <a:cxnLst/>
              <a:rect l="l" t="t" r="r" b="b"/>
              <a:pathLst>
                <a:path w="173354" h="26670">
                  <a:moveTo>
                    <a:pt x="172974" y="0"/>
                  </a:moveTo>
                  <a:lnTo>
                    <a:pt x="0" y="0"/>
                  </a:lnTo>
                  <a:lnTo>
                    <a:pt x="128015" y="26670"/>
                  </a:lnTo>
                  <a:lnTo>
                    <a:pt x="17297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32" name="object 4732"/>
            <p:cNvSpPr/>
            <p:nvPr/>
          </p:nvSpPr>
          <p:spPr>
            <a:xfrm>
              <a:off x="4773053" y="3941826"/>
              <a:ext cx="173355" cy="26670"/>
            </a:xfrm>
            <a:custGeom>
              <a:avLst/>
              <a:gdLst/>
              <a:ahLst/>
              <a:cxnLst/>
              <a:rect l="l" t="t" r="r" b="b"/>
              <a:pathLst>
                <a:path w="173354" h="26670">
                  <a:moveTo>
                    <a:pt x="0" y="0"/>
                  </a:moveTo>
                  <a:lnTo>
                    <a:pt x="172974" y="0"/>
                  </a:lnTo>
                  <a:lnTo>
                    <a:pt x="128015" y="2667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733" name="object 4733"/>
          <p:cNvGrpSpPr/>
          <p:nvPr/>
        </p:nvGrpSpPr>
        <p:grpSpPr>
          <a:xfrm>
            <a:off x="7046160" y="5401971"/>
            <a:ext cx="663901" cy="6916"/>
            <a:chOff x="3805694" y="3968115"/>
            <a:chExt cx="487680" cy="5080"/>
          </a:xfrm>
        </p:grpSpPr>
        <p:sp>
          <p:nvSpPr>
            <p:cNvPr id="4734" name="object 4734"/>
            <p:cNvSpPr/>
            <p:nvPr/>
          </p:nvSpPr>
          <p:spPr>
            <a:xfrm>
              <a:off x="3806075" y="3968496"/>
              <a:ext cx="483870" cy="3810"/>
            </a:xfrm>
            <a:custGeom>
              <a:avLst/>
              <a:gdLst/>
              <a:ahLst/>
              <a:cxnLst/>
              <a:rect l="l" t="t" r="r" b="b"/>
              <a:pathLst>
                <a:path w="483870" h="3810">
                  <a:moveTo>
                    <a:pt x="483870" y="3809"/>
                  </a:moveTo>
                  <a:lnTo>
                    <a:pt x="0" y="0"/>
                  </a:lnTo>
                  <a:lnTo>
                    <a:pt x="0" y="3809"/>
                  </a:lnTo>
                  <a:lnTo>
                    <a:pt x="483870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35" name="object 4735"/>
            <p:cNvSpPr/>
            <p:nvPr/>
          </p:nvSpPr>
          <p:spPr>
            <a:xfrm>
              <a:off x="3806075" y="3968496"/>
              <a:ext cx="483870" cy="3810"/>
            </a:xfrm>
            <a:custGeom>
              <a:avLst/>
              <a:gdLst/>
              <a:ahLst/>
              <a:cxnLst/>
              <a:rect l="l" t="t" r="r" b="b"/>
              <a:pathLst>
                <a:path w="483870" h="3810">
                  <a:moveTo>
                    <a:pt x="-380" y="1904"/>
                  </a:moveTo>
                  <a:lnTo>
                    <a:pt x="484250" y="1904"/>
                  </a:lnTo>
                </a:path>
              </a:pathLst>
            </a:custGeom>
            <a:ln w="4571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36" name="object 4736"/>
            <p:cNvSpPr/>
            <p:nvPr/>
          </p:nvSpPr>
          <p:spPr>
            <a:xfrm>
              <a:off x="3806075" y="3968496"/>
              <a:ext cx="487045" cy="3810"/>
            </a:xfrm>
            <a:custGeom>
              <a:avLst/>
              <a:gdLst/>
              <a:ahLst/>
              <a:cxnLst/>
              <a:rect l="l" t="t" r="r" b="b"/>
              <a:pathLst>
                <a:path w="487045" h="3810">
                  <a:moveTo>
                    <a:pt x="486918" y="0"/>
                  </a:moveTo>
                  <a:lnTo>
                    <a:pt x="0" y="0"/>
                  </a:lnTo>
                  <a:lnTo>
                    <a:pt x="483870" y="3809"/>
                  </a:lnTo>
                  <a:lnTo>
                    <a:pt x="48691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37" name="object 4737"/>
            <p:cNvSpPr/>
            <p:nvPr/>
          </p:nvSpPr>
          <p:spPr>
            <a:xfrm>
              <a:off x="3806075" y="3968496"/>
              <a:ext cx="487045" cy="3810"/>
            </a:xfrm>
            <a:custGeom>
              <a:avLst/>
              <a:gdLst/>
              <a:ahLst/>
              <a:cxnLst/>
              <a:rect l="l" t="t" r="r" b="b"/>
              <a:pathLst>
                <a:path w="487045" h="3810">
                  <a:moveTo>
                    <a:pt x="-380" y="1904"/>
                  </a:moveTo>
                  <a:lnTo>
                    <a:pt x="487299" y="1904"/>
                  </a:lnTo>
                </a:path>
              </a:pathLst>
            </a:custGeom>
            <a:ln w="4571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738" name="object 4738"/>
          <p:cNvGrpSpPr/>
          <p:nvPr/>
        </p:nvGrpSpPr>
        <p:grpSpPr>
          <a:xfrm>
            <a:off x="7917530" y="5401971"/>
            <a:ext cx="386411" cy="6916"/>
            <a:chOff x="4445774" y="3968115"/>
            <a:chExt cx="283845" cy="5080"/>
          </a:xfrm>
        </p:grpSpPr>
        <p:sp>
          <p:nvSpPr>
            <p:cNvPr id="4739" name="object 4739"/>
            <p:cNvSpPr/>
            <p:nvPr/>
          </p:nvSpPr>
          <p:spPr>
            <a:xfrm>
              <a:off x="4446155" y="3968496"/>
              <a:ext cx="275590" cy="3810"/>
            </a:xfrm>
            <a:custGeom>
              <a:avLst/>
              <a:gdLst/>
              <a:ahLst/>
              <a:cxnLst/>
              <a:rect l="l" t="t" r="r" b="b"/>
              <a:pathLst>
                <a:path w="275589" h="3810">
                  <a:moveTo>
                    <a:pt x="275081" y="3809"/>
                  </a:moveTo>
                  <a:lnTo>
                    <a:pt x="762" y="0"/>
                  </a:lnTo>
                  <a:lnTo>
                    <a:pt x="0" y="3809"/>
                  </a:lnTo>
                  <a:lnTo>
                    <a:pt x="275081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40" name="object 4740"/>
            <p:cNvSpPr/>
            <p:nvPr/>
          </p:nvSpPr>
          <p:spPr>
            <a:xfrm>
              <a:off x="4446155" y="3968496"/>
              <a:ext cx="275590" cy="3810"/>
            </a:xfrm>
            <a:custGeom>
              <a:avLst/>
              <a:gdLst/>
              <a:ahLst/>
              <a:cxnLst/>
              <a:rect l="l" t="t" r="r" b="b"/>
              <a:pathLst>
                <a:path w="275589" h="3810">
                  <a:moveTo>
                    <a:pt x="762" y="0"/>
                  </a:moveTo>
                  <a:lnTo>
                    <a:pt x="0" y="3809"/>
                  </a:lnTo>
                  <a:lnTo>
                    <a:pt x="275081" y="3809"/>
                  </a:lnTo>
                  <a:lnTo>
                    <a:pt x="76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41" name="object 4741"/>
            <p:cNvSpPr/>
            <p:nvPr/>
          </p:nvSpPr>
          <p:spPr>
            <a:xfrm>
              <a:off x="4446917" y="3968496"/>
              <a:ext cx="281940" cy="3810"/>
            </a:xfrm>
            <a:custGeom>
              <a:avLst/>
              <a:gdLst/>
              <a:ahLst/>
              <a:cxnLst/>
              <a:rect l="l" t="t" r="r" b="b"/>
              <a:pathLst>
                <a:path w="281939" h="3810">
                  <a:moveTo>
                    <a:pt x="281939" y="0"/>
                  </a:moveTo>
                  <a:lnTo>
                    <a:pt x="0" y="0"/>
                  </a:lnTo>
                  <a:lnTo>
                    <a:pt x="274319" y="3809"/>
                  </a:lnTo>
                  <a:lnTo>
                    <a:pt x="28193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42" name="object 4742"/>
            <p:cNvSpPr/>
            <p:nvPr/>
          </p:nvSpPr>
          <p:spPr>
            <a:xfrm>
              <a:off x="4446917" y="3968496"/>
              <a:ext cx="281940" cy="3810"/>
            </a:xfrm>
            <a:custGeom>
              <a:avLst/>
              <a:gdLst/>
              <a:ahLst/>
              <a:cxnLst/>
              <a:rect l="l" t="t" r="r" b="b"/>
              <a:pathLst>
                <a:path w="281939" h="3810">
                  <a:moveTo>
                    <a:pt x="0" y="0"/>
                  </a:moveTo>
                  <a:lnTo>
                    <a:pt x="281939" y="0"/>
                  </a:lnTo>
                  <a:lnTo>
                    <a:pt x="274319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743" name="object 4743"/>
          <p:cNvGrpSpPr/>
          <p:nvPr/>
        </p:nvGrpSpPr>
        <p:grpSpPr>
          <a:xfrm>
            <a:off x="8377073" y="5401971"/>
            <a:ext cx="160788" cy="6916"/>
            <a:chOff x="4783340" y="3968115"/>
            <a:chExt cx="118110" cy="5080"/>
          </a:xfrm>
        </p:grpSpPr>
        <p:sp>
          <p:nvSpPr>
            <p:cNvPr id="4744" name="object 4744"/>
            <p:cNvSpPr/>
            <p:nvPr/>
          </p:nvSpPr>
          <p:spPr>
            <a:xfrm>
              <a:off x="4783721" y="3968496"/>
              <a:ext cx="109855" cy="3810"/>
            </a:xfrm>
            <a:custGeom>
              <a:avLst/>
              <a:gdLst/>
              <a:ahLst/>
              <a:cxnLst/>
              <a:rect l="l" t="t" r="r" b="b"/>
              <a:pathLst>
                <a:path w="109854" h="3810">
                  <a:moveTo>
                    <a:pt x="109727" y="3809"/>
                  </a:moveTo>
                  <a:lnTo>
                    <a:pt x="0" y="0"/>
                  </a:lnTo>
                  <a:lnTo>
                    <a:pt x="1524" y="3809"/>
                  </a:lnTo>
                  <a:lnTo>
                    <a:pt x="109727" y="3809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45" name="object 4745"/>
            <p:cNvSpPr/>
            <p:nvPr/>
          </p:nvSpPr>
          <p:spPr>
            <a:xfrm>
              <a:off x="4783721" y="3968496"/>
              <a:ext cx="109855" cy="3810"/>
            </a:xfrm>
            <a:custGeom>
              <a:avLst/>
              <a:gdLst/>
              <a:ahLst/>
              <a:cxnLst/>
              <a:rect l="l" t="t" r="r" b="b"/>
              <a:pathLst>
                <a:path w="109854" h="3810">
                  <a:moveTo>
                    <a:pt x="0" y="0"/>
                  </a:moveTo>
                  <a:lnTo>
                    <a:pt x="1524" y="3809"/>
                  </a:lnTo>
                  <a:lnTo>
                    <a:pt x="109727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46" name="object 4746"/>
            <p:cNvSpPr/>
            <p:nvPr/>
          </p:nvSpPr>
          <p:spPr>
            <a:xfrm>
              <a:off x="4783721" y="3968496"/>
              <a:ext cx="117475" cy="3810"/>
            </a:xfrm>
            <a:custGeom>
              <a:avLst/>
              <a:gdLst/>
              <a:ahLst/>
              <a:cxnLst/>
              <a:rect l="l" t="t" r="r" b="b"/>
              <a:pathLst>
                <a:path w="117475" h="3810">
                  <a:moveTo>
                    <a:pt x="117348" y="0"/>
                  </a:moveTo>
                  <a:lnTo>
                    <a:pt x="0" y="0"/>
                  </a:lnTo>
                  <a:lnTo>
                    <a:pt x="109727" y="3809"/>
                  </a:lnTo>
                  <a:lnTo>
                    <a:pt x="11734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47" name="object 4747"/>
            <p:cNvSpPr/>
            <p:nvPr/>
          </p:nvSpPr>
          <p:spPr>
            <a:xfrm>
              <a:off x="4783721" y="3968496"/>
              <a:ext cx="117475" cy="3810"/>
            </a:xfrm>
            <a:custGeom>
              <a:avLst/>
              <a:gdLst/>
              <a:ahLst/>
              <a:cxnLst/>
              <a:rect l="l" t="t" r="r" b="b"/>
              <a:pathLst>
                <a:path w="117475" h="3810">
                  <a:moveTo>
                    <a:pt x="0" y="0"/>
                  </a:moveTo>
                  <a:lnTo>
                    <a:pt x="117348" y="0"/>
                  </a:lnTo>
                  <a:lnTo>
                    <a:pt x="109727" y="38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748" name="object 4748"/>
          <p:cNvGrpSpPr/>
          <p:nvPr/>
        </p:nvGrpSpPr>
        <p:grpSpPr>
          <a:xfrm>
            <a:off x="7046160" y="5407159"/>
            <a:ext cx="660443" cy="66563"/>
            <a:chOff x="3805694" y="3971925"/>
            <a:chExt cx="485140" cy="48895"/>
          </a:xfrm>
        </p:grpSpPr>
        <p:sp>
          <p:nvSpPr>
            <p:cNvPr id="4749" name="object 4749"/>
            <p:cNvSpPr/>
            <p:nvPr/>
          </p:nvSpPr>
          <p:spPr>
            <a:xfrm>
              <a:off x="3806075" y="3972305"/>
              <a:ext cx="437515" cy="48260"/>
            </a:xfrm>
            <a:custGeom>
              <a:avLst/>
              <a:gdLst/>
              <a:ahLst/>
              <a:cxnLst/>
              <a:rect l="l" t="t" r="r" b="b"/>
              <a:pathLst>
                <a:path w="437514" h="48260">
                  <a:moveTo>
                    <a:pt x="437388" y="48006"/>
                  </a:moveTo>
                  <a:lnTo>
                    <a:pt x="0" y="0"/>
                  </a:lnTo>
                  <a:lnTo>
                    <a:pt x="3810" y="48006"/>
                  </a:lnTo>
                  <a:lnTo>
                    <a:pt x="437388" y="480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50" name="object 4750"/>
            <p:cNvSpPr/>
            <p:nvPr/>
          </p:nvSpPr>
          <p:spPr>
            <a:xfrm>
              <a:off x="3806075" y="3972305"/>
              <a:ext cx="437515" cy="48260"/>
            </a:xfrm>
            <a:custGeom>
              <a:avLst/>
              <a:gdLst/>
              <a:ahLst/>
              <a:cxnLst/>
              <a:rect l="l" t="t" r="r" b="b"/>
              <a:pathLst>
                <a:path w="437514" h="48260">
                  <a:moveTo>
                    <a:pt x="0" y="0"/>
                  </a:moveTo>
                  <a:lnTo>
                    <a:pt x="3810" y="48006"/>
                  </a:lnTo>
                  <a:lnTo>
                    <a:pt x="437388" y="480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51" name="object 4751"/>
            <p:cNvSpPr/>
            <p:nvPr/>
          </p:nvSpPr>
          <p:spPr>
            <a:xfrm>
              <a:off x="3806075" y="3972305"/>
              <a:ext cx="483870" cy="48260"/>
            </a:xfrm>
            <a:custGeom>
              <a:avLst/>
              <a:gdLst/>
              <a:ahLst/>
              <a:cxnLst/>
              <a:rect l="l" t="t" r="r" b="b"/>
              <a:pathLst>
                <a:path w="483870" h="48260">
                  <a:moveTo>
                    <a:pt x="483870" y="0"/>
                  </a:moveTo>
                  <a:lnTo>
                    <a:pt x="0" y="0"/>
                  </a:lnTo>
                  <a:lnTo>
                    <a:pt x="437388" y="48006"/>
                  </a:lnTo>
                  <a:lnTo>
                    <a:pt x="48387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52" name="object 4752"/>
            <p:cNvSpPr/>
            <p:nvPr/>
          </p:nvSpPr>
          <p:spPr>
            <a:xfrm>
              <a:off x="3806075" y="3972305"/>
              <a:ext cx="483870" cy="48260"/>
            </a:xfrm>
            <a:custGeom>
              <a:avLst/>
              <a:gdLst/>
              <a:ahLst/>
              <a:cxnLst/>
              <a:rect l="l" t="t" r="r" b="b"/>
              <a:pathLst>
                <a:path w="483870" h="48260">
                  <a:moveTo>
                    <a:pt x="0" y="0"/>
                  </a:moveTo>
                  <a:lnTo>
                    <a:pt x="483870" y="0"/>
                  </a:lnTo>
                  <a:lnTo>
                    <a:pt x="437388" y="480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753" name="object 4753"/>
          <p:cNvGrpSpPr/>
          <p:nvPr/>
        </p:nvGrpSpPr>
        <p:grpSpPr>
          <a:xfrm>
            <a:off x="7908193" y="5407159"/>
            <a:ext cx="385546" cy="66563"/>
            <a:chOff x="4438916" y="3971925"/>
            <a:chExt cx="283210" cy="48895"/>
          </a:xfrm>
        </p:grpSpPr>
        <p:sp>
          <p:nvSpPr>
            <p:cNvPr id="4754" name="object 4754"/>
            <p:cNvSpPr/>
            <p:nvPr/>
          </p:nvSpPr>
          <p:spPr>
            <a:xfrm>
              <a:off x="4439297" y="3972305"/>
              <a:ext cx="200025" cy="48260"/>
            </a:xfrm>
            <a:custGeom>
              <a:avLst/>
              <a:gdLst/>
              <a:ahLst/>
              <a:cxnLst/>
              <a:rect l="l" t="t" r="r" b="b"/>
              <a:pathLst>
                <a:path w="200025" h="48260">
                  <a:moveTo>
                    <a:pt x="199644" y="48006"/>
                  </a:moveTo>
                  <a:lnTo>
                    <a:pt x="6858" y="0"/>
                  </a:lnTo>
                  <a:lnTo>
                    <a:pt x="0" y="48006"/>
                  </a:lnTo>
                  <a:lnTo>
                    <a:pt x="199644" y="480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55" name="object 4755"/>
            <p:cNvSpPr/>
            <p:nvPr/>
          </p:nvSpPr>
          <p:spPr>
            <a:xfrm>
              <a:off x="4439297" y="3972305"/>
              <a:ext cx="200025" cy="48260"/>
            </a:xfrm>
            <a:custGeom>
              <a:avLst/>
              <a:gdLst/>
              <a:ahLst/>
              <a:cxnLst/>
              <a:rect l="l" t="t" r="r" b="b"/>
              <a:pathLst>
                <a:path w="200025" h="48260">
                  <a:moveTo>
                    <a:pt x="6858" y="0"/>
                  </a:moveTo>
                  <a:lnTo>
                    <a:pt x="0" y="48006"/>
                  </a:lnTo>
                  <a:lnTo>
                    <a:pt x="199644" y="48006"/>
                  </a:lnTo>
                  <a:lnTo>
                    <a:pt x="685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56" name="object 4756"/>
            <p:cNvSpPr/>
            <p:nvPr/>
          </p:nvSpPr>
          <p:spPr>
            <a:xfrm>
              <a:off x="4446155" y="3972305"/>
              <a:ext cx="275590" cy="48260"/>
            </a:xfrm>
            <a:custGeom>
              <a:avLst/>
              <a:gdLst/>
              <a:ahLst/>
              <a:cxnLst/>
              <a:rect l="l" t="t" r="r" b="b"/>
              <a:pathLst>
                <a:path w="275589" h="48260">
                  <a:moveTo>
                    <a:pt x="275081" y="0"/>
                  </a:moveTo>
                  <a:lnTo>
                    <a:pt x="0" y="0"/>
                  </a:lnTo>
                  <a:lnTo>
                    <a:pt x="192786" y="48006"/>
                  </a:lnTo>
                  <a:lnTo>
                    <a:pt x="275081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57" name="object 4757"/>
            <p:cNvSpPr/>
            <p:nvPr/>
          </p:nvSpPr>
          <p:spPr>
            <a:xfrm>
              <a:off x="4446155" y="3972305"/>
              <a:ext cx="275590" cy="48260"/>
            </a:xfrm>
            <a:custGeom>
              <a:avLst/>
              <a:gdLst/>
              <a:ahLst/>
              <a:cxnLst/>
              <a:rect l="l" t="t" r="r" b="b"/>
              <a:pathLst>
                <a:path w="275589" h="48260">
                  <a:moveTo>
                    <a:pt x="0" y="0"/>
                  </a:moveTo>
                  <a:lnTo>
                    <a:pt x="275081" y="0"/>
                  </a:lnTo>
                  <a:lnTo>
                    <a:pt x="192786" y="480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758" name="object 4758"/>
          <p:cNvGrpSpPr/>
          <p:nvPr/>
        </p:nvGrpSpPr>
        <p:grpSpPr>
          <a:xfrm>
            <a:off x="8379148" y="5407159"/>
            <a:ext cx="148686" cy="66563"/>
            <a:chOff x="4784864" y="3971925"/>
            <a:chExt cx="109220" cy="48895"/>
          </a:xfrm>
        </p:grpSpPr>
        <p:sp>
          <p:nvSpPr>
            <p:cNvPr id="4759" name="object 4759"/>
            <p:cNvSpPr/>
            <p:nvPr/>
          </p:nvSpPr>
          <p:spPr>
            <a:xfrm>
              <a:off x="4785245" y="3972305"/>
              <a:ext cx="26034" cy="48260"/>
            </a:xfrm>
            <a:custGeom>
              <a:avLst/>
              <a:gdLst/>
              <a:ahLst/>
              <a:cxnLst/>
              <a:rect l="l" t="t" r="r" b="b"/>
              <a:pathLst>
                <a:path w="26035" h="48260">
                  <a:moveTo>
                    <a:pt x="25908" y="48006"/>
                  </a:moveTo>
                  <a:lnTo>
                    <a:pt x="0" y="0"/>
                  </a:lnTo>
                  <a:lnTo>
                    <a:pt x="19050" y="48006"/>
                  </a:lnTo>
                  <a:lnTo>
                    <a:pt x="25908" y="48006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60" name="object 4760"/>
            <p:cNvSpPr/>
            <p:nvPr/>
          </p:nvSpPr>
          <p:spPr>
            <a:xfrm>
              <a:off x="4785245" y="3972305"/>
              <a:ext cx="26034" cy="48260"/>
            </a:xfrm>
            <a:custGeom>
              <a:avLst/>
              <a:gdLst/>
              <a:ahLst/>
              <a:cxnLst/>
              <a:rect l="l" t="t" r="r" b="b"/>
              <a:pathLst>
                <a:path w="26035" h="48260">
                  <a:moveTo>
                    <a:pt x="0" y="0"/>
                  </a:moveTo>
                  <a:lnTo>
                    <a:pt x="19050" y="48006"/>
                  </a:lnTo>
                  <a:lnTo>
                    <a:pt x="25908" y="480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61" name="object 4761"/>
            <p:cNvSpPr/>
            <p:nvPr/>
          </p:nvSpPr>
          <p:spPr>
            <a:xfrm>
              <a:off x="4785245" y="3972305"/>
              <a:ext cx="108585" cy="48260"/>
            </a:xfrm>
            <a:custGeom>
              <a:avLst/>
              <a:gdLst/>
              <a:ahLst/>
              <a:cxnLst/>
              <a:rect l="l" t="t" r="r" b="b"/>
              <a:pathLst>
                <a:path w="108585" h="48260">
                  <a:moveTo>
                    <a:pt x="108203" y="0"/>
                  </a:moveTo>
                  <a:lnTo>
                    <a:pt x="0" y="0"/>
                  </a:lnTo>
                  <a:lnTo>
                    <a:pt x="25908" y="48006"/>
                  </a:lnTo>
                  <a:lnTo>
                    <a:pt x="10820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62" name="object 4762"/>
            <p:cNvSpPr/>
            <p:nvPr/>
          </p:nvSpPr>
          <p:spPr>
            <a:xfrm>
              <a:off x="4785245" y="3972305"/>
              <a:ext cx="108585" cy="48260"/>
            </a:xfrm>
            <a:custGeom>
              <a:avLst/>
              <a:gdLst/>
              <a:ahLst/>
              <a:cxnLst/>
              <a:rect l="l" t="t" r="r" b="b"/>
              <a:pathLst>
                <a:path w="108585" h="48260">
                  <a:moveTo>
                    <a:pt x="0" y="0"/>
                  </a:moveTo>
                  <a:lnTo>
                    <a:pt x="108203" y="0"/>
                  </a:lnTo>
                  <a:lnTo>
                    <a:pt x="25908" y="480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763" name="object 4763"/>
          <p:cNvGrpSpPr/>
          <p:nvPr/>
        </p:nvGrpSpPr>
        <p:grpSpPr>
          <a:xfrm>
            <a:off x="7051347" y="5472510"/>
            <a:ext cx="591286" cy="5187"/>
            <a:chOff x="3809504" y="4019930"/>
            <a:chExt cx="434340" cy="3810"/>
          </a:xfrm>
        </p:grpSpPr>
        <p:sp>
          <p:nvSpPr>
            <p:cNvPr id="4764" name="object 4764"/>
            <p:cNvSpPr/>
            <p:nvPr/>
          </p:nvSpPr>
          <p:spPr>
            <a:xfrm>
              <a:off x="3809885" y="4020311"/>
              <a:ext cx="429259" cy="3175"/>
            </a:xfrm>
            <a:custGeom>
              <a:avLst/>
              <a:gdLst/>
              <a:ahLst/>
              <a:cxnLst/>
              <a:rect l="l" t="t" r="r" b="b"/>
              <a:pathLst>
                <a:path w="429260" h="3175">
                  <a:moveTo>
                    <a:pt x="429006" y="3048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429006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65" name="object 4765"/>
            <p:cNvSpPr/>
            <p:nvPr/>
          </p:nvSpPr>
          <p:spPr>
            <a:xfrm>
              <a:off x="3809885" y="4020311"/>
              <a:ext cx="429259" cy="3175"/>
            </a:xfrm>
            <a:custGeom>
              <a:avLst/>
              <a:gdLst/>
              <a:ahLst/>
              <a:cxnLst/>
              <a:rect l="l" t="t" r="r" b="b"/>
              <a:pathLst>
                <a:path w="429260" h="3175">
                  <a:moveTo>
                    <a:pt x="-380" y="1524"/>
                  </a:moveTo>
                  <a:lnTo>
                    <a:pt x="429386" y="1524"/>
                  </a:lnTo>
                </a:path>
              </a:pathLst>
            </a:custGeom>
            <a:ln w="380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66" name="object 4766"/>
            <p:cNvSpPr/>
            <p:nvPr/>
          </p:nvSpPr>
          <p:spPr>
            <a:xfrm>
              <a:off x="3809885" y="4020311"/>
              <a:ext cx="433705" cy="3175"/>
            </a:xfrm>
            <a:custGeom>
              <a:avLst/>
              <a:gdLst/>
              <a:ahLst/>
              <a:cxnLst/>
              <a:rect l="l" t="t" r="r" b="b"/>
              <a:pathLst>
                <a:path w="433704" h="3175">
                  <a:moveTo>
                    <a:pt x="433577" y="0"/>
                  </a:moveTo>
                  <a:lnTo>
                    <a:pt x="0" y="0"/>
                  </a:lnTo>
                  <a:lnTo>
                    <a:pt x="429006" y="3048"/>
                  </a:lnTo>
                  <a:lnTo>
                    <a:pt x="43357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67" name="object 4767"/>
            <p:cNvSpPr/>
            <p:nvPr/>
          </p:nvSpPr>
          <p:spPr>
            <a:xfrm>
              <a:off x="3809885" y="4020311"/>
              <a:ext cx="433705" cy="3175"/>
            </a:xfrm>
            <a:custGeom>
              <a:avLst/>
              <a:gdLst/>
              <a:ahLst/>
              <a:cxnLst/>
              <a:rect l="l" t="t" r="r" b="b"/>
              <a:pathLst>
                <a:path w="433704" h="3175">
                  <a:moveTo>
                    <a:pt x="-380" y="1524"/>
                  </a:moveTo>
                  <a:lnTo>
                    <a:pt x="433958" y="1524"/>
                  </a:lnTo>
                </a:path>
              </a:pathLst>
            </a:custGeom>
            <a:ln w="380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768" name="object 4768"/>
          <p:cNvGrpSpPr/>
          <p:nvPr/>
        </p:nvGrpSpPr>
        <p:grpSpPr>
          <a:xfrm>
            <a:off x="7907156" y="5472510"/>
            <a:ext cx="274032" cy="5187"/>
            <a:chOff x="4438154" y="4019930"/>
            <a:chExt cx="201295" cy="3810"/>
          </a:xfrm>
        </p:grpSpPr>
        <p:sp>
          <p:nvSpPr>
            <p:cNvPr id="4769" name="object 4769"/>
            <p:cNvSpPr/>
            <p:nvPr/>
          </p:nvSpPr>
          <p:spPr>
            <a:xfrm>
              <a:off x="4438535" y="4020311"/>
              <a:ext cx="195580" cy="3175"/>
            </a:xfrm>
            <a:custGeom>
              <a:avLst/>
              <a:gdLst/>
              <a:ahLst/>
              <a:cxnLst/>
              <a:rect l="l" t="t" r="r" b="b"/>
              <a:pathLst>
                <a:path w="195579" h="3175">
                  <a:moveTo>
                    <a:pt x="195072" y="3048"/>
                  </a:moveTo>
                  <a:lnTo>
                    <a:pt x="762" y="0"/>
                  </a:lnTo>
                  <a:lnTo>
                    <a:pt x="0" y="3048"/>
                  </a:lnTo>
                  <a:lnTo>
                    <a:pt x="195072" y="304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70" name="object 4770"/>
            <p:cNvSpPr/>
            <p:nvPr/>
          </p:nvSpPr>
          <p:spPr>
            <a:xfrm>
              <a:off x="4438535" y="4020311"/>
              <a:ext cx="195580" cy="3175"/>
            </a:xfrm>
            <a:custGeom>
              <a:avLst/>
              <a:gdLst/>
              <a:ahLst/>
              <a:cxnLst/>
              <a:rect l="l" t="t" r="r" b="b"/>
              <a:pathLst>
                <a:path w="195579" h="3175">
                  <a:moveTo>
                    <a:pt x="762" y="0"/>
                  </a:moveTo>
                  <a:lnTo>
                    <a:pt x="0" y="3048"/>
                  </a:lnTo>
                  <a:lnTo>
                    <a:pt x="195072" y="3048"/>
                  </a:lnTo>
                  <a:lnTo>
                    <a:pt x="76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71" name="object 4771"/>
            <p:cNvSpPr/>
            <p:nvPr/>
          </p:nvSpPr>
          <p:spPr>
            <a:xfrm>
              <a:off x="4439297" y="4020311"/>
              <a:ext cx="200025" cy="3175"/>
            </a:xfrm>
            <a:custGeom>
              <a:avLst/>
              <a:gdLst/>
              <a:ahLst/>
              <a:cxnLst/>
              <a:rect l="l" t="t" r="r" b="b"/>
              <a:pathLst>
                <a:path w="200025" h="3175">
                  <a:moveTo>
                    <a:pt x="199644" y="0"/>
                  </a:moveTo>
                  <a:lnTo>
                    <a:pt x="0" y="0"/>
                  </a:lnTo>
                  <a:lnTo>
                    <a:pt x="194310" y="3048"/>
                  </a:lnTo>
                  <a:lnTo>
                    <a:pt x="199644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72" name="object 4772"/>
            <p:cNvSpPr/>
            <p:nvPr/>
          </p:nvSpPr>
          <p:spPr>
            <a:xfrm>
              <a:off x="4439297" y="4020311"/>
              <a:ext cx="200025" cy="3175"/>
            </a:xfrm>
            <a:custGeom>
              <a:avLst/>
              <a:gdLst/>
              <a:ahLst/>
              <a:cxnLst/>
              <a:rect l="l" t="t" r="r" b="b"/>
              <a:pathLst>
                <a:path w="200025" h="3175">
                  <a:moveTo>
                    <a:pt x="0" y="0"/>
                  </a:moveTo>
                  <a:lnTo>
                    <a:pt x="199644" y="0"/>
                  </a:lnTo>
                  <a:lnTo>
                    <a:pt x="194310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773" name="object 4773"/>
          <p:cNvGrpSpPr/>
          <p:nvPr/>
        </p:nvGrpSpPr>
        <p:grpSpPr>
          <a:xfrm>
            <a:off x="8405081" y="5472510"/>
            <a:ext cx="10373" cy="5187"/>
            <a:chOff x="4803914" y="4019930"/>
            <a:chExt cx="7620" cy="3810"/>
          </a:xfrm>
        </p:grpSpPr>
        <p:sp>
          <p:nvSpPr>
            <p:cNvPr id="4774" name="object 4774"/>
            <p:cNvSpPr/>
            <p:nvPr/>
          </p:nvSpPr>
          <p:spPr>
            <a:xfrm>
              <a:off x="4804295" y="4020311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6858" y="0"/>
                  </a:moveTo>
                  <a:lnTo>
                    <a:pt x="0" y="0"/>
                  </a:lnTo>
                  <a:lnTo>
                    <a:pt x="1524" y="3048"/>
                  </a:lnTo>
                  <a:lnTo>
                    <a:pt x="685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75" name="object 4775"/>
            <p:cNvSpPr/>
            <p:nvPr/>
          </p:nvSpPr>
          <p:spPr>
            <a:xfrm>
              <a:off x="4804295" y="4020311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0" y="0"/>
                  </a:moveTo>
                  <a:lnTo>
                    <a:pt x="6858" y="0"/>
                  </a:lnTo>
                  <a:lnTo>
                    <a:pt x="1524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776" name="object 4776"/>
          <p:cNvGrpSpPr/>
          <p:nvPr/>
        </p:nvGrpSpPr>
        <p:grpSpPr>
          <a:xfrm>
            <a:off x="7051347" y="5476660"/>
            <a:ext cx="585235" cy="14696"/>
            <a:chOff x="3809504" y="4022978"/>
            <a:chExt cx="429895" cy="10795"/>
          </a:xfrm>
        </p:grpSpPr>
        <p:sp>
          <p:nvSpPr>
            <p:cNvPr id="4777" name="object 4777"/>
            <p:cNvSpPr/>
            <p:nvPr/>
          </p:nvSpPr>
          <p:spPr>
            <a:xfrm>
              <a:off x="3809885" y="4023359"/>
              <a:ext cx="414655" cy="10160"/>
            </a:xfrm>
            <a:custGeom>
              <a:avLst/>
              <a:gdLst/>
              <a:ahLst/>
              <a:cxnLst/>
              <a:rect l="l" t="t" r="r" b="b"/>
              <a:pathLst>
                <a:path w="414654" h="10160">
                  <a:moveTo>
                    <a:pt x="414527" y="9905"/>
                  </a:moveTo>
                  <a:lnTo>
                    <a:pt x="0" y="0"/>
                  </a:lnTo>
                  <a:lnTo>
                    <a:pt x="762" y="9905"/>
                  </a:lnTo>
                  <a:lnTo>
                    <a:pt x="414527" y="990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78" name="object 4778"/>
            <p:cNvSpPr/>
            <p:nvPr/>
          </p:nvSpPr>
          <p:spPr>
            <a:xfrm>
              <a:off x="3809885" y="4023359"/>
              <a:ext cx="414655" cy="10160"/>
            </a:xfrm>
            <a:custGeom>
              <a:avLst/>
              <a:gdLst/>
              <a:ahLst/>
              <a:cxnLst/>
              <a:rect l="l" t="t" r="r" b="b"/>
              <a:pathLst>
                <a:path w="414654" h="10160">
                  <a:moveTo>
                    <a:pt x="0" y="0"/>
                  </a:moveTo>
                  <a:lnTo>
                    <a:pt x="762" y="9905"/>
                  </a:lnTo>
                  <a:lnTo>
                    <a:pt x="414527" y="99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79" name="object 4779"/>
            <p:cNvSpPr/>
            <p:nvPr/>
          </p:nvSpPr>
          <p:spPr>
            <a:xfrm>
              <a:off x="3809885" y="4023359"/>
              <a:ext cx="429259" cy="10160"/>
            </a:xfrm>
            <a:custGeom>
              <a:avLst/>
              <a:gdLst/>
              <a:ahLst/>
              <a:cxnLst/>
              <a:rect l="l" t="t" r="r" b="b"/>
              <a:pathLst>
                <a:path w="429260" h="10160">
                  <a:moveTo>
                    <a:pt x="429006" y="0"/>
                  </a:moveTo>
                  <a:lnTo>
                    <a:pt x="0" y="0"/>
                  </a:lnTo>
                  <a:lnTo>
                    <a:pt x="414527" y="9905"/>
                  </a:lnTo>
                  <a:lnTo>
                    <a:pt x="429006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80" name="object 4780"/>
            <p:cNvSpPr/>
            <p:nvPr/>
          </p:nvSpPr>
          <p:spPr>
            <a:xfrm>
              <a:off x="3809885" y="4023359"/>
              <a:ext cx="429259" cy="10160"/>
            </a:xfrm>
            <a:custGeom>
              <a:avLst/>
              <a:gdLst/>
              <a:ahLst/>
              <a:cxnLst/>
              <a:rect l="l" t="t" r="r" b="b"/>
              <a:pathLst>
                <a:path w="429260" h="10160">
                  <a:moveTo>
                    <a:pt x="0" y="0"/>
                  </a:moveTo>
                  <a:lnTo>
                    <a:pt x="429006" y="0"/>
                  </a:lnTo>
                  <a:lnTo>
                    <a:pt x="414527" y="99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781" name="object 4781"/>
          <p:cNvGrpSpPr/>
          <p:nvPr/>
        </p:nvGrpSpPr>
        <p:grpSpPr>
          <a:xfrm>
            <a:off x="7906118" y="5476660"/>
            <a:ext cx="267981" cy="14696"/>
            <a:chOff x="4437392" y="4022978"/>
            <a:chExt cx="196850" cy="10795"/>
          </a:xfrm>
        </p:grpSpPr>
        <p:sp>
          <p:nvSpPr>
            <p:cNvPr id="4782" name="object 4782"/>
            <p:cNvSpPr/>
            <p:nvPr/>
          </p:nvSpPr>
          <p:spPr>
            <a:xfrm>
              <a:off x="4437773" y="4023359"/>
              <a:ext cx="178435" cy="10160"/>
            </a:xfrm>
            <a:custGeom>
              <a:avLst/>
              <a:gdLst/>
              <a:ahLst/>
              <a:cxnLst/>
              <a:rect l="l" t="t" r="r" b="b"/>
              <a:pathLst>
                <a:path w="178435" h="10160">
                  <a:moveTo>
                    <a:pt x="178308" y="9905"/>
                  </a:moveTo>
                  <a:lnTo>
                    <a:pt x="762" y="0"/>
                  </a:lnTo>
                  <a:lnTo>
                    <a:pt x="0" y="9905"/>
                  </a:lnTo>
                  <a:lnTo>
                    <a:pt x="178308" y="990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83" name="object 4783"/>
            <p:cNvSpPr/>
            <p:nvPr/>
          </p:nvSpPr>
          <p:spPr>
            <a:xfrm>
              <a:off x="4437773" y="4023359"/>
              <a:ext cx="178435" cy="10160"/>
            </a:xfrm>
            <a:custGeom>
              <a:avLst/>
              <a:gdLst/>
              <a:ahLst/>
              <a:cxnLst/>
              <a:rect l="l" t="t" r="r" b="b"/>
              <a:pathLst>
                <a:path w="178435" h="10160">
                  <a:moveTo>
                    <a:pt x="762" y="0"/>
                  </a:moveTo>
                  <a:lnTo>
                    <a:pt x="0" y="9905"/>
                  </a:lnTo>
                  <a:lnTo>
                    <a:pt x="178308" y="9905"/>
                  </a:lnTo>
                  <a:lnTo>
                    <a:pt x="762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84" name="object 4784"/>
            <p:cNvSpPr/>
            <p:nvPr/>
          </p:nvSpPr>
          <p:spPr>
            <a:xfrm>
              <a:off x="4438535" y="4023359"/>
              <a:ext cx="195580" cy="10160"/>
            </a:xfrm>
            <a:custGeom>
              <a:avLst/>
              <a:gdLst/>
              <a:ahLst/>
              <a:cxnLst/>
              <a:rect l="l" t="t" r="r" b="b"/>
              <a:pathLst>
                <a:path w="195579" h="10160">
                  <a:moveTo>
                    <a:pt x="195072" y="0"/>
                  </a:moveTo>
                  <a:lnTo>
                    <a:pt x="0" y="0"/>
                  </a:lnTo>
                  <a:lnTo>
                    <a:pt x="177546" y="9905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85" name="object 4785"/>
            <p:cNvSpPr/>
            <p:nvPr/>
          </p:nvSpPr>
          <p:spPr>
            <a:xfrm>
              <a:off x="4438535" y="4023359"/>
              <a:ext cx="195580" cy="10160"/>
            </a:xfrm>
            <a:custGeom>
              <a:avLst/>
              <a:gdLst/>
              <a:ahLst/>
              <a:cxnLst/>
              <a:rect l="l" t="t" r="r" b="b"/>
              <a:pathLst>
                <a:path w="195579" h="10160">
                  <a:moveTo>
                    <a:pt x="0" y="0"/>
                  </a:moveTo>
                  <a:lnTo>
                    <a:pt x="195072" y="0"/>
                  </a:lnTo>
                  <a:lnTo>
                    <a:pt x="177546" y="99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786" name="object 4786"/>
          <p:cNvGrpSpPr/>
          <p:nvPr/>
        </p:nvGrpSpPr>
        <p:grpSpPr>
          <a:xfrm>
            <a:off x="7052385" y="5490145"/>
            <a:ext cx="564488" cy="33714"/>
            <a:chOff x="3810266" y="4032884"/>
            <a:chExt cx="414655" cy="24765"/>
          </a:xfrm>
        </p:grpSpPr>
        <p:sp>
          <p:nvSpPr>
            <p:cNvPr id="4787" name="object 4787"/>
            <p:cNvSpPr/>
            <p:nvPr/>
          </p:nvSpPr>
          <p:spPr>
            <a:xfrm>
              <a:off x="3810647" y="4033265"/>
              <a:ext cx="381000" cy="24130"/>
            </a:xfrm>
            <a:custGeom>
              <a:avLst/>
              <a:gdLst/>
              <a:ahLst/>
              <a:cxnLst/>
              <a:rect l="l" t="t" r="r" b="b"/>
              <a:pathLst>
                <a:path w="381000" h="24129">
                  <a:moveTo>
                    <a:pt x="381000" y="23622"/>
                  </a:moveTo>
                  <a:lnTo>
                    <a:pt x="0" y="0"/>
                  </a:lnTo>
                  <a:lnTo>
                    <a:pt x="2286" y="23622"/>
                  </a:lnTo>
                  <a:lnTo>
                    <a:pt x="381000" y="236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88" name="object 4788"/>
            <p:cNvSpPr/>
            <p:nvPr/>
          </p:nvSpPr>
          <p:spPr>
            <a:xfrm>
              <a:off x="3810647" y="4033265"/>
              <a:ext cx="381000" cy="24130"/>
            </a:xfrm>
            <a:custGeom>
              <a:avLst/>
              <a:gdLst/>
              <a:ahLst/>
              <a:cxnLst/>
              <a:rect l="l" t="t" r="r" b="b"/>
              <a:pathLst>
                <a:path w="381000" h="24129">
                  <a:moveTo>
                    <a:pt x="0" y="0"/>
                  </a:moveTo>
                  <a:lnTo>
                    <a:pt x="2286" y="23622"/>
                  </a:lnTo>
                  <a:lnTo>
                    <a:pt x="381000" y="2362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89" name="object 4789"/>
            <p:cNvSpPr/>
            <p:nvPr/>
          </p:nvSpPr>
          <p:spPr>
            <a:xfrm>
              <a:off x="3810647" y="4033265"/>
              <a:ext cx="414020" cy="24130"/>
            </a:xfrm>
            <a:custGeom>
              <a:avLst/>
              <a:gdLst/>
              <a:ahLst/>
              <a:cxnLst/>
              <a:rect l="l" t="t" r="r" b="b"/>
              <a:pathLst>
                <a:path w="414020" h="24129">
                  <a:moveTo>
                    <a:pt x="413765" y="0"/>
                  </a:moveTo>
                  <a:lnTo>
                    <a:pt x="0" y="0"/>
                  </a:lnTo>
                  <a:lnTo>
                    <a:pt x="381000" y="23622"/>
                  </a:lnTo>
                  <a:lnTo>
                    <a:pt x="413765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90" name="object 4790"/>
            <p:cNvSpPr/>
            <p:nvPr/>
          </p:nvSpPr>
          <p:spPr>
            <a:xfrm>
              <a:off x="3810647" y="4033265"/>
              <a:ext cx="414020" cy="24130"/>
            </a:xfrm>
            <a:custGeom>
              <a:avLst/>
              <a:gdLst/>
              <a:ahLst/>
              <a:cxnLst/>
              <a:rect l="l" t="t" r="r" b="b"/>
              <a:pathLst>
                <a:path w="414020" h="24129">
                  <a:moveTo>
                    <a:pt x="0" y="0"/>
                  </a:moveTo>
                  <a:lnTo>
                    <a:pt x="413765" y="0"/>
                  </a:lnTo>
                  <a:lnTo>
                    <a:pt x="381000" y="2362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791" name="object 4791"/>
          <p:cNvGrpSpPr/>
          <p:nvPr/>
        </p:nvGrpSpPr>
        <p:grpSpPr>
          <a:xfrm>
            <a:off x="7900932" y="5490145"/>
            <a:ext cx="248963" cy="33714"/>
            <a:chOff x="4433582" y="4032884"/>
            <a:chExt cx="182880" cy="24765"/>
          </a:xfrm>
        </p:grpSpPr>
        <p:sp>
          <p:nvSpPr>
            <p:cNvPr id="4792" name="object 4792"/>
            <p:cNvSpPr/>
            <p:nvPr/>
          </p:nvSpPr>
          <p:spPr>
            <a:xfrm>
              <a:off x="4433963" y="4033265"/>
              <a:ext cx="178435" cy="24130"/>
            </a:xfrm>
            <a:custGeom>
              <a:avLst/>
              <a:gdLst/>
              <a:ahLst/>
              <a:cxnLst/>
              <a:rect l="l" t="t" r="r" b="b"/>
              <a:pathLst>
                <a:path w="178435" h="24129">
                  <a:moveTo>
                    <a:pt x="178308" y="23622"/>
                  </a:moveTo>
                  <a:lnTo>
                    <a:pt x="3810" y="0"/>
                  </a:lnTo>
                  <a:lnTo>
                    <a:pt x="0" y="23622"/>
                  </a:lnTo>
                  <a:lnTo>
                    <a:pt x="178308" y="23622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93" name="object 4793"/>
            <p:cNvSpPr/>
            <p:nvPr/>
          </p:nvSpPr>
          <p:spPr>
            <a:xfrm>
              <a:off x="4433963" y="4033265"/>
              <a:ext cx="178435" cy="24130"/>
            </a:xfrm>
            <a:custGeom>
              <a:avLst/>
              <a:gdLst/>
              <a:ahLst/>
              <a:cxnLst/>
              <a:rect l="l" t="t" r="r" b="b"/>
              <a:pathLst>
                <a:path w="178435" h="24129">
                  <a:moveTo>
                    <a:pt x="3810" y="0"/>
                  </a:moveTo>
                  <a:lnTo>
                    <a:pt x="0" y="23622"/>
                  </a:lnTo>
                  <a:lnTo>
                    <a:pt x="178308" y="23622"/>
                  </a:lnTo>
                  <a:lnTo>
                    <a:pt x="381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94" name="object 4794"/>
            <p:cNvSpPr/>
            <p:nvPr/>
          </p:nvSpPr>
          <p:spPr>
            <a:xfrm>
              <a:off x="4437773" y="4033265"/>
              <a:ext cx="178435" cy="24130"/>
            </a:xfrm>
            <a:custGeom>
              <a:avLst/>
              <a:gdLst/>
              <a:ahLst/>
              <a:cxnLst/>
              <a:rect l="l" t="t" r="r" b="b"/>
              <a:pathLst>
                <a:path w="178435" h="24129">
                  <a:moveTo>
                    <a:pt x="178308" y="0"/>
                  </a:moveTo>
                  <a:lnTo>
                    <a:pt x="0" y="0"/>
                  </a:lnTo>
                  <a:lnTo>
                    <a:pt x="174498" y="23622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95" name="object 4795"/>
            <p:cNvSpPr/>
            <p:nvPr/>
          </p:nvSpPr>
          <p:spPr>
            <a:xfrm>
              <a:off x="4437773" y="4033265"/>
              <a:ext cx="178435" cy="24130"/>
            </a:xfrm>
            <a:custGeom>
              <a:avLst/>
              <a:gdLst/>
              <a:ahLst/>
              <a:cxnLst/>
              <a:rect l="l" t="t" r="r" b="b"/>
              <a:pathLst>
                <a:path w="178435" h="24129">
                  <a:moveTo>
                    <a:pt x="0" y="0"/>
                  </a:moveTo>
                  <a:lnTo>
                    <a:pt x="178308" y="0"/>
                  </a:lnTo>
                  <a:lnTo>
                    <a:pt x="174498" y="2362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796" name="object 4796"/>
          <p:cNvGrpSpPr/>
          <p:nvPr/>
        </p:nvGrpSpPr>
        <p:grpSpPr>
          <a:xfrm>
            <a:off x="7055496" y="5522304"/>
            <a:ext cx="635374" cy="117566"/>
            <a:chOff x="3812552" y="4056507"/>
            <a:chExt cx="466725" cy="86360"/>
          </a:xfrm>
        </p:grpSpPr>
        <p:sp>
          <p:nvSpPr>
            <p:cNvPr id="4797" name="object 4797"/>
            <p:cNvSpPr/>
            <p:nvPr/>
          </p:nvSpPr>
          <p:spPr>
            <a:xfrm>
              <a:off x="3812933" y="4056888"/>
              <a:ext cx="466090" cy="85725"/>
            </a:xfrm>
            <a:custGeom>
              <a:avLst/>
              <a:gdLst/>
              <a:ahLst/>
              <a:cxnLst/>
              <a:rect l="l" t="t" r="r" b="b"/>
              <a:pathLst>
                <a:path w="466089" h="85725">
                  <a:moveTo>
                    <a:pt x="465582" y="85344"/>
                  </a:moveTo>
                  <a:lnTo>
                    <a:pt x="0" y="0"/>
                  </a:lnTo>
                  <a:lnTo>
                    <a:pt x="6096" y="85344"/>
                  </a:lnTo>
                  <a:lnTo>
                    <a:pt x="465582" y="8534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98" name="object 4798"/>
            <p:cNvSpPr/>
            <p:nvPr/>
          </p:nvSpPr>
          <p:spPr>
            <a:xfrm>
              <a:off x="3812933" y="4056888"/>
              <a:ext cx="466090" cy="85725"/>
            </a:xfrm>
            <a:custGeom>
              <a:avLst/>
              <a:gdLst/>
              <a:ahLst/>
              <a:cxnLst/>
              <a:rect l="l" t="t" r="r" b="b"/>
              <a:pathLst>
                <a:path w="466089" h="85725">
                  <a:moveTo>
                    <a:pt x="0" y="0"/>
                  </a:moveTo>
                  <a:lnTo>
                    <a:pt x="6096" y="85344"/>
                  </a:lnTo>
                  <a:lnTo>
                    <a:pt x="465582" y="853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799" name="object 4799"/>
            <p:cNvSpPr/>
            <p:nvPr/>
          </p:nvSpPr>
          <p:spPr>
            <a:xfrm>
              <a:off x="3812933" y="4056888"/>
              <a:ext cx="466090" cy="85725"/>
            </a:xfrm>
            <a:custGeom>
              <a:avLst/>
              <a:gdLst/>
              <a:ahLst/>
              <a:cxnLst/>
              <a:rect l="l" t="t" r="r" b="b"/>
              <a:pathLst>
                <a:path w="466089" h="85725">
                  <a:moveTo>
                    <a:pt x="465582" y="85344"/>
                  </a:moveTo>
                  <a:lnTo>
                    <a:pt x="378713" y="0"/>
                  </a:lnTo>
                  <a:lnTo>
                    <a:pt x="0" y="0"/>
                  </a:lnTo>
                  <a:lnTo>
                    <a:pt x="465582" y="8534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00" name="object 4800"/>
            <p:cNvSpPr/>
            <p:nvPr/>
          </p:nvSpPr>
          <p:spPr>
            <a:xfrm>
              <a:off x="3812933" y="4056888"/>
              <a:ext cx="466090" cy="85725"/>
            </a:xfrm>
            <a:custGeom>
              <a:avLst/>
              <a:gdLst/>
              <a:ahLst/>
              <a:cxnLst/>
              <a:rect l="l" t="t" r="r" b="b"/>
              <a:pathLst>
                <a:path w="466089" h="85725">
                  <a:moveTo>
                    <a:pt x="0" y="0"/>
                  </a:moveTo>
                  <a:lnTo>
                    <a:pt x="378713" y="0"/>
                  </a:lnTo>
                  <a:lnTo>
                    <a:pt x="465582" y="853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pic>
        <p:nvPicPr>
          <p:cNvPr id="4801" name="object 480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84335" y="5522304"/>
            <a:ext cx="260372" cy="117219"/>
          </a:xfrm>
          <a:prstGeom prst="rect">
            <a:avLst/>
          </a:prstGeom>
        </p:spPr>
      </p:pic>
      <p:grpSp>
        <p:nvGrpSpPr>
          <p:cNvPr id="4802" name="object 4802"/>
          <p:cNvGrpSpPr/>
          <p:nvPr/>
        </p:nvGrpSpPr>
        <p:grpSpPr>
          <a:xfrm>
            <a:off x="7063795" y="5638486"/>
            <a:ext cx="660443" cy="35441"/>
            <a:chOff x="3818648" y="4141851"/>
            <a:chExt cx="485140" cy="26034"/>
          </a:xfrm>
        </p:grpSpPr>
        <p:sp>
          <p:nvSpPr>
            <p:cNvPr id="4803" name="object 4803"/>
            <p:cNvSpPr/>
            <p:nvPr/>
          </p:nvSpPr>
          <p:spPr>
            <a:xfrm>
              <a:off x="3819029" y="4142232"/>
              <a:ext cx="483870" cy="25400"/>
            </a:xfrm>
            <a:custGeom>
              <a:avLst/>
              <a:gdLst/>
              <a:ahLst/>
              <a:cxnLst/>
              <a:rect l="l" t="t" r="r" b="b"/>
              <a:pathLst>
                <a:path w="483870" h="25400">
                  <a:moveTo>
                    <a:pt x="483869" y="25145"/>
                  </a:moveTo>
                  <a:lnTo>
                    <a:pt x="0" y="0"/>
                  </a:lnTo>
                  <a:lnTo>
                    <a:pt x="2286" y="25145"/>
                  </a:lnTo>
                  <a:lnTo>
                    <a:pt x="483869" y="2514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04" name="object 4804"/>
            <p:cNvSpPr/>
            <p:nvPr/>
          </p:nvSpPr>
          <p:spPr>
            <a:xfrm>
              <a:off x="3819029" y="4142232"/>
              <a:ext cx="483870" cy="25400"/>
            </a:xfrm>
            <a:custGeom>
              <a:avLst/>
              <a:gdLst/>
              <a:ahLst/>
              <a:cxnLst/>
              <a:rect l="l" t="t" r="r" b="b"/>
              <a:pathLst>
                <a:path w="483870" h="25400">
                  <a:moveTo>
                    <a:pt x="0" y="0"/>
                  </a:moveTo>
                  <a:lnTo>
                    <a:pt x="2286" y="25145"/>
                  </a:lnTo>
                  <a:lnTo>
                    <a:pt x="483869" y="2514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05" name="object 4805"/>
            <p:cNvSpPr/>
            <p:nvPr/>
          </p:nvSpPr>
          <p:spPr>
            <a:xfrm>
              <a:off x="3819029" y="4142232"/>
              <a:ext cx="483870" cy="25400"/>
            </a:xfrm>
            <a:custGeom>
              <a:avLst/>
              <a:gdLst/>
              <a:ahLst/>
              <a:cxnLst/>
              <a:rect l="l" t="t" r="r" b="b"/>
              <a:pathLst>
                <a:path w="483870" h="25400">
                  <a:moveTo>
                    <a:pt x="483869" y="25145"/>
                  </a:moveTo>
                  <a:lnTo>
                    <a:pt x="459486" y="0"/>
                  </a:lnTo>
                  <a:lnTo>
                    <a:pt x="0" y="0"/>
                  </a:lnTo>
                  <a:lnTo>
                    <a:pt x="483869" y="2514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06" name="object 4806"/>
            <p:cNvSpPr/>
            <p:nvPr/>
          </p:nvSpPr>
          <p:spPr>
            <a:xfrm>
              <a:off x="3819029" y="4142232"/>
              <a:ext cx="483870" cy="25400"/>
            </a:xfrm>
            <a:custGeom>
              <a:avLst/>
              <a:gdLst/>
              <a:ahLst/>
              <a:cxnLst/>
              <a:rect l="l" t="t" r="r" b="b"/>
              <a:pathLst>
                <a:path w="483870" h="25400">
                  <a:moveTo>
                    <a:pt x="0" y="0"/>
                  </a:moveTo>
                  <a:lnTo>
                    <a:pt x="459486" y="0"/>
                  </a:lnTo>
                  <a:lnTo>
                    <a:pt x="483869" y="2514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807" name="object 4807"/>
          <p:cNvGrpSpPr/>
          <p:nvPr/>
        </p:nvGrpSpPr>
        <p:grpSpPr>
          <a:xfrm>
            <a:off x="7880186" y="5638486"/>
            <a:ext cx="248098" cy="35441"/>
            <a:chOff x="4418342" y="4141851"/>
            <a:chExt cx="182245" cy="26034"/>
          </a:xfrm>
        </p:grpSpPr>
        <p:sp>
          <p:nvSpPr>
            <p:cNvPr id="4808" name="object 4808"/>
            <p:cNvSpPr/>
            <p:nvPr/>
          </p:nvSpPr>
          <p:spPr>
            <a:xfrm>
              <a:off x="4418723" y="4142232"/>
              <a:ext cx="138430" cy="25400"/>
            </a:xfrm>
            <a:custGeom>
              <a:avLst/>
              <a:gdLst/>
              <a:ahLst/>
              <a:cxnLst/>
              <a:rect l="l" t="t" r="r" b="b"/>
              <a:pathLst>
                <a:path w="138429" h="25400">
                  <a:moveTo>
                    <a:pt x="137922" y="25145"/>
                  </a:moveTo>
                  <a:lnTo>
                    <a:pt x="3048" y="0"/>
                  </a:lnTo>
                  <a:lnTo>
                    <a:pt x="0" y="25145"/>
                  </a:lnTo>
                  <a:lnTo>
                    <a:pt x="137922" y="25145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09" name="object 4809"/>
            <p:cNvSpPr/>
            <p:nvPr/>
          </p:nvSpPr>
          <p:spPr>
            <a:xfrm>
              <a:off x="4418723" y="4142232"/>
              <a:ext cx="138430" cy="25400"/>
            </a:xfrm>
            <a:custGeom>
              <a:avLst/>
              <a:gdLst/>
              <a:ahLst/>
              <a:cxnLst/>
              <a:rect l="l" t="t" r="r" b="b"/>
              <a:pathLst>
                <a:path w="138429" h="25400">
                  <a:moveTo>
                    <a:pt x="3048" y="0"/>
                  </a:moveTo>
                  <a:lnTo>
                    <a:pt x="0" y="25145"/>
                  </a:lnTo>
                  <a:lnTo>
                    <a:pt x="137922" y="25145"/>
                  </a:lnTo>
                  <a:lnTo>
                    <a:pt x="3048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10" name="object 4810"/>
            <p:cNvSpPr/>
            <p:nvPr/>
          </p:nvSpPr>
          <p:spPr>
            <a:xfrm>
              <a:off x="4421771" y="4142232"/>
              <a:ext cx="178435" cy="25400"/>
            </a:xfrm>
            <a:custGeom>
              <a:avLst/>
              <a:gdLst/>
              <a:ahLst/>
              <a:cxnLst/>
              <a:rect l="l" t="t" r="r" b="b"/>
              <a:pathLst>
                <a:path w="178435" h="25400">
                  <a:moveTo>
                    <a:pt x="178308" y="0"/>
                  </a:moveTo>
                  <a:lnTo>
                    <a:pt x="0" y="0"/>
                  </a:lnTo>
                  <a:lnTo>
                    <a:pt x="134874" y="25145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11" name="object 4811"/>
            <p:cNvSpPr/>
            <p:nvPr/>
          </p:nvSpPr>
          <p:spPr>
            <a:xfrm>
              <a:off x="4421771" y="4142232"/>
              <a:ext cx="178435" cy="25400"/>
            </a:xfrm>
            <a:custGeom>
              <a:avLst/>
              <a:gdLst/>
              <a:ahLst/>
              <a:cxnLst/>
              <a:rect l="l" t="t" r="r" b="b"/>
              <a:pathLst>
                <a:path w="178435" h="25400">
                  <a:moveTo>
                    <a:pt x="0" y="0"/>
                  </a:moveTo>
                  <a:lnTo>
                    <a:pt x="178308" y="0"/>
                  </a:lnTo>
                  <a:lnTo>
                    <a:pt x="134874" y="2514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4812" name="object 4812"/>
          <p:cNvGrpSpPr/>
          <p:nvPr/>
        </p:nvGrpSpPr>
        <p:grpSpPr>
          <a:xfrm>
            <a:off x="7066907" y="5672717"/>
            <a:ext cx="1002766" cy="554979"/>
            <a:chOff x="3820934" y="4166996"/>
            <a:chExt cx="736600" cy="407670"/>
          </a:xfrm>
        </p:grpSpPr>
        <p:pic>
          <p:nvPicPr>
            <p:cNvPr id="4813" name="object 48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20934" y="4166996"/>
              <a:ext cx="215645" cy="87629"/>
            </a:xfrm>
            <a:prstGeom prst="rect">
              <a:avLst/>
            </a:prstGeom>
          </p:spPr>
        </p:pic>
        <p:sp>
          <p:nvSpPr>
            <p:cNvPr id="4814" name="object 4814"/>
            <p:cNvSpPr/>
            <p:nvPr/>
          </p:nvSpPr>
          <p:spPr>
            <a:xfrm>
              <a:off x="4030103" y="4167377"/>
              <a:ext cx="361315" cy="86995"/>
            </a:xfrm>
            <a:custGeom>
              <a:avLst/>
              <a:gdLst/>
              <a:ahLst/>
              <a:cxnLst/>
              <a:rect l="l" t="t" r="r" b="b"/>
              <a:pathLst>
                <a:path w="361314" h="86995">
                  <a:moveTo>
                    <a:pt x="361188" y="86868"/>
                  </a:moveTo>
                  <a:lnTo>
                    <a:pt x="0" y="0"/>
                  </a:lnTo>
                  <a:lnTo>
                    <a:pt x="91439" y="86868"/>
                  </a:lnTo>
                  <a:lnTo>
                    <a:pt x="361188" y="868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15" name="object 4815"/>
            <p:cNvSpPr/>
            <p:nvPr/>
          </p:nvSpPr>
          <p:spPr>
            <a:xfrm>
              <a:off x="4030103" y="4167377"/>
              <a:ext cx="361315" cy="86995"/>
            </a:xfrm>
            <a:custGeom>
              <a:avLst/>
              <a:gdLst/>
              <a:ahLst/>
              <a:cxnLst/>
              <a:rect l="l" t="t" r="r" b="b"/>
              <a:pathLst>
                <a:path w="361314" h="86995">
                  <a:moveTo>
                    <a:pt x="0" y="0"/>
                  </a:moveTo>
                  <a:lnTo>
                    <a:pt x="91439" y="86868"/>
                  </a:lnTo>
                  <a:lnTo>
                    <a:pt x="361188" y="868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16" name="object 4816"/>
            <p:cNvSpPr/>
            <p:nvPr/>
          </p:nvSpPr>
          <p:spPr>
            <a:xfrm>
              <a:off x="4030103" y="4167377"/>
              <a:ext cx="361315" cy="86995"/>
            </a:xfrm>
            <a:custGeom>
              <a:avLst/>
              <a:gdLst/>
              <a:ahLst/>
              <a:cxnLst/>
              <a:rect l="l" t="t" r="r" b="b"/>
              <a:pathLst>
                <a:path w="361314" h="86995">
                  <a:moveTo>
                    <a:pt x="361188" y="86868"/>
                  </a:moveTo>
                  <a:lnTo>
                    <a:pt x="272795" y="0"/>
                  </a:lnTo>
                  <a:lnTo>
                    <a:pt x="0" y="0"/>
                  </a:lnTo>
                  <a:lnTo>
                    <a:pt x="361188" y="86868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17" name="object 4817"/>
            <p:cNvSpPr/>
            <p:nvPr/>
          </p:nvSpPr>
          <p:spPr>
            <a:xfrm>
              <a:off x="4030103" y="4167377"/>
              <a:ext cx="361315" cy="86995"/>
            </a:xfrm>
            <a:custGeom>
              <a:avLst/>
              <a:gdLst/>
              <a:ahLst/>
              <a:cxnLst/>
              <a:rect l="l" t="t" r="r" b="b"/>
              <a:pathLst>
                <a:path w="361314" h="86995">
                  <a:moveTo>
                    <a:pt x="0" y="0"/>
                  </a:moveTo>
                  <a:lnTo>
                    <a:pt x="272795" y="0"/>
                  </a:lnTo>
                  <a:lnTo>
                    <a:pt x="361188" y="868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pic>
          <p:nvPicPr>
            <p:cNvPr id="4818" name="object 48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06150" y="4166996"/>
              <a:ext cx="150875" cy="87629"/>
            </a:xfrm>
            <a:prstGeom prst="rect">
              <a:avLst/>
            </a:prstGeom>
          </p:spPr>
        </p:pic>
        <p:sp>
          <p:nvSpPr>
            <p:cNvPr id="4819" name="object 4819"/>
            <p:cNvSpPr/>
            <p:nvPr/>
          </p:nvSpPr>
          <p:spPr>
            <a:xfrm>
              <a:off x="3827411" y="4254245"/>
              <a:ext cx="209550" cy="5715"/>
            </a:xfrm>
            <a:custGeom>
              <a:avLst/>
              <a:gdLst/>
              <a:ahLst/>
              <a:cxnLst/>
              <a:rect l="l" t="t" r="r" b="b"/>
              <a:pathLst>
                <a:path w="209550" h="5714">
                  <a:moveTo>
                    <a:pt x="209550" y="5333"/>
                  </a:moveTo>
                  <a:lnTo>
                    <a:pt x="0" y="0"/>
                  </a:lnTo>
                  <a:lnTo>
                    <a:pt x="762" y="5333"/>
                  </a:lnTo>
                  <a:lnTo>
                    <a:pt x="209550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20" name="object 4820"/>
            <p:cNvSpPr/>
            <p:nvPr/>
          </p:nvSpPr>
          <p:spPr>
            <a:xfrm>
              <a:off x="3827411" y="4254245"/>
              <a:ext cx="209550" cy="5715"/>
            </a:xfrm>
            <a:custGeom>
              <a:avLst/>
              <a:gdLst/>
              <a:ahLst/>
              <a:cxnLst/>
              <a:rect l="l" t="t" r="r" b="b"/>
              <a:pathLst>
                <a:path w="209550" h="5714">
                  <a:moveTo>
                    <a:pt x="0" y="0"/>
                  </a:moveTo>
                  <a:lnTo>
                    <a:pt x="762" y="5333"/>
                  </a:lnTo>
                  <a:lnTo>
                    <a:pt x="209550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21" name="object 4821"/>
            <p:cNvSpPr/>
            <p:nvPr/>
          </p:nvSpPr>
          <p:spPr>
            <a:xfrm>
              <a:off x="3827411" y="4254245"/>
              <a:ext cx="209550" cy="5715"/>
            </a:xfrm>
            <a:custGeom>
              <a:avLst/>
              <a:gdLst/>
              <a:ahLst/>
              <a:cxnLst/>
              <a:rect l="l" t="t" r="r" b="b"/>
              <a:pathLst>
                <a:path w="209550" h="5714">
                  <a:moveTo>
                    <a:pt x="209550" y="5333"/>
                  </a:moveTo>
                  <a:lnTo>
                    <a:pt x="208787" y="0"/>
                  </a:lnTo>
                  <a:lnTo>
                    <a:pt x="0" y="0"/>
                  </a:lnTo>
                  <a:lnTo>
                    <a:pt x="209550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22" name="object 4822"/>
            <p:cNvSpPr/>
            <p:nvPr/>
          </p:nvSpPr>
          <p:spPr>
            <a:xfrm>
              <a:off x="3827411" y="4254245"/>
              <a:ext cx="209550" cy="5715"/>
            </a:xfrm>
            <a:custGeom>
              <a:avLst/>
              <a:gdLst/>
              <a:ahLst/>
              <a:cxnLst/>
              <a:rect l="l" t="t" r="r" b="b"/>
              <a:pathLst>
                <a:path w="209550" h="5714">
                  <a:moveTo>
                    <a:pt x="0" y="0"/>
                  </a:moveTo>
                  <a:lnTo>
                    <a:pt x="208787" y="0"/>
                  </a:lnTo>
                  <a:lnTo>
                    <a:pt x="209550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23" name="object 4823"/>
            <p:cNvSpPr/>
            <p:nvPr/>
          </p:nvSpPr>
          <p:spPr>
            <a:xfrm>
              <a:off x="4121543" y="4254245"/>
              <a:ext cx="276225" cy="5715"/>
            </a:xfrm>
            <a:custGeom>
              <a:avLst/>
              <a:gdLst/>
              <a:ahLst/>
              <a:cxnLst/>
              <a:rect l="l" t="t" r="r" b="b"/>
              <a:pathLst>
                <a:path w="276225" h="5714">
                  <a:moveTo>
                    <a:pt x="275843" y="5333"/>
                  </a:moveTo>
                  <a:lnTo>
                    <a:pt x="0" y="0"/>
                  </a:lnTo>
                  <a:lnTo>
                    <a:pt x="5334" y="5333"/>
                  </a:lnTo>
                  <a:lnTo>
                    <a:pt x="275843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24" name="object 4824"/>
            <p:cNvSpPr/>
            <p:nvPr/>
          </p:nvSpPr>
          <p:spPr>
            <a:xfrm>
              <a:off x="4121543" y="4254245"/>
              <a:ext cx="276225" cy="5715"/>
            </a:xfrm>
            <a:custGeom>
              <a:avLst/>
              <a:gdLst/>
              <a:ahLst/>
              <a:cxnLst/>
              <a:rect l="l" t="t" r="r" b="b"/>
              <a:pathLst>
                <a:path w="276225" h="5714">
                  <a:moveTo>
                    <a:pt x="0" y="0"/>
                  </a:moveTo>
                  <a:lnTo>
                    <a:pt x="5334" y="5333"/>
                  </a:lnTo>
                  <a:lnTo>
                    <a:pt x="275843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25" name="object 4825"/>
            <p:cNvSpPr/>
            <p:nvPr/>
          </p:nvSpPr>
          <p:spPr>
            <a:xfrm>
              <a:off x="4121543" y="4254245"/>
              <a:ext cx="276225" cy="5715"/>
            </a:xfrm>
            <a:custGeom>
              <a:avLst/>
              <a:gdLst/>
              <a:ahLst/>
              <a:cxnLst/>
              <a:rect l="l" t="t" r="r" b="b"/>
              <a:pathLst>
                <a:path w="276225" h="5714">
                  <a:moveTo>
                    <a:pt x="275843" y="5333"/>
                  </a:moveTo>
                  <a:lnTo>
                    <a:pt x="269748" y="0"/>
                  </a:lnTo>
                  <a:lnTo>
                    <a:pt x="0" y="0"/>
                  </a:lnTo>
                  <a:lnTo>
                    <a:pt x="275843" y="533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26" name="object 4826"/>
            <p:cNvSpPr/>
            <p:nvPr/>
          </p:nvSpPr>
          <p:spPr>
            <a:xfrm>
              <a:off x="4121543" y="4254245"/>
              <a:ext cx="276225" cy="5715"/>
            </a:xfrm>
            <a:custGeom>
              <a:avLst/>
              <a:gdLst/>
              <a:ahLst/>
              <a:cxnLst/>
              <a:rect l="l" t="t" r="r" b="b"/>
              <a:pathLst>
                <a:path w="276225" h="5714">
                  <a:moveTo>
                    <a:pt x="0" y="0"/>
                  </a:moveTo>
                  <a:lnTo>
                    <a:pt x="269748" y="0"/>
                  </a:lnTo>
                  <a:lnTo>
                    <a:pt x="275843" y="53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pic>
          <p:nvPicPr>
            <p:cNvPr id="4827" name="object 48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7792" y="4259198"/>
              <a:ext cx="216407" cy="97535"/>
            </a:xfrm>
            <a:prstGeom prst="rect">
              <a:avLst/>
            </a:prstGeom>
          </p:spPr>
        </p:pic>
        <p:sp>
          <p:nvSpPr>
            <p:cNvPr id="4828" name="object 4828"/>
            <p:cNvSpPr/>
            <p:nvPr/>
          </p:nvSpPr>
          <p:spPr>
            <a:xfrm>
              <a:off x="4126877" y="4259579"/>
              <a:ext cx="270510" cy="97155"/>
            </a:xfrm>
            <a:custGeom>
              <a:avLst/>
              <a:gdLst/>
              <a:ahLst/>
              <a:cxnLst/>
              <a:rect l="l" t="t" r="r" b="b"/>
              <a:pathLst>
                <a:path w="270510" h="97154">
                  <a:moveTo>
                    <a:pt x="270509" y="0"/>
                  </a:moveTo>
                  <a:lnTo>
                    <a:pt x="0" y="0"/>
                  </a:lnTo>
                  <a:lnTo>
                    <a:pt x="102107" y="96774"/>
                  </a:lnTo>
                  <a:lnTo>
                    <a:pt x="270509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29" name="object 4829"/>
            <p:cNvSpPr/>
            <p:nvPr/>
          </p:nvSpPr>
          <p:spPr>
            <a:xfrm>
              <a:off x="4126877" y="4259579"/>
              <a:ext cx="270510" cy="97155"/>
            </a:xfrm>
            <a:custGeom>
              <a:avLst/>
              <a:gdLst/>
              <a:ahLst/>
              <a:cxnLst/>
              <a:rect l="l" t="t" r="r" b="b"/>
              <a:pathLst>
                <a:path w="270510" h="97154">
                  <a:moveTo>
                    <a:pt x="0" y="0"/>
                  </a:moveTo>
                  <a:lnTo>
                    <a:pt x="270509" y="0"/>
                  </a:lnTo>
                  <a:lnTo>
                    <a:pt x="102107" y="9677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pic>
          <p:nvPicPr>
            <p:cNvPr id="4830" name="object 48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35412" y="4355972"/>
              <a:ext cx="215645" cy="218694"/>
            </a:xfrm>
            <a:prstGeom prst="rect">
              <a:avLst/>
            </a:prstGeom>
          </p:spPr>
        </p:pic>
      </p:grpSp>
      <p:pic>
        <p:nvPicPr>
          <p:cNvPr id="4831" name="object 48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593879" y="2243258"/>
            <a:ext cx="172199" cy="172198"/>
          </a:xfrm>
          <a:prstGeom prst="rect">
            <a:avLst/>
          </a:prstGeom>
        </p:spPr>
      </p:pic>
      <p:grpSp>
        <p:nvGrpSpPr>
          <p:cNvPr id="4832" name="object 4832"/>
          <p:cNvGrpSpPr/>
          <p:nvPr/>
        </p:nvGrpSpPr>
        <p:grpSpPr>
          <a:xfrm>
            <a:off x="6502007" y="6533369"/>
            <a:ext cx="647476" cy="27663"/>
            <a:chOff x="3405976" y="4799203"/>
            <a:chExt cx="475615" cy="20320"/>
          </a:xfrm>
        </p:grpSpPr>
        <p:sp>
          <p:nvSpPr>
            <p:cNvPr id="4833" name="object 4833"/>
            <p:cNvSpPr/>
            <p:nvPr/>
          </p:nvSpPr>
          <p:spPr>
            <a:xfrm>
              <a:off x="3407025" y="4800600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8905" y="18287"/>
                  </a:moveTo>
                  <a:lnTo>
                    <a:pt x="8905" y="9144"/>
                  </a:lnTo>
                  <a:lnTo>
                    <a:pt x="8905" y="0"/>
                  </a:lnTo>
                  <a:lnTo>
                    <a:pt x="2226" y="2532"/>
                  </a:lnTo>
                  <a:lnTo>
                    <a:pt x="0" y="9144"/>
                  </a:lnTo>
                  <a:lnTo>
                    <a:pt x="2226" y="15755"/>
                  </a:lnTo>
                  <a:lnTo>
                    <a:pt x="8905" y="1828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34" name="object 4834"/>
            <p:cNvSpPr/>
            <p:nvPr/>
          </p:nvSpPr>
          <p:spPr>
            <a:xfrm>
              <a:off x="3406611" y="4799838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9320" y="19050"/>
                  </a:moveTo>
                  <a:lnTo>
                    <a:pt x="2271" y="16280"/>
                  </a:lnTo>
                  <a:lnTo>
                    <a:pt x="0" y="10029"/>
                  </a:lnTo>
                  <a:lnTo>
                    <a:pt x="2388" y="3526"/>
                  </a:lnTo>
                  <a:lnTo>
                    <a:pt x="932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35" name="object 4835"/>
            <p:cNvSpPr/>
            <p:nvPr/>
          </p:nvSpPr>
          <p:spPr>
            <a:xfrm>
              <a:off x="3415931" y="4800600"/>
              <a:ext cx="456565" cy="18415"/>
            </a:xfrm>
            <a:custGeom>
              <a:avLst/>
              <a:gdLst/>
              <a:ahLst/>
              <a:cxnLst/>
              <a:rect l="l" t="t" r="r" b="b"/>
              <a:pathLst>
                <a:path w="456564" h="18414">
                  <a:moveTo>
                    <a:pt x="456438" y="18287"/>
                  </a:moveTo>
                  <a:lnTo>
                    <a:pt x="456438" y="0"/>
                  </a:lnTo>
                  <a:lnTo>
                    <a:pt x="0" y="0"/>
                  </a:lnTo>
                  <a:lnTo>
                    <a:pt x="0" y="18287"/>
                  </a:lnTo>
                  <a:lnTo>
                    <a:pt x="456438" y="1828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36" name="object 4836"/>
            <p:cNvSpPr/>
            <p:nvPr/>
          </p:nvSpPr>
          <p:spPr>
            <a:xfrm>
              <a:off x="3415931" y="4800600"/>
              <a:ext cx="456565" cy="18415"/>
            </a:xfrm>
            <a:custGeom>
              <a:avLst/>
              <a:gdLst/>
              <a:ahLst/>
              <a:cxnLst/>
              <a:rect l="l" t="t" r="r" b="b"/>
              <a:pathLst>
                <a:path w="456564" h="18414">
                  <a:moveTo>
                    <a:pt x="0" y="0"/>
                  </a:moveTo>
                  <a:lnTo>
                    <a:pt x="0" y="18287"/>
                  </a:lnTo>
                  <a:lnTo>
                    <a:pt x="456438" y="18287"/>
                  </a:lnTo>
                  <a:lnTo>
                    <a:pt x="456438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37" name="object 4837"/>
            <p:cNvSpPr/>
            <p:nvPr/>
          </p:nvSpPr>
          <p:spPr>
            <a:xfrm>
              <a:off x="3872369" y="4800600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8939" y="9143"/>
                  </a:moveTo>
                  <a:lnTo>
                    <a:pt x="6706" y="2657"/>
                  </a:lnTo>
                  <a:lnTo>
                    <a:pt x="0" y="0"/>
                  </a:lnTo>
                  <a:lnTo>
                    <a:pt x="0" y="9144"/>
                  </a:lnTo>
                  <a:lnTo>
                    <a:pt x="0" y="18287"/>
                  </a:lnTo>
                  <a:lnTo>
                    <a:pt x="6702" y="15630"/>
                  </a:lnTo>
                  <a:lnTo>
                    <a:pt x="8939" y="914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4838" name="object 4838"/>
          <p:cNvSpPr txBox="1"/>
          <p:nvPr/>
        </p:nvSpPr>
        <p:spPr>
          <a:xfrm>
            <a:off x="7132079" y="6435548"/>
            <a:ext cx="315526" cy="197266"/>
          </a:xfrm>
          <a:prstGeom prst="rect">
            <a:avLst/>
          </a:prstGeom>
        </p:spPr>
        <p:txBody>
          <a:bodyPr vert="horz" wrap="square" lIns="0" tIns="19018" rIns="0" bIns="0" rtlCol="0">
            <a:spAutoFit/>
          </a:bodyPr>
          <a:lstStyle/>
          <a:p>
            <a:pPr marL="17289">
              <a:spcBef>
                <a:spcPts val="150"/>
              </a:spcBef>
            </a:pPr>
            <a:r>
              <a:rPr sz="1157" dirty="0">
                <a:solidFill>
                  <a:srgbClr val="0000FF"/>
                </a:solidFill>
                <a:latin typeface="Arial MT"/>
                <a:cs typeface="Arial MT"/>
              </a:rPr>
              <a:t>Ø</a:t>
            </a:r>
            <a:r>
              <a:rPr sz="1157" spc="7" dirty="0">
                <a:solidFill>
                  <a:srgbClr val="0000FF"/>
                </a:solidFill>
                <a:latin typeface="Arial MT"/>
                <a:cs typeface="Arial MT"/>
              </a:rPr>
              <a:t>90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4839" name="object 4839"/>
          <p:cNvGrpSpPr/>
          <p:nvPr/>
        </p:nvGrpSpPr>
        <p:grpSpPr>
          <a:xfrm>
            <a:off x="7136064" y="6533369"/>
            <a:ext cx="1562068" cy="27663"/>
            <a:chOff x="3871734" y="4799203"/>
            <a:chExt cx="1147445" cy="20320"/>
          </a:xfrm>
        </p:grpSpPr>
        <p:sp>
          <p:nvSpPr>
            <p:cNvPr id="4840" name="object 4840"/>
            <p:cNvSpPr/>
            <p:nvPr/>
          </p:nvSpPr>
          <p:spPr>
            <a:xfrm>
              <a:off x="3872369" y="4799838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0" y="0"/>
                  </a:moveTo>
                  <a:lnTo>
                    <a:pt x="7154" y="4133"/>
                  </a:lnTo>
                  <a:lnTo>
                    <a:pt x="8963" y="10763"/>
                  </a:lnTo>
                  <a:lnTo>
                    <a:pt x="6290" y="16773"/>
                  </a:lnTo>
                  <a:lnTo>
                    <a:pt x="0" y="1905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41" name="object 4841"/>
            <p:cNvSpPr/>
            <p:nvPr/>
          </p:nvSpPr>
          <p:spPr>
            <a:xfrm>
              <a:off x="4088253" y="4800600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8905" y="18287"/>
                  </a:moveTo>
                  <a:lnTo>
                    <a:pt x="8905" y="9144"/>
                  </a:lnTo>
                  <a:lnTo>
                    <a:pt x="8905" y="0"/>
                  </a:lnTo>
                  <a:lnTo>
                    <a:pt x="2226" y="2532"/>
                  </a:lnTo>
                  <a:lnTo>
                    <a:pt x="0" y="9144"/>
                  </a:lnTo>
                  <a:lnTo>
                    <a:pt x="2226" y="15755"/>
                  </a:lnTo>
                  <a:lnTo>
                    <a:pt x="8905" y="1828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42" name="object 4842"/>
            <p:cNvSpPr/>
            <p:nvPr/>
          </p:nvSpPr>
          <p:spPr>
            <a:xfrm>
              <a:off x="4087839" y="4799838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9320" y="19050"/>
                  </a:moveTo>
                  <a:lnTo>
                    <a:pt x="2271" y="16280"/>
                  </a:lnTo>
                  <a:lnTo>
                    <a:pt x="0" y="10029"/>
                  </a:lnTo>
                  <a:lnTo>
                    <a:pt x="2388" y="3526"/>
                  </a:lnTo>
                  <a:lnTo>
                    <a:pt x="932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43" name="object 4843"/>
            <p:cNvSpPr/>
            <p:nvPr/>
          </p:nvSpPr>
          <p:spPr>
            <a:xfrm>
              <a:off x="4097159" y="4800600"/>
              <a:ext cx="456565" cy="18415"/>
            </a:xfrm>
            <a:custGeom>
              <a:avLst/>
              <a:gdLst/>
              <a:ahLst/>
              <a:cxnLst/>
              <a:rect l="l" t="t" r="r" b="b"/>
              <a:pathLst>
                <a:path w="456564" h="18414">
                  <a:moveTo>
                    <a:pt x="456438" y="18287"/>
                  </a:moveTo>
                  <a:lnTo>
                    <a:pt x="456438" y="0"/>
                  </a:lnTo>
                  <a:lnTo>
                    <a:pt x="0" y="0"/>
                  </a:lnTo>
                  <a:lnTo>
                    <a:pt x="0" y="18287"/>
                  </a:lnTo>
                  <a:lnTo>
                    <a:pt x="456438" y="1828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44" name="object 4844"/>
            <p:cNvSpPr/>
            <p:nvPr/>
          </p:nvSpPr>
          <p:spPr>
            <a:xfrm>
              <a:off x="4097159" y="4800600"/>
              <a:ext cx="456565" cy="18415"/>
            </a:xfrm>
            <a:custGeom>
              <a:avLst/>
              <a:gdLst/>
              <a:ahLst/>
              <a:cxnLst/>
              <a:rect l="l" t="t" r="r" b="b"/>
              <a:pathLst>
                <a:path w="456564" h="18414">
                  <a:moveTo>
                    <a:pt x="0" y="0"/>
                  </a:moveTo>
                  <a:lnTo>
                    <a:pt x="0" y="18287"/>
                  </a:lnTo>
                  <a:lnTo>
                    <a:pt x="456438" y="18287"/>
                  </a:lnTo>
                  <a:lnTo>
                    <a:pt x="456438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45" name="object 4845"/>
            <p:cNvSpPr/>
            <p:nvPr/>
          </p:nvSpPr>
          <p:spPr>
            <a:xfrm>
              <a:off x="4553597" y="4800600"/>
              <a:ext cx="456565" cy="18415"/>
            </a:xfrm>
            <a:custGeom>
              <a:avLst/>
              <a:gdLst/>
              <a:ahLst/>
              <a:cxnLst/>
              <a:rect l="l" t="t" r="r" b="b"/>
              <a:pathLst>
                <a:path w="456564" h="18414">
                  <a:moveTo>
                    <a:pt x="456438" y="18287"/>
                  </a:moveTo>
                  <a:lnTo>
                    <a:pt x="456438" y="0"/>
                  </a:lnTo>
                  <a:lnTo>
                    <a:pt x="0" y="0"/>
                  </a:lnTo>
                  <a:lnTo>
                    <a:pt x="0" y="18287"/>
                  </a:lnTo>
                  <a:lnTo>
                    <a:pt x="456438" y="1828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46" name="object 4846"/>
            <p:cNvSpPr/>
            <p:nvPr/>
          </p:nvSpPr>
          <p:spPr>
            <a:xfrm>
              <a:off x="4553597" y="4800600"/>
              <a:ext cx="456565" cy="18415"/>
            </a:xfrm>
            <a:custGeom>
              <a:avLst/>
              <a:gdLst/>
              <a:ahLst/>
              <a:cxnLst/>
              <a:rect l="l" t="t" r="r" b="b"/>
              <a:pathLst>
                <a:path w="456564" h="18414">
                  <a:moveTo>
                    <a:pt x="0" y="0"/>
                  </a:moveTo>
                  <a:lnTo>
                    <a:pt x="0" y="18287"/>
                  </a:lnTo>
                  <a:lnTo>
                    <a:pt x="456438" y="18287"/>
                  </a:lnTo>
                  <a:lnTo>
                    <a:pt x="456438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47" name="object 4847"/>
            <p:cNvSpPr/>
            <p:nvPr/>
          </p:nvSpPr>
          <p:spPr>
            <a:xfrm>
              <a:off x="5010035" y="4800600"/>
              <a:ext cx="8890" cy="18415"/>
            </a:xfrm>
            <a:custGeom>
              <a:avLst/>
              <a:gdLst/>
              <a:ahLst/>
              <a:cxnLst/>
              <a:rect l="l" t="t" r="r" b="b"/>
              <a:pathLst>
                <a:path w="8889" h="18414">
                  <a:moveTo>
                    <a:pt x="8896" y="9143"/>
                  </a:moveTo>
                  <a:lnTo>
                    <a:pt x="6672" y="2532"/>
                  </a:lnTo>
                  <a:lnTo>
                    <a:pt x="0" y="0"/>
                  </a:lnTo>
                  <a:lnTo>
                    <a:pt x="0" y="9144"/>
                  </a:lnTo>
                  <a:lnTo>
                    <a:pt x="0" y="18287"/>
                  </a:lnTo>
                  <a:lnTo>
                    <a:pt x="6672" y="15755"/>
                  </a:lnTo>
                  <a:lnTo>
                    <a:pt x="8896" y="914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4848" name="object 4848"/>
          <p:cNvSpPr txBox="1"/>
          <p:nvPr/>
        </p:nvSpPr>
        <p:spPr>
          <a:xfrm>
            <a:off x="8679797" y="6435548"/>
            <a:ext cx="317255" cy="197266"/>
          </a:xfrm>
          <a:prstGeom prst="rect">
            <a:avLst/>
          </a:prstGeom>
        </p:spPr>
        <p:txBody>
          <a:bodyPr vert="horz" wrap="square" lIns="0" tIns="19018" rIns="0" bIns="0" rtlCol="0">
            <a:spAutoFit/>
          </a:bodyPr>
          <a:lstStyle/>
          <a:p>
            <a:pPr marL="17289">
              <a:spcBef>
                <a:spcPts val="150"/>
              </a:spcBef>
            </a:pPr>
            <a:r>
              <a:rPr sz="1157" spc="7" dirty="0">
                <a:solidFill>
                  <a:srgbClr val="0000FF"/>
                </a:solidFill>
                <a:latin typeface="Arial MT"/>
                <a:cs typeface="Arial MT"/>
              </a:rPr>
              <a:t>Ø90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4849" name="object 4849"/>
          <p:cNvGrpSpPr/>
          <p:nvPr/>
        </p:nvGrpSpPr>
        <p:grpSpPr>
          <a:xfrm>
            <a:off x="8684819" y="6533369"/>
            <a:ext cx="3109440" cy="27663"/>
            <a:chOff x="5009400" y="4799203"/>
            <a:chExt cx="2284095" cy="20320"/>
          </a:xfrm>
        </p:grpSpPr>
        <p:sp>
          <p:nvSpPr>
            <p:cNvPr id="4850" name="object 4850"/>
            <p:cNvSpPr/>
            <p:nvPr/>
          </p:nvSpPr>
          <p:spPr>
            <a:xfrm>
              <a:off x="5010035" y="4799838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0" y="0"/>
                  </a:moveTo>
                  <a:lnTo>
                    <a:pt x="5803" y="965"/>
                  </a:lnTo>
                  <a:lnTo>
                    <a:pt x="8382" y="4267"/>
                  </a:lnTo>
                  <a:lnTo>
                    <a:pt x="9144" y="9906"/>
                  </a:lnTo>
                  <a:lnTo>
                    <a:pt x="8382" y="12953"/>
                  </a:lnTo>
                  <a:lnTo>
                    <a:pt x="7620" y="15239"/>
                  </a:lnTo>
                  <a:lnTo>
                    <a:pt x="5334" y="17525"/>
                  </a:lnTo>
                  <a:lnTo>
                    <a:pt x="3048" y="19050"/>
                  </a:lnTo>
                  <a:lnTo>
                    <a:pt x="0" y="1905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51" name="object 4851"/>
            <p:cNvSpPr/>
            <p:nvPr/>
          </p:nvSpPr>
          <p:spPr>
            <a:xfrm>
              <a:off x="5225567" y="4800600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258" y="18287"/>
                  </a:moveTo>
                  <a:lnTo>
                    <a:pt x="9258" y="9144"/>
                  </a:lnTo>
                  <a:lnTo>
                    <a:pt x="9258" y="0"/>
                  </a:lnTo>
                  <a:lnTo>
                    <a:pt x="2314" y="2386"/>
                  </a:lnTo>
                  <a:lnTo>
                    <a:pt x="0" y="9143"/>
                  </a:lnTo>
                  <a:lnTo>
                    <a:pt x="2314" y="15901"/>
                  </a:lnTo>
                  <a:lnTo>
                    <a:pt x="9258" y="1828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52" name="object 4852"/>
            <p:cNvSpPr/>
            <p:nvPr/>
          </p:nvSpPr>
          <p:spPr>
            <a:xfrm>
              <a:off x="5225529" y="4799838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9296" y="19050"/>
                  </a:moveTo>
                  <a:lnTo>
                    <a:pt x="2734" y="17003"/>
                  </a:lnTo>
                  <a:lnTo>
                    <a:pt x="0" y="10701"/>
                  </a:lnTo>
                  <a:lnTo>
                    <a:pt x="1913" y="3810"/>
                  </a:lnTo>
                  <a:lnTo>
                    <a:pt x="9296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53" name="object 4853"/>
            <p:cNvSpPr/>
            <p:nvPr/>
          </p:nvSpPr>
          <p:spPr>
            <a:xfrm>
              <a:off x="5234825" y="4800600"/>
              <a:ext cx="455930" cy="18415"/>
            </a:xfrm>
            <a:custGeom>
              <a:avLst/>
              <a:gdLst/>
              <a:ahLst/>
              <a:cxnLst/>
              <a:rect l="l" t="t" r="r" b="b"/>
              <a:pathLst>
                <a:path w="455929" h="18414">
                  <a:moveTo>
                    <a:pt x="455675" y="18287"/>
                  </a:moveTo>
                  <a:lnTo>
                    <a:pt x="455675" y="0"/>
                  </a:lnTo>
                  <a:lnTo>
                    <a:pt x="0" y="0"/>
                  </a:lnTo>
                  <a:lnTo>
                    <a:pt x="0" y="18287"/>
                  </a:lnTo>
                  <a:lnTo>
                    <a:pt x="455675" y="1828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54" name="object 4854"/>
            <p:cNvSpPr/>
            <p:nvPr/>
          </p:nvSpPr>
          <p:spPr>
            <a:xfrm>
              <a:off x="5234825" y="4800600"/>
              <a:ext cx="455930" cy="18415"/>
            </a:xfrm>
            <a:custGeom>
              <a:avLst/>
              <a:gdLst/>
              <a:ahLst/>
              <a:cxnLst/>
              <a:rect l="l" t="t" r="r" b="b"/>
              <a:pathLst>
                <a:path w="455929" h="18414">
                  <a:moveTo>
                    <a:pt x="0" y="0"/>
                  </a:moveTo>
                  <a:lnTo>
                    <a:pt x="0" y="18287"/>
                  </a:lnTo>
                  <a:lnTo>
                    <a:pt x="455675" y="18287"/>
                  </a:lnTo>
                  <a:lnTo>
                    <a:pt x="455675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55" name="object 4855"/>
            <p:cNvSpPr/>
            <p:nvPr/>
          </p:nvSpPr>
          <p:spPr>
            <a:xfrm>
              <a:off x="5690501" y="4800600"/>
              <a:ext cx="569595" cy="18415"/>
            </a:xfrm>
            <a:custGeom>
              <a:avLst/>
              <a:gdLst/>
              <a:ahLst/>
              <a:cxnLst/>
              <a:rect l="l" t="t" r="r" b="b"/>
              <a:pathLst>
                <a:path w="569595" h="18414">
                  <a:moveTo>
                    <a:pt x="569213" y="18287"/>
                  </a:moveTo>
                  <a:lnTo>
                    <a:pt x="569213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569213" y="1828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56" name="object 4856"/>
            <p:cNvSpPr/>
            <p:nvPr/>
          </p:nvSpPr>
          <p:spPr>
            <a:xfrm>
              <a:off x="5690501" y="4800600"/>
              <a:ext cx="569595" cy="18415"/>
            </a:xfrm>
            <a:custGeom>
              <a:avLst/>
              <a:gdLst/>
              <a:ahLst/>
              <a:cxnLst/>
              <a:rect l="l" t="t" r="r" b="b"/>
              <a:pathLst>
                <a:path w="569595" h="18414">
                  <a:moveTo>
                    <a:pt x="0" y="0"/>
                  </a:moveTo>
                  <a:lnTo>
                    <a:pt x="0" y="18288"/>
                  </a:lnTo>
                  <a:lnTo>
                    <a:pt x="569213" y="18287"/>
                  </a:lnTo>
                  <a:lnTo>
                    <a:pt x="569213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57" name="object 4857"/>
            <p:cNvSpPr/>
            <p:nvPr/>
          </p:nvSpPr>
          <p:spPr>
            <a:xfrm>
              <a:off x="6259715" y="4800600"/>
              <a:ext cx="568960" cy="18415"/>
            </a:xfrm>
            <a:custGeom>
              <a:avLst/>
              <a:gdLst/>
              <a:ahLst/>
              <a:cxnLst/>
              <a:rect l="l" t="t" r="r" b="b"/>
              <a:pathLst>
                <a:path w="568959" h="18414">
                  <a:moveTo>
                    <a:pt x="568452" y="18287"/>
                  </a:moveTo>
                  <a:lnTo>
                    <a:pt x="568452" y="0"/>
                  </a:lnTo>
                  <a:lnTo>
                    <a:pt x="0" y="0"/>
                  </a:lnTo>
                  <a:lnTo>
                    <a:pt x="0" y="18287"/>
                  </a:lnTo>
                  <a:lnTo>
                    <a:pt x="568452" y="1828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58" name="object 4858"/>
            <p:cNvSpPr/>
            <p:nvPr/>
          </p:nvSpPr>
          <p:spPr>
            <a:xfrm>
              <a:off x="6259715" y="4800600"/>
              <a:ext cx="568960" cy="18415"/>
            </a:xfrm>
            <a:custGeom>
              <a:avLst/>
              <a:gdLst/>
              <a:ahLst/>
              <a:cxnLst/>
              <a:rect l="l" t="t" r="r" b="b"/>
              <a:pathLst>
                <a:path w="568959" h="18414">
                  <a:moveTo>
                    <a:pt x="0" y="0"/>
                  </a:moveTo>
                  <a:lnTo>
                    <a:pt x="0" y="18287"/>
                  </a:lnTo>
                  <a:lnTo>
                    <a:pt x="568452" y="18287"/>
                  </a:lnTo>
                  <a:lnTo>
                    <a:pt x="56845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59" name="object 4859"/>
            <p:cNvSpPr/>
            <p:nvPr/>
          </p:nvSpPr>
          <p:spPr>
            <a:xfrm>
              <a:off x="6828167" y="4800600"/>
              <a:ext cx="456565" cy="18415"/>
            </a:xfrm>
            <a:custGeom>
              <a:avLst/>
              <a:gdLst/>
              <a:ahLst/>
              <a:cxnLst/>
              <a:rect l="l" t="t" r="r" b="b"/>
              <a:pathLst>
                <a:path w="456565" h="18414">
                  <a:moveTo>
                    <a:pt x="456437" y="18287"/>
                  </a:moveTo>
                  <a:lnTo>
                    <a:pt x="456437" y="0"/>
                  </a:lnTo>
                  <a:lnTo>
                    <a:pt x="0" y="0"/>
                  </a:lnTo>
                  <a:lnTo>
                    <a:pt x="0" y="18287"/>
                  </a:lnTo>
                  <a:lnTo>
                    <a:pt x="456437" y="1828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60" name="object 4860"/>
            <p:cNvSpPr/>
            <p:nvPr/>
          </p:nvSpPr>
          <p:spPr>
            <a:xfrm>
              <a:off x="6828167" y="4800600"/>
              <a:ext cx="456565" cy="18415"/>
            </a:xfrm>
            <a:custGeom>
              <a:avLst/>
              <a:gdLst/>
              <a:ahLst/>
              <a:cxnLst/>
              <a:rect l="l" t="t" r="r" b="b"/>
              <a:pathLst>
                <a:path w="456565" h="18414">
                  <a:moveTo>
                    <a:pt x="0" y="0"/>
                  </a:moveTo>
                  <a:lnTo>
                    <a:pt x="0" y="18287"/>
                  </a:lnTo>
                  <a:lnTo>
                    <a:pt x="456437" y="18287"/>
                  </a:lnTo>
                  <a:lnTo>
                    <a:pt x="456437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61" name="object 4861"/>
            <p:cNvSpPr/>
            <p:nvPr/>
          </p:nvSpPr>
          <p:spPr>
            <a:xfrm>
              <a:off x="7284605" y="4800600"/>
              <a:ext cx="8890" cy="18415"/>
            </a:xfrm>
            <a:custGeom>
              <a:avLst/>
              <a:gdLst/>
              <a:ahLst/>
              <a:cxnLst/>
              <a:rect l="l" t="t" r="r" b="b"/>
              <a:pathLst>
                <a:path w="8890" h="18414">
                  <a:moveTo>
                    <a:pt x="8896" y="9143"/>
                  </a:moveTo>
                  <a:lnTo>
                    <a:pt x="6672" y="2532"/>
                  </a:lnTo>
                  <a:lnTo>
                    <a:pt x="0" y="0"/>
                  </a:lnTo>
                  <a:lnTo>
                    <a:pt x="0" y="9144"/>
                  </a:lnTo>
                  <a:lnTo>
                    <a:pt x="0" y="18287"/>
                  </a:lnTo>
                  <a:lnTo>
                    <a:pt x="6672" y="15755"/>
                  </a:lnTo>
                  <a:lnTo>
                    <a:pt x="8896" y="914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4862" name="object 4862"/>
          <p:cNvSpPr txBox="1"/>
          <p:nvPr/>
        </p:nvSpPr>
        <p:spPr>
          <a:xfrm>
            <a:off x="11777308" y="6435548"/>
            <a:ext cx="315526" cy="197266"/>
          </a:xfrm>
          <a:prstGeom prst="rect">
            <a:avLst/>
          </a:prstGeom>
        </p:spPr>
        <p:txBody>
          <a:bodyPr vert="horz" wrap="square" lIns="0" tIns="19018" rIns="0" bIns="0" rtlCol="0">
            <a:spAutoFit/>
          </a:bodyPr>
          <a:lstStyle/>
          <a:p>
            <a:pPr marL="17289">
              <a:spcBef>
                <a:spcPts val="150"/>
              </a:spcBef>
            </a:pPr>
            <a:r>
              <a:rPr sz="1157" spc="7" dirty="0">
                <a:solidFill>
                  <a:srgbClr val="0000FF"/>
                </a:solidFill>
                <a:latin typeface="Arial MT"/>
                <a:cs typeface="Arial MT"/>
              </a:rPr>
              <a:t>Ø</a:t>
            </a:r>
            <a:r>
              <a:rPr sz="1157" dirty="0">
                <a:solidFill>
                  <a:srgbClr val="0000FF"/>
                </a:solidFill>
                <a:latin typeface="Arial MT"/>
                <a:cs typeface="Arial MT"/>
              </a:rPr>
              <a:t>9</a:t>
            </a:r>
            <a:r>
              <a:rPr sz="1157" spc="7" dirty="0">
                <a:solidFill>
                  <a:srgbClr val="0000FF"/>
                </a:solidFill>
                <a:latin typeface="Arial MT"/>
                <a:cs typeface="Arial MT"/>
              </a:rPr>
              <a:t>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4863" name="object 4863"/>
          <p:cNvGrpSpPr/>
          <p:nvPr/>
        </p:nvGrpSpPr>
        <p:grpSpPr>
          <a:xfrm>
            <a:off x="11781293" y="6533369"/>
            <a:ext cx="1562068" cy="27663"/>
            <a:chOff x="7283970" y="4799203"/>
            <a:chExt cx="1147445" cy="20320"/>
          </a:xfrm>
        </p:grpSpPr>
        <p:sp>
          <p:nvSpPr>
            <p:cNvPr id="4864" name="object 4864"/>
            <p:cNvSpPr/>
            <p:nvPr/>
          </p:nvSpPr>
          <p:spPr>
            <a:xfrm>
              <a:off x="7284605" y="4799838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0" y="0"/>
                  </a:moveTo>
                  <a:lnTo>
                    <a:pt x="5803" y="965"/>
                  </a:lnTo>
                  <a:lnTo>
                    <a:pt x="8381" y="4267"/>
                  </a:lnTo>
                  <a:lnTo>
                    <a:pt x="9131" y="9906"/>
                  </a:lnTo>
                  <a:lnTo>
                    <a:pt x="8369" y="12953"/>
                  </a:lnTo>
                  <a:lnTo>
                    <a:pt x="7607" y="15239"/>
                  </a:lnTo>
                  <a:lnTo>
                    <a:pt x="5321" y="17525"/>
                  </a:lnTo>
                  <a:lnTo>
                    <a:pt x="3048" y="19050"/>
                  </a:lnTo>
                  <a:lnTo>
                    <a:pt x="0" y="1905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65" name="object 4865"/>
            <p:cNvSpPr/>
            <p:nvPr/>
          </p:nvSpPr>
          <p:spPr>
            <a:xfrm>
              <a:off x="7500089" y="4800600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305" y="18287"/>
                  </a:moveTo>
                  <a:lnTo>
                    <a:pt x="9305" y="9144"/>
                  </a:lnTo>
                  <a:lnTo>
                    <a:pt x="9305" y="0"/>
                  </a:lnTo>
                  <a:lnTo>
                    <a:pt x="2326" y="2682"/>
                  </a:lnTo>
                  <a:lnTo>
                    <a:pt x="0" y="9144"/>
                  </a:lnTo>
                  <a:lnTo>
                    <a:pt x="2326" y="15605"/>
                  </a:lnTo>
                  <a:lnTo>
                    <a:pt x="9305" y="1828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66" name="object 4866"/>
            <p:cNvSpPr/>
            <p:nvPr/>
          </p:nvSpPr>
          <p:spPr>
            <a:xfrm>
              <a:off x="7500075" y="4799838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9320" y="19050"/>
                  </a:moveTo>
                  <a:lnTo>
                    <a:pt x="2271" y="16280"/>
                  </a:lnTo>
                  <a:lnTo>
                    <a:pt x="0" y="10029"/>
                  </a:lnTo>
                  <a:lnTo>
                    <a:pt x="2388" y="3526"/>
                  </a:lnTo>
                  <a:lnTo>
                    <a:pt x="932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67" name="object 4867"/>
            <p:cNvSpPr/>
            <p:nvPr/>
          </p:nvSpPr>
          <p:spPr>
            <a:xfrm>
              <a:off x="7509395" y="4800600"/>
              <a:ext cx="456565" cy="18415"/>
            </a:xfrm>
            <a:custGeom>
              <a:avLst/>
              <a:gdLst/>
              <a:ahLst/>
              <a:cxnLst/>
              <a:rect l="l" t="t" r="r" b="b"/>
              <a:pathLst>
                <a:path w="456565" h="18414">
                  <a:moveTo>
                    <a:pt x="456437" y="18287"/>
                  </a:moveTo>
                  <a:lnTo>
                    <a:pt x="456437" y="0"/>
                  </a:lnTo>
                  <a:lnTo>
                    <a:pt x="0" y="0"/>
                  </a:lnTo>
                  <a:lnTo>
                    <a:pt x="0" y="18287"/>
                  </a:lnTo>
                  <a:lnTo>
                    <a:pt x="456437" y="1828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68" name="object 4868"/>
            <p:cNvSpPr/>
            <p:nvPr/>
          </p:nvSpPr>
          <p:spPr>
            <a:xfrm>
              <a:off x="7509395" y="4800600"/>
              <a:ext cx="456565" cy="18415"/>
            </a:xfrm>
            <a:custGeom>
              <a:avLst/>
              <a:gdLst/>
              <a:ahLst/>
              <a:cxnLst/>
              <a:rect l="l" t="t" r="r" b="b"/>
              <a:pathLst>
                <a:path w="456565" h="18414">
                  <a:moveTo>
                    <a:pt x="0" y="0"/>
                  </a:moveTo>
                  <a:lnTo>
                    <a:pt x="0" y="18287"/>
                  </a:lnTo>
                  <a:lnTo>
                    <a:pt x="456437" y="18287"/>
                  </a:lnTo>
                  <a:lnTo>
                    <a:pt x="456437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69" name="object 4869"/>
            <p:cNvSpPr/>
            <p:nvPr/>
          </p:nvSpPr>
          <p:spPr>
            <a:xfrm>
              <a:off x="7965821" y="4800600"/>
              <a:ext cx="455930" cy="18415"/>
            </a:xfrm>
            <a:custGeom>
              <a:avLst/>
              <a:gdLst/>
              <a:ahLst/>
              <a:cxnLst/>
              <a:rect l="l" t="t" r="r" b="b"/>
              <a:pathLst>
                <a:path w="455929" h="18414">
                  <a:moveTo>
                    <a:pt x="455675" y="18287"/>
                  </a:moveTo>
                  <a:lnTo>
                    <a:pt x="455675" y="0"/>
                  </a:lnTo>
                  <a:lnTo>
                    <a:pt x="0" y="0"/>
                  </a:lnTo>
                  <a:lnTo>
                    <a:pt x="0" y="18287"/>
                  </a:lnTo>
                  <a:lnTo>
                    <a:pt x="455675" y="1828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70" name="object 4870"/>
            <p:cNvSpPr/>
            <p:nvPr/>
          </p:nvSpPr>
          <p:spPr>
            <a:xfrm>
              <a:off x="7965821" y="4800600"/>
              <a:ext cx="455930" cy="18415"/>
            </a:xfrm>
            <a:custGeom>
              <a:avLst/>
              <a:gdLst/>
              <a:ahLst/>
              <a:cxnLst/>
              <a:rect l="l" t="t" r="r" b="b"/>
              <a:pathLst>
                <a:path w="455929" h="18414">
                  <a:moveTo>
                    <a:pt x="0" y="0"/>
                  </a:moveTo>
                  <a:lnTo>
                    <a:pt x="0" y="18287"/>
                  </a:lnTo>
                  <a:lnTo>
                    <a:pt x="455675" y="18287"/>
                  </a:lnTo>
                  <a:lnTo>
                    <a:pt x="455675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71" name="object 4871"/>
            <p:cNvSpPr/>
            <p:nvPr/>
          </p:nvSpPr>
          <p:spPr>
            <a:xfrm>
              <a:off x="8421497" y="4800600"/>
              <a:ext cx="10160" cy="18415"/>
            </a:xfrm>
            <a:custGeom>
              <a:avLst/>
              <a:gdLst/>
              <a:ahLst/>
              <a:cxnLst/>
              <a:rect l="l" t="t" r="r" b="b"/>
              <a:pathLst>
                <a:path w="10159" h="18414">
                  <a:moveTo>
                    <a:pt x="9715" y="9144"/>
                  </a:moveTo>
                  <a:lnTo>
                    <a:pt x="7286" y="2453"/>
                  </a:lnTo>
                  <a:lnTo>
                    <a:pt x="0" y="0"/>
                  </a:lnTo>
                  <a:lnTo>
                    <a:pt x="0" y="9144"/>
                  </a:lnTo>
                  <a:lnTo>
                    <a:pt x="0" y="18287"/>
                  </a:lnTo>
                  <a:lnTo>
                    <a:pt x="7286" y="15834"/>
                  </a:lnTo>
                  <a:lnTo>
                    <a:pt x="9715" y="914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4872" name="object 4872"/>
          <p:cNvSpPr txBox="1"/>
          <p:nvPr/>
        </p:nvSpPr>
        <p:spPr>
          <a:xfrm>
            <a:off x="13325026" y="6435548"/>
            <a:ext cx="317255" cy="197266"/>
          </a:xfrm>
          <a:prstGeom prst="rect">
            <a:avLst/>
          </a:prstGeom>
        </p:spPr>
        <p:txBody>
          <a:bodyPr vert="horz" wrap="square" lIns="0" tIns="19018" rIns="0" bIns="0" rtlCol="0">
            <a:spAutoFit/>
          </a:bodyPr>
          <a:lstStyle/>
          <a:p>
            <a:pPr marL="17289">
              <a:spcBef>
                <a:spcPts val="150"/>
              </a:spcBef>
            </a:pPr>
            <a:r>
              <a:rPr sz="1157" spc="7" dirty="0">
                <a:solidFill>
                  <a:srgbClr val="0000FF"/>
                </a:solidFill>
                <a:latin typeface="Arial MT"/>
                <a:cs typeface="Arial MT"/>
              </a:rPr>
              <a:t>Ø90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4873" name="object 4873"/>
          <p:cNvGrpSpPr/>
          <p:nvPr/>
        </p:nvGrpSpPr>
        <p:grpSpPr>
          <a:xfrm>
            <a:off x="6502245" y="5846475"/>
            <a:ext cx="7769711" cy="714903"/>
            <a:chOff x="3406152" y="4294632"/>
            <a:chExt cx="5707380" cy="525145"/>
          </a:xfrm>
        </p:grpSpPr>
        <p:sp>
          <p:nvSpPr>
            <p:cNvPr id="4874" name="object 4874"/>
            <p:cNvSpPr/>
            <p:nvPr/>
          </p:nvSpPr>
          <p:spPr>
            <a:xfrm>
              <a:off x="3406787" y="4665726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0" y="0"/>
                  </a:lnTo>
                  <a:lnTo>
                    <a:pt x="1784" y="7347"/>
                  </a:lnTo>
                  <a:lnTo>
                    <a:pt x="9144" y="9144"/>
                  </a:lnTo>
                  <a:lnTo>
                    <a:pt x="14782" y="8394"/>
                  </a:lnTo>
                  <a:lnTo>
                    <a:pt x="18072" y="5803"/>
                  </a:lnTo>
                  <a:lnTo>
                    <a:pt x="19050" y="0"/>
                  </a:lnTo>
                  <a:close/>
                </a:path>
                <a:path w="19050" h="9525">
                  <a:moveTo>
                    <a:pt x="1828" y="7531"/>
                  </a:moveTo>
                  <a:lnTo>
                    <a:pt x="1784" y="7347"/>
                  </a:lnTo>
                  <a:lnTo>
                    <a:pt x="1600" y="7302"/>
                  </a:lnTo>
                  <a:lnTo>
                    <a:pt x="1828" y="753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75" name="object 4875"/>
            <p:cNvSpPr/>
            <p:nvPr/>
          </p:nvSpPr>
          <p:spPr>
            <a:xfrm>
              <a:off x="3406787" y="4665726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8072" y="5803"/>
                  </a:lnTo>
                  <a:lnTo>
                    <a:pt x="14782" y="8394"/>
                  </a:lnTo>
                  <a:lnTo>
                    <a:pt x="9144" y="9144"/>
                  </a:lnTo>
                  <a:lnTo>
                    <a:pt x="6096" y="8382"/>
                  </a:lnTo>
                  <a:lnTo>
                    <a:pt x="3810" y="7620"/>
                  </a:lnTo>
                  <a:lnTo>
                    <a:pt x="1524" y="5334"/>
                  </a:lnTo>
                  <a:lnTo>
                    <a:pt x="0" y="3048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76" name="object 4876"/>
            <p:cNvSpPr/>
            <p:nvPr/>
          </p:nvSpPr>
          <p:spPr>
            <a:xfrm>
              <a:off x="3406787" y="4303776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77" name="object 4877"/>
            <p:cNvSpPr/>
            <p:nvPr/>
          </p:nvSpPr>
          <p:spPr>
            <a:xfrm>
              <a:off x="3406787" y="4303776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78" name="object 4878"/>
            <p:cNvSpPr/>
            <p:nvPr/>
          </p:nvSpPr>
          <p:spPr>
            <a:xfrm>
              <a:off x="3406787" y="4294632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9143"/>
                  </a:moveTo>
                  <a:lnTo>
                    <a:pt x="18072" y="3340"/>
                  </a:lnTo>
                  <a:lnTo>
                    <a:pt x="14782" y="749"/>
                  </a:lnTo>
                  <a:lnTo>
                    <a:pt x="9144" y="0"/>
                  </a:lnTo>
                  <a:lnTo>
                    <a:pt x="1784" y="1796"/>
                  </a:lnTo>
                  <a:lnTo>
                    <a:pt x="0" y="9143"/>
                  </a:lnTo>
                  <a:lnTo>
                    <a:pt x="19050" y="9143"/>
                  </a:lnTo>
                  <a:close/>
                </a:path>
                <a:path w="19050" h="9525">
                  <a:moveTo>
                    <a:pt x="1828" y="1612"/>
                  </a:moveTo>
                  <a:lnTo>
                    <a:pt x="1600" y="1841"/>
                  </a:lnTo>
                  <a:lnTo>
                    <a:pt x="1784" y="1796"/>
                  </a:lnTo>
                  <a:lnTo>
                    <a:pt x="1828" y="161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79" name="object 4879"/>
            <p:cNvSpPr/>
            <p:nvPr/>
          </p:nvSpPr>
          <p:spPr>
            <a:xfrm>
              <a:off x="8421496" y="4799838"/>
              <a:ext cx="10160" cy="19050"/>
            </a:xfrm>
            <a:custGeom>
              <a:avLst/>
              <a:gdLst/>
              <a:ahLst/>
              <a:cxnLst/>
              <a:rect l="l" t="t" r="r" b="b"/>
              <a:pathLst>
                <a:path w="10159" h="19050">
                  <a:moveTo>
                    <a:pt x="0" y="0"/>
                  </a:moveTo>
                  <a:lnTo>
                    <a:pt x="7709" y="3844"/>
                  </a:lnTo>
                  <a:lnTo>
                    <a:pt x="9739" y="10677"/>
                  </a:lnTo>
                  <a:lnTo>
                    <a:pt x="6899" y="16934"/>
                  </a:lnTo>
                  <a:lnTo>
                    <a:pt x="0" y="1905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80" name="object 4880"/>
            <p:cNvSpPr/>
            <p:nvPr/>
          </p:nvSpPr>
          <p:spPr>
            <a:xfrm>
              <a:off x="8637752" y="4800600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296" y="18287"/>
                  </a:moveTo>
                  <a:lnTo>
                    <a:pt x="9296" y="9144"/>
                  </a:lnTo>
                  <a:lnTo>
                    <a:pt x="9296" y="0"/>
                  </a:lnTo>
                  <a:lnTo>
                    <a:pt x="2324" y="2682"/>
                  </a:lnTo>
                  <a:lnTo>
                    <a:pt x="0" y="9144"/>
                  </a:lnTo>
                  <a:lnTo>
                    <a:pt x="2324" y="15605"/>
                  </a:lnTo>
                  <a:lnTo>
                    <a:pt x="9296" y="1828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81" name="object 4881"/>
            <p:cNvSpPr/>
            <p:nvPr/>
          </p:nvSpPr>
          <p:spPr>
            <a:xfrm>
              <a:off x="8637738" y="4799838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9310" y="19050"/>
                  </a:moveTo>
                  <a:lnTo>
                    <a:pt x="2268" y="16280"/>
                  </a:lnTo>
                  <a:lnTo>
                    <a:pt x="0" y="10029"/>
                  </a:lnTo>
                  <a:lnTo>
                    <a:pt x="2386" y="3526"/>
                  </a:lnTo>
                  <a:lnTo>
                    <a:pt x="931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82" name="object 4882"/>
            <p:cNvSpPr/>
            <p:nvPr/>
          </p:nvSpPr>
          <p:spPr>
            <a:xfrm>
              <a:off x="8647048" y="4800600"/>
              <a:ext cx="455930" cy="18415"/>
            </a:xfrm>
            <a:custGeom>
              <a:avLst/>
              <a:gdLst/>
              <a:ahLst/>
              <a:cxnLst/>
              <a:rect l="l" t="t" r="r" b="b"/>
              <a:pathLst>
                <a:path w="455929" h="18414">
                  <a:moveTo>
                    <a:pt x="455675" y="18287"/>
                  </a:moveTo>
                  <a:lnTo>
                    <a:pt x="455675" y="0"/>
                  </a:lnTo>
                  <a:lnTo>
                    <a:pt x="0" y="0"/>
                  </a:lnTo>
                  <a:lnTo>
                    <a:pt x="0" y="18287"/>
                  </a:lnTo>
                  <a:lnTo>
                    <a:pt x="455675" y="1828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83" name="object 4883"/>
            <p:cNvSpPr/>
            <p:nvPr/>
          </p:nvSpPr>
          <p:spPr>
            <a:xfrm>
              <a:off x="8647048" y="4800600"/>
              <a:ext cx="455930" cy="18415"/>
            </a:xfrm>
            <a:custGeom>
              <a:avLst/>
              <a:gdLst/>
              <a:ahLst/>
              <a:cxnLst/>
              <a:rect l="l" t="t" r="r" b="b"/>
              <a:pathLst>
                <a:path w="455929" h="18414">
                  <a:moveTo>
                    <a:pt x="0" y="0"/>
                  </a:moveTo>
                  <a:lnTo>
                    <a:pt x="0" y="18287"/>
                  </a:lnTo>
                  <a:lnTo>
                    <a:pt x="455675" y="18287"/>
                  </a:lnTo>
                  <a:lnTo>
                    <a:pt x="455675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84" name="object 4884"/>
            <p:cNvSpPr/>
            <p:nvPr/>
          </p:nvSpPr>
          <p:spPr>
            <a:xfrm>
              <a:off x="9102725" y="4800600"/>
              <a:ext cx="10160" cy="18415"/>
            </a:xfrm>
            <a:custGeom>
              <a:avLst/>
              <a:gdLst/>
              <a:ahLst/>
              <a:cxnLst/>
              <a:rect l="l" t="t" r="r" b="b"/>
              <a:pathLst>
                <a:path w="10159" h="18414">
                  <a:moveTo>
                    <a:pt x="9715" y="9144"/>
                  </a:moveTo>
                  <a:lnTo>
                    <a:pt x="7286" y="2453"/>
                  </a:lnTo>
                  <a:lnTo>
                    <a:pt x="0" y="0"/>
                  </a:lnTo>
                  <a:lnTo>
                    <a:pt x="0" y="9144"/>
                  </a:lnTo>
                  <a:lnTo>
                    <a:pt x="0" y="18287"/>
                  </a:lnTo>
                  <a:lnTo>
                    <a:pt x="7286" y="15834"/>
                  </a:lnTo>
                  <a:lnTo>
                    <a:pt x="9715" y="914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85" name="object 4885"/>
            <p:cNvSpPr/>
            <p:nvPr/>
          </p:nvSpPr>
          <p:spPr>
            <a:xfrm>
              <a:off x="9102725" y="4799838"/>
              <a:ext cx="10160" cy="19050"/>
            </a:xfrm>
            <a:custGeom>
              <a:avLst/>
              <a:gdLst/>
              <a:ahLst/>
              <a:cxnLst/>
              <a:rect l="l" t="t" r="r" b="b"/>
              <a:pathLst>
                <a:path w="10159" h="19050">
                  <a:moveTo>
                    <a:pt x="0" y="0"/>
                  </a:moveTo>
                  <a:lnTo>
                    <a:pt x="7709" y="3842"/>
                  </a:lnTo>
                  <a:lnTo>
                    <a:pt x="9739" y="10672"/>
                  </a:lnTo>
                  <a:lnTo>
                    <a:pt x="6899" y="16928"/>
                  </a:lnTo>
                  <a:lnTo>
                    <a:pt x="0" y="1905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4886" name="object 4886"/>
          <p:cNvSpPr txBox="1"/>
          <p:nvPr/>
        </p:nvSpPr>
        <p:spPr>
          <a:xfrm>
            <a:off x="6416441" y="5546928"/>
            <a:ext cx="178062" cy="317255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solidFill>
                  <a:srgbClr val="0000FF"/>
                </a:solidFill>
                <a:latin typeface="Arial MT"/>
                <a:cs typeface="Arial MT"/>
              </a:rPr>
              <a:t>Ø90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4887" name="object 4887"/>
          <p:cNvGrpSpPr/>
          <p:nvPr/>
        </p:nvGrpSpPr>
        <p:grpSpPr>
          <a:xfrm>
            <a:off x="6502245" y="4553942"/>
            <a:ext cx="27663" cy="1306190"/>
            <a:chOff x="3406152" y="3345179"/>
            <a:chExt cx="20320" cy="959485"/>
          </a:xfrm>
        </p:grpSpPr>
        <p:sp>
          <p:nvSpPr>
            <p:cNvPr id="4888" name="object 4888"/>
            <p:cNvSpPr/>
            <p:nvPr/>
          </p:nvSpPr>
          <p:spPr>
            <a:xfrm>
              <a:off x="3406787" y="4294631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9143"/>
                  </a:moveTo>
                  <a:lnTo>
                    <a:pt x="0" y="6095"/>
                  </a:lnTo>
                  <a:lnTo>
                    <a:pt x="1524" y="3809"/>
                  </a:lnTo>
                  <a:lnTo>
                    <a:pt x="3810" y="1523"/>
                  </a:lnTo>
                  <a:lnTo>
                    <a:pt x="6096" y="762"/>
                  </a:lnTo>
                  <a:lnTo>
                    <a:pt x="9144" y="0"/>
                  </a:lnTo>
                  <a:lnTo>
                    <a:pt x="14782" y="749"/>
                  </a:lnTo>
                  <a:lnTo>
                    <a:pt x="18072" y="3340"/>
                  </a:lnTo>
                  <a:lnTo>
                    <a:pt x="19050" y="9143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89" name="object 4889"/>
            <p:cNvSpPr/>
            <p:nvPr/>
          </p:nvSpPr>
          <p:spPr>
            <a:xfrm>
              <a:off x="3406787" y="4078985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762" y="2286"/>
                  </a:lnTo>
                  <a:lnTo>
                    <a:pt x="1524" y="5334"/>
                  </a:lnTo>
                  <a:lnTo>
                    <a:pt x="3810" y="7619"/>
                  </a:lnTo>
                  <a:lnTo>
                    <a:pt x="6096" y="8381"/>
                  </a:lnTo>
                  <a:lnTo>
                    <a:pt x="9144" y="9143"/>
                  </a:lnTo>
                  <a:lnTo>
                    <a:pt x="15875" y="7721"/>
                  </a:lnTo>
                  <a:lnTo>
                    <a:pt x="16624" y="7073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90" name="object 4890"/>
            <p:cNvSpPr/>
            <p:nvPr/>
          </p:nvSpPr>
          <p:spPr>
            <a:xfrm>
              <a:off x="3406787" y="4078985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4909" y="7154"/>
                  </a:lnTo>
                  <a:lnTo>
                    <a:pt x="8277" y="8963"/>
                  </a:lnTo>
                  <a:lnTo>
                    <a:pt x="2269" y="629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91" name="object 4891"/>
            <p:cNvSpPr/>
            <p:nvPr/>
          </p:nvSpPr>
          <p:spPr>
            <a:xfrm>
              <a:off x="3406787" y="3716273"/>
              <a:ext cx="19050" cy="363220"/>
            </a:xfrm>
            <a:custGeom>
              <a:avLst/>
              <a:gdLst/>
              <a:ahLst/>
              <a:cxnLst/>
              <a:rect l="l" t="t" r="r" b="b"/>
              <a:pathLst>
                <a:path w="19050" h="363220">
                  <a:moveTo>
                    <a:pt x="0" y="0"/>
                  </a:moveTo>
                  <a:lnTo>
                    <a:pt x="0" y="362712"/>
                  </a:lnTo>
                  <a:lnTo>
                    <a:pt x="19050" y="362712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92" name="object 4892"/>
            <p:cNvSpPr/>
            <p:nvPr/>
          </p:nvSpPr>
          <p:spPr>
            <a:xfrm>
              <a:off x="3406787" y="3716273"/>
              <a:ext cx="19050" cy="363220"/>
            </a:xfrm>
            <a:custGeom>
              <a:avLst/>
              <a:gdLst/>
              <a:ahLst/>
              <a:cxnLst/>
              <a:rect l="l" t="t" r="r" b="b"/>
              <a:pathLst>
                <a:path w="19050" h="363220">
                  <a:moveTo>
                    <a:pt x="0" y="0"/>
                  </a:moveTo>
                  <a:lnTo>
                    <a:pt x="0" y="362712"/>
                  </a:lnTo>
                  <a:lnTo>
                    <a:pt x="19050" y="362712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93" name="object 4893"/>
            <p:cNvSpPr/>
            <p:nvPr/>
          </p:nvSpPr>
          <p:spPr>
            <a:xfrm>
              <a:off x="3406787" y="370712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9144"/>
                  </a:moveTo>
                  <a:lnTo>
                    <a:pt x="16624" y="2070"/>
                  </a:lnTo>
                  <a:lnTo>
                    <a:pt x="15875" y="1422"/>
                  </a:lnTo>
                  <a:lnTo>
                    <a:pt x="9144" y="0"/>
                  </a:lnTo>
                  <a:lnTo>
                    <a:pt x="6096" y="762"/>
                  </a:lnTo>
                  <a:lnTo>
                    <a:pt x="3810" y="1524"/>
                  </a:lnTo>
                  <a:lnTo>
                    <a:pt x="1524" y="3810"/>
                  </a:lnTo>
                  <a:lnTo>
                    <a:pt x="762" y="6858"/>
                  </a:lnTo>
                  <a:lnTo>
                    <a:pt x="0" y="9144"/>
                  </a:lnTo>
                  <a:lnTo>
                    <a:pt x="9144" y="9144"/>
                  </a:lnTo>
                  <a:lnTo>
                    <a:pt x="19050" y="914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94" name="object 4894"/>
            <p:cNvSpPr/>
            <p:nvPr/>
          </p:nvSpPr>
          <p:spPr>
            <a:xfrm>
              <a:off x="3406787" y="370712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9144"/>
                  </a:moveTo>
                  <a:lnTo>
                    <a:pt x="0" y="6096"/>
                  </a:lnTo>
                  <a:lnTo>
                    <a:pt x="1524" y="3810"/>
                  </a:lnTo>
                  <a:lnTo>
                    <a:pt x="3810" y="1524"/>
                  </a:lnTo>
                  <a:lnTo>
                    <a:pt x="6096" y="762"/>
                  </a:lnTo>
                  <a:lnTo>
                    <a:pt x="9144" y="0"/>
                  </a:lnTo>
                  <a:lnTo>
                    <a:pt x="14782" y="749"/>
                  </a:lnTo>
                  <a:lnTo>
                    <a:pt x="18072" y="3340"/>
                  </a:lnTo>
                  <a:lnTo>
                    <a:pt x="19050" y="9144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95" name="object 4895"/>
            <p:cNvSpPr/>
            <p:nvPr/>
          </p:nvSpPr>
          <p:spPr>
            <a:xfrm>
              <a:off x="3406787" y="3716273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571" y="5600"/>
                  </a:lnTo>
                  <a:lnTo>
                    <a:pt x="3048" y="9626"/>
                  </a:lnTo>
                  <a:lnTo>
                    <a:pt x="9144" y="9143"/>
                  </a:lnTo>
                  <a:lnTo>
                    <a:pt x="12192" y="9143"/>
                  </a:lnTo>
                  <a:lnTo>
                    <a:pt x="16764" y="6096"/>
                  </a:lnTo>
                  <a:lnTo>
                    <a:pt x="18287" y="304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96" name="object 4896"/>
            <p:cNvSpPr/>
            <p:nvPr/>
          </p:nvSpPr>
          <p:spPr>
            <a:xfrm>
              <a:off x="3406787" y="371627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5232" y="7377"/>
                  </a:lnTo>
                  <a:lnTo>
                    <a:pt x="8339" y="9291"/>
                  </a:lnTo>
                  <a:lnTo>
                    <a:pt x="2038" y="6559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97" name="object 4897"/>
            <p:cNvSpPr/>
            <p:nvPr/>
          </p:nvSpPr>
          <p:spPr>
            <a:xfrm>
              <a:off x="3406787" y="3355085"/>
              <a:ext cx="19050" cy="361315"/>
            </a:xfrm>
            <a:custGeom>
              <a:avLst/>
              <a:gdLst/>
              <a:ahLst/>
              <a:cxnLst/>
              <a:rect l="l" t="t" r="r" b="b"/>
              <a:pathLst>
                <a:path w="19050" h="361314">
                  <a:moveTo>
                    <a:pt x="0" y="0"/>
                  </a:moveTo>
                  <a:lnTo>
                    <a:pt x="0" y="361188"/>
                  </a:lnTo>
                  <a:lnTo>
                    <a:pt x="19050" y="361188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98" name="object 4898"/>
            <p:cNvSpPr/>
            <p:nvPr/>
          </p:nvSpPr>
          <p:spPr>
            <a:xfrm>
              <a:off x="3406787" y="3355085"/>
              <a:ext cx="19050" cy="361315"/>
            </a:xfrm>
            <a:custGeom>
              <a:avLst/>
              <a:gdLst/>
              <a:ahLst/>
              <a:cxnLst/>
              <a:rect l="l" t="t" r="r" b="b"/>
              <a:pathLst>
                <a:path w="19050" h="361314">
                  <a:moveTo>
                    <a:pt x="0" y="0"/>
                  </a:moveTo>
                  <a:lnTo>
                    <a:pt x="0" y="361188"/>
                  </a:lnTo>
                  <a:lnTo>
                    <a:pt x="19050" y="361188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899" name="object 4899"/>
            <p:cNvSpPr/>
            <p:nvPr/>
          </p:nvSpPr>
          <p:spPr>
            <a:xfrm>
              <a:off x="3406787" y="3345179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9906"/>
                  </a:moveTo>
                  <a:lnTo>
                    <a:pt x="18643" y="4267"/>
                  </a:lnTo>
                  <a:lnTo>
                    <a:pt x="14350" y="914"/>
                  </a:lnTo>
                  <a:lnTo>
                    <a:pt x="9144" y="0"/>
                  </a:lnTo>
                  <a:lnTo>
                    <a:pt x="2362" y="1892"/>
                  </a:lnTo>
                  <a:lnTo>
                    <a:pt x="1054" y="2971"/>
                  </a:lnTo>
                  <a:lnTo>
                    <a:pt x="0" y="9906"/>
                  </a:lnTo>
                  <a:lnTo>
                    <a:pt x="9144" y="9906"/>
                  </a:lnTo>
                  <a:lnTo>
                    <a:pt x="19050" y="990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4900" name="object 4900"/>
          <p:cNvSpPr txBox="1"/>
          <p:nvPr/>
        </p:nvSpPr>
        <p:spPr>
          <a:xfrm>
            <a:off x="6416441" y="4255434"/>
            <a:ext cx="178062" cy="317255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solidFill>
                  <a:srgbClr val="0000FF"/>
                </a:solidFill>
                <a:latin typeface="Arial MT"/>
                <a:cs typeface="Arial MT"/>
              </a:rPr>
              <a:t>Ø90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4901" name="object 4901"/>
          <p:cNvGrpSpPr/>
          <p:nvPr/>
        </p:nvGrpSpPr>
        <p:grpSpPr>
          <a:xfrm>
            <a:off x="6502245" y="3262448"/>
            <a:ext cx="27663" cy="1306190"/>
            <a:chOff x="3406152" y="2396489"/>
            <a:chExt cx="20320" cy="959485"/>
          </a:xfrm>
        </p:grpSpPr>
        <p:sp>
          <p:nvSpPr>
            <p:cNvPr id="4902" name="object 4902"/>
            <p:cNvSpPr/>
            <p:nvPr/>
          </p:nvSpPr>
          <p:spPr>
            <a:xfrm>
              <a:off x="3406787" y="3345532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0" y="9553"/>
                  </a:moveTo>
                  <a:lnTo>
                    <a:pt x="2147" y="2888"/>
                  </a:lnTo>
                  <a:lnTo>
                    <a:pt x="8239" y="0"/>
                  </a:lnTo>
                  <a:lnTo>
                    <a:pt x="14973" y="1888"/>
                  </a:lnTo>
                  <a:lnTo>
                    <a:pt x="19050" y="9553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03" name="object 4903"/>
            <p:cNvSpPr/>
            <p:nvPr/>
          </p:nvSpPr>
          <p:spPr>
            <a:xfrm>
              <a:off x="3406787" y="312953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3194" y="7211"/>
                  </a:lnTo>
                  <a:lnTo>
                    <a:pt x="9258" y="9420"/>
                  </a:lnTo>
                  <a:lnTo>
                    <a:pt x="15455" y="691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04" name="object 4904"/>
            <p:cNvSpPr/>
            <p:nvPr/>
          </p:nvSpPr>
          <p:spPr>
            <a:xfrm>
              <a:off x="3406787" y="312953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5523" y="6925"/>
                  </a:lnTo>
                  <a:lnTo>
                    <a:pt x="9020" y="9315"/>
                  </a:lnTo>
                  <a:lnTo>
                    <a:pt x="2769" y="7047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05" name="object 4905"/>
            <p:cNvSpPr/>
            <p:nvPr/>
          </p:nvSpPr>
          <p:spPr>
            <a:xfrm>
              <a:off x="3406787" y="276758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06" name="object 4906"/>
            <p:cNvSpPr/>
            <p:nvPr/>
          </p:nvSpPr>
          <p:spPr>
            <a:xfrm>
              <a:off x="3406787" y="276758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07" name="object 4907"/>
            <p:cNvSpPr/>
            <p:nvPr/>
          </p:nvSpPr>
          <p:spPr>
            <a:xfrm>
              <a:off x="3406787" y="275843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9144"/>
                  </a:moveTo>
                  <a:lnTo>
                    <a:pt x="16624" y="2070"/>
                  </a:lnTo>
                  <a:lnTo>
                    <a:pt x="15875" y="1422"/>
                  </a:lnTo>
                  <a:lnTo>
                    <a:pt x="9144" y="0"/>
                  </a:lnTo>
                  <a:lnTo>
                    <a:pt x="6096" y="762"/>
                  </a:lnTo>
                  <a:lnTo>
                    <a:pt x="3810" y="1524"/>
                  </a:lnTo>
                  <a:lnTo>
                    <a:pt x="1524" y="3810"/>
                  </a:lnTo>
                  <a:lnTo>
                    <a:pt x="762" y="6858"/>
                  </a:lnTo>
                  <a:lnTo>
                    <a:pt x="0" y="9144"/>
                  </a:lnTo>
                  <a:lnTo>
                    <a:pt x="9144" y="9144"/>
                  </a:lnTo>
                  <a:lnTo>
                    <a:pt x="19050" y="914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08" name="object 4908"/>
            <p:cNvSpPr/>
            <p:nvPr/>
          </p:nvSpPr>
          <p:spPr>
            <a:xfrm>
              <a:off x="3406787" y="2758620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8963"/>
                  </a:moveTo>
                  <a:lnTo>
                    <a:pt x="2269" y="2672"/>
                  </a:lnTo>
                  <a:lnTo>
                    <a:pt x="8277" y="0"/>
                  </a:lnTo>
                  <a:lnTo>
                    <a:pt x="14909" y="1808"/>
                  </a:lnTo>
                  <a:lnTo>
                    <a:pt x="19050" y="8963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09" name="object 4909"/>
            <p:cNvSpPr/>
            <p:nvPr/>
          </p:nvSpPr>
          <p:spPr>
            <a:xfrm>
              <a:off x="3406787" y="2767583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571" y="5600"/>
                  </a:lnTo>
                  <a:lnTo>
                    <a:pt x="3048" y="9626"/>
                  </a:lnTo>
                  <a:lnTo>
                    <a:pt x="9144" y="9143"/>
                  </a:lnTo>
                  <a:lnTo>
                    <a:pt x="12192" y="9143"/>
                  </a:lnTo>
                  <a:lnTo>
                    <a:pt x="16764" y="6096"/>
                  </a:lnTo>
                  <a:lnTo>
                    <a:pt x="18287" y="304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10" name="object 4910"/>
            <p:cNvSpPr/>
            <p:nvPr/>
          </p:nvSpPr>
          <p:spPr>
            <a:xfrm>
              <a:off x="3406787" y="276758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5232" y="7377"/>
                  </a:lnTo>
                  <a:lnTo>
                    <a:pt x="8339" y="9291"/>
                  </a:lnTo>
                  <a:lnTo>
                    <a:pt x="2038" y="6559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11" name="object 4911"/>
            <p:cNvSpPr/>
            <p:nvPr/>
          </p:nvSpPr>
          <p:spPr>
            <a:xfrm>
              <a:off x="3406787" y="240563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12" name="object 4912"/>
            <p:cNvSpPr/>
            <p:nvPr/>
          </p:nvSpPr>
          <p:spPr>
            <a:xfrm>
              <a:off x="3406787" y="240563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13" name="object 4913"/>
            <p:cNvSpPr/>
            <p:nvPr/>
          </p:nvSpPr>
          <p:spPr>
            <a:xfrm>
              <a:off x="3406787" y="239648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9144"/>
                  </a:moveTo>
                  <a:lnTo>
                    <a:pt x="18072" y="3340"/>
                  </a:lnTo>
                  <a:lnTo>
                    <a:pt x="14782" y="749"/>
                  </a:lnTo>
                  <a:lnTo>
                    <a:pt x="9144" y="0"/>
                  </a:lnTo>
                  <a:lnTo>
                    <a:pt x="1784" y="1796"/>
                  </a:lnTo>
                  <a:lnTo>
                    <a:pt x="0" y="9144"/>
                  </a:lnTo>
                  <a:lnTo>
                    <a:pt x="19050" y="9144"/>
                  </a:lnTo>
                  <a:close/>
                </a:path>
                <a:path w="19050" h="9525">
                  <a:moveTo>
                    <a:pt x="1828" y="1612"/>
                  </a:moveTo>
                  <a:lnTo>
                    <a:pt x="1600" y="1841"/>
                  </a:lnTo>
                  <a:lnTo>
                    <a:pt x="1784" y="1796"/>
                  </a:lnTo>
                  <a:lnTo>
                    <a:pt x="1828" y="1612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4914" name="object 4914"/>
          <p:cNvSpPr txBox="1"/>
          <p:nvPr/>
        </p:nvSpPr>
        <p:spPr>
          <a:xfrm>
            <a:off x="6416441" y="2963939"/>
            <a:ext cx="178062" cy="317255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solidFill>
                  <a:srgbClr val="FF7E00"/>
                </a:solidFill>
                <a:latin typeface="Arial MT"/>
                <a:cs typeface="Arial MT"/>
              </a:rPr>
              <a:t>Ø63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4915" name="object 4915"/>
          <p:cNvGrpSpPr/>
          <p:nvPr/>
        </p:nvGrpSpPr>
        <p:grpSpPr>
          <a:xfrm>
            <a:off x="6502245" y="1970955"/>
            <a:ext cx="27663" cy="1305325"/>
            <a:chOff x="3406152" y="1447800"/>
            <a:chExt cx="20320" cy="958850"/>
          </a:xfrm>
        </p:grpSpPr>
        <p:sp>
          <p:nvSpPr>
            <p:cNvPr id="4916" name="object 4916"/>
            <p:cNvSpPr/>
            <p:nvPr/>
          </p:nvSpPr>
          <p:spPr>
            <a:xfrm>
              <a:off x="3406787" y="239648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9144"/>
                  </a:moveTo>
                  <a:lnTo>
                    <a:pt x="0" y="6096"/>
                  </a:lnTo>
                  <a:lnTo>
                    <a:pt x="1524" y="3810"/>
                  </a:lnTo>
                  <a:lnTo>
                    <a:pt x="3810" y="1524"/>
                  </a:lnTo>
                  <a:lnTo>
                    <a:pt x="6096" y="762"/>
                  </a:lnTo>
                  <a:lnTo>
                    <a:pt x="9144" y="0"/>
                  </a:lnTo>
                  <a:lnTo>
                    <a:pt x="14782" y="749"/>
                  </a:lnTo>
                  <a:lnTo>
                    <a:pt x="18072" y="3340"/>
                  </a:lnTo>
                  <a:lnTo>
                    <a:pt x="19050" y="9144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17" name="object 4917"/>
            <p:cNvSpPr/>
            <p:nvPr/>
          </p:nvSpPr>
          <p:spPr>
            <a:xfrm>
              <a:off x="3406787" y="2180844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3194" y="7211"/>
                  </a:lnTo>
                  <a:lnTo>
                    <a:pt x="9258" y="9420"/>
                  </a:lnTo>
                  <a:lnTo>
                    <a:pt x="15455" y="691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18" name="object 4918"/>
            <p:cNvSpPr/>
            <p:nvPr/>
          </p:nvSpPr>
          <p:spPr>
            <a:xfrm>
              <a:off x="3406787" y="2180844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5523" y="6925"/>
                  </a:lnTo>
                  <a:lnTo>
                    <a:pt x="9020" y="9315"/>
                  </a:lnTo>
                  <a:lnTo>
                    <a:pt x="2769" y="7047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19" name="object 4919"/>
            <p:cNvSpPr/>
            <p:nvPr/>
          </p:nvSpPr>
          <p:spPr>
            <a:xfrm>
              <a:off x="3406787" y="181889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20" name="object 4920"/>
            <p:cNvSpPr/>
            <p:nvPr/>
          </p:nvSpPr>
          <p:spPr>
            <a:xfrm>
              <a:off x="3406787" y="181889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21" name="object 4921"/>
            <p:cNvSpPr/>
            <p:nvPr/>
          </p:nvSpPr>
          <p:spPr>
            <a:xfrm>
              <a:off x="3406787" y="1809159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9734"/>
                  </a:moveTo>
                  <a:lnTo>
                    <a:pt x="15262" y="2590"/>
                  </a:lnTo>
                  <a:lnTo>
                    <a:pt x="9258" y="0"/>
                  </a:lnTo>
                  <a:lnTo>
                    <a:pt x="3387" y="2276"/>
                  </a:lnTo>
                  <a:lnTo>
                    <a:pt x="0" y="9734"/>
                  </a:lnTo>
                  <a:lnTo>
                    <a:pt x="9144" y="9734"/>
                  </a:lnTo>
                  <a:lnTo>
                    <a:pt x="19050" y="9734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22" name="object 4922"/>
            <p:cNvSpPr/>
            <p:nvPr/>
          </p:nvSpPr>
          <p:spPr>
            <a:xfrm>
              <a:off x="3406787" y="1809345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0" y="9548"/>
                  </a:moveTo>
                  <a:lnTo>
                    <a:pt x="2883" y="2321"/>
                  </a:lnTo>
                  <a:lnTo>
                    <a:pt x="9029" y="0"/>
                  </a:lnTo>
                  <a:lnTo>
                    <a:pt x="15423" y="2453"/>
                  </a:lnTo>
                  <a:lnTo>
                    <a:pt x="19050" y="9548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23" name="object 4923"/>
            <p:cNvSpPr/>
            <p:nvPr/>
          </p:nvSpPr>
          <p:spPr>
            <a:xfrm>
              <a:off x="3406787" y="181889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0" y="0"/>
                  </a:lnTo>
                  <a:lnTo>
                    <a:pt x="1784" y="7347"/>
                  </a:lnTo>
                  <a:lnTo>
                    <a:pt x="9144" y="9143"/>
                  </a:lnTo>
                  <a:lnTo>
                    <a:pt x="14782" y="8394"/>
                  </a:lnTo>
                  <a:lnTo>
                    <a:pt x="18072" y="5803"/>
                  </a:lnTo>
                  <a:lnTo>
                    <a:pt x="19050" y="0"/>
                  </a:lnTo>
                  <a:close/>
                </a:path>
                <a:path w="19050" h="9525">
                  <a:moveTo>
                    <a:pt x="1828" y="7531"/>
                  </a:moveTo>
                  <a:lnTo>
                    <a:pt x="1784" y="7347"/>
                  </a:lnTo>
                  <a:lnTo>
                    <a:pt x="1600" y="7302"/>
                  </a:lnTo>
                  <a:lnTo>
                    <a:pt x="1828" y="7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24" name="object 4924"/>
            <p:cNvSpPr/>
            <p:nvPr/>
          </p:nvSpPr>
          <p:spPr>
            <a:xfrm>
              <a:off x="3406787" y="181889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8072" y="5803"/>
                  </a:lnTo>
                  <a:lnTo>
                    <a:pt x="14782" y="8394"/>
                  </a:lnTo>
                  <a:lnTo>
                    <a:pt x="9144" y="9143"/>
                  </a:lnTo>
                  <a:lnTo>
                    <a:pt x="6096" y="8381"/>
                  </a:lnTo>
                  <a:lnTo>
                    <a:pt x="3810" y="7619"/>
                  </a:lnTo>
                  <a:lnTo>
                    <a:pt x="1524" y="5333"/>
                  </a:lnTo>
                  <a:lnTo>
                    <a:pt x="0" y="3048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25" name="object 4925"/>
            <p:cNvSpPr/>
            <p:nvPr/>
          </p:nvSpPr>
          <p:spPr>
            <a:xfrm>
              <a:off x="3406787" y="1456944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26" name="object 4926"/>
            <p:cNvSpPr/>
            <p:nvPr/>
          </p:nvSpPr>
          <p:spPr>
            <a:xfrm>
              <a:off x="3406787" y="1456944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27" name="object 4927"/>
            <p:cNvSpPr/>
            <p:nvPr/>
          </p:nvSpPr>
          <p:spPr>
            <a:xfrm>
              <a:off x="3406787" y="1447800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9143"/>
                  </a:moveTo>
                  <a:lnTo>
                    <a:pt x="18072" y="3340"/>
                  </a:lnTo>
                  <a:lnTo>
                    <a:pt x="14782" y="749"/>
                  </a:lnTo>
                  <a:lnTo>
                    <a:pt x="9144" y="0"/>
                  </a:lnTo>
                  <a:lnTo>
                    <a:pt x="1784" y="1796"/>
                  </a:lnTo>
                  <a:lnTo>
                    <a:pt x="0" y="9143"/>
                  </a:lnTo>
                  <a:lnTo>
                    <a:pt x="19050" y="9143"/>
                  </a:lnTo>
                  <a:close/>
                </a:path>
                <a:path w="19050" h="9525">
                  <a:moveTo>
                    <a:pt x="1828" y="1612"/>
                  </a:moveTo>
                  <a:lnTo>
                    <a:pt x="1600" y="1841"/>
                  </a:lnTo>
                  <a:lnTo>
                    <a:pt x="1784" y="1796"/>
                  </a:lnTo>
                  <a:lnTo>
                    <a:pt x="1828" y="1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4928" name="object 4928"/>
          <p:cNvSpPr txBox="1"/>
          <p:nvPr/>
        </p:nvSpPr>
        <p:spPr>
          <a:xfrm>
            <a:off x="6416441" y="1672792"/>
            <a:ext cx="178062" cy="315526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latin typeface="Arial MT"/>
                <a:cs typeface="Arial MT"/>
              </a:rPr>
              <a:t>Ø</a:t>
            </a:r>
            <a:r>
              <a:rPr sz="1157" spc="-7" dirty="0">
                <a:latin typeface="Arial MT"/>
                <a:cs typeface="Arial MT"/>
              </a:rPr>
              <a:t>4</a:t>
            </a:r>
            <a:r>
              <a:rPr sz="1157" dirty="0">
                <a:latin typeface="Arial MT"/>
                <a:cs typeface="Arial MT"/>
              </a:rPr>
              <a:t>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4929" name="object 4929"/>
          <p:cNvGrpSpPr/>
          <p:nvPr/>
        </p:nvGrpSpPr>
        <p:grpSpPr>
          <a:xfrm>
            <a:off x="6502246" y="1170783"/>
            <a:ext cx="1575899" cy="5390734"/>
            <a:chOff x="3406152" y="860020"/>
            <a:chExt cx="1157605" cy="3959860"/>
          </a:xfrm>
        </p:grpSpPr>
        <p:sp>
          <p:nvSpPr>
            <p:cNvPr id="4930" name="object 4930"/>
            <p:cNvSpPr/>
            <p:nvPr/>
          </p:nvSpPr>
          <p:spPr>
            <a:xfrm>
              <a:off x="4544453" y="4809743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4" h="9525">
                  <a:moveTo>
                    <a:pt x="18287" y="0"/>
                  </a:moveTo>
                  <a:lnTo>
                    <a:pt x="9143" y="0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048" y="7619"/>
                  </a:lnTo>
                  <a:lnTo>
                    <a:pt x="6095" y="9143"/>
                  </a:lnTo>
                  <a:lnTo>
                    <a:pt x="11429" y="9143"/>
                  </a:lnTo>
                  <a:lnTo>
                    <a:pt x="14477" y="7619"/>
                  </a:lnTo>
                  <a:lnTo>
                    <a:pt x="16763" y="5333"/>
                  </a:lnTo>
                  <a:lnTo>
                    <a:pt x="17525" y="3047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31" name="object 4931"/>
            <p:cNvSpPr/>
            <p:nvPr/>
          </p:nvSpPr>
          <p:spPr>
            <a:xfrm>
              <a:off x="4544453" y="4809743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4" h="9525">
                  <a:moveTo>
                    <a:pt x="18287" y="0"/>
                  </a:moveTo>
                  <a:lnTo>
                    <a:pt x="17525" y="3047"/>
                  </a:lnTo>
                  <a:lnTo>
                    <a:pt x="16763" y="5333"/>
                  </a:lnTo>
                  <a:lnTo>
                    <a:pt x="14477" y="7619"/>
                  </a:lnTo>
                  <a:lnTo>
                    <a:pt x="11429" y="9143"/>
                  </a:lnTo>
                  <a:lnTo>
                    <a:pt x="6095" y="9143"/>
                  </a:lnTo>
                  <a:lnTo>
                    <a:pt x="3048" y="7619"/>
                  </a:lnTo>
                  <a:lnTo>
                    <a:pt x="0" y="3047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32" name="object 4932"/>
            <p:cNvSpPr/>
            <p:nvPr/>
          </p:nvSpPr>
          <p:spPr>
            <a:xfrm>
              <a:off x="4544453" y="4665725"/>
              <a:ext cx="18415" cy="144145"/>
            </a:xfrm>
            <a:custGeom>
              <a:avLst/>
              <a:gdLst/>
              <a:ahLst/>
              <a:cxnLst/>
              <a:rect l="l" t="t" r="r" b="b"/>
              <a:pathLst>
                <a:path w="18414" h="144145">
                  <a:moveTo>
                    <a:pt x="0" y="0"/>
                  </a:moveTo>
                  <a:lnTo>
                    <a:pt x="0" y="144017"/>
                  </a:lnTo>
                  <a:lnTo>
                    <a:pt x="18287" y="144017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33" name="object 4933"/>
            <p:cNvSpPr/>
            <p:nvPr/>
          </p:nvSpPr>
          <p:spPr>
            <a:xfrm>
              <a:off x="4544453" y="4665725"/>
              <a:ext cx="18415" cy="144145"/>
            </a:xfrm>
            <a:custGeom>
              <a:avLst/>
              <a:gdLst/>
              <a:ahLst/>
              <a:cxnLst/>
              <a:rect l="l" t="t" r="r" b="b"/>
              <a:pathLst>
                <a:path w="18414" h="144145">
                  <a:moveTo>
                    <a:pt x="0" y="0"/>
                  </a:moveTo>
                  <a:lnTo>
                    <a:pt x="0" y="144017"/>
                  </a:lnTo>
                  <a:lnTo>
                    <a:pt x="18287" y="144017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34" name="object 4934"/>
            <p:cNvSpPr/>
            <p:nvPr/>
          </p:nvSpPr>
          <p:spPr>
            <a:xfrm>
              <a:off x="4544453" y="4303775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4" h="361950">
                  <a:moveTo>
                    <a:pt x="0" y="0"/>
                  </a:moveTo>
                  <a:lnTo>
                    <a:pt x="0" y="361950"/>
                  </a:lnTo>
                  <a:lnTo>
                    <a:pt x="18287" y="361950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35" name="object 4935"/>
            <p:cNvSpPr/>
            <p:nvPr/>
          </p:nvSpPr>
          <p:spPr>
            <a:xfrm>
              <a:off x="4544453" y="4303775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4" h="361950">
                  <a:moveTo>
                    <a:pt x="0" y="0"/>
                  </a:moveTo>
                  <a:lnTo>
                    <a:pt x="0" y="361950"/>
                  </a:lnTo>
                  <a:lnTo>
                    <a:pt x="18287" y="361950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36" name="object 4936"/>
            <p:cNvSpPr/>
            <p:nvPr/>
          </p:nvSpPr>
          <p:spPr>
            <a:xfrm>
              <a:off x="4543958" y="4294631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8783" y="9143"/>
                  </a:moveTo>
                  <a:lnTo>
                    <a:pt x="18021" y="6095"/>
                  </a:lnTo>
                  <a:lnTo>
                    <a:pt x="17259" y="3809"/>
                  </a:lnTo>
                  <a:lnTo>
                    <a:pt x="14973" y="1523"/>
                  </a:lnTo>
                  <a:lnTo>
                    <a:pt x="11925" y="762"/>
                  </a:lnTo>
                  <a:lnTo>
                    <a:pt x="9639" y="0"/>
                  </a:lnTo>
                  <a:lnTo>
                    <a:pt x="4025" y="571"/>
                  </a:lnTo>
                  <a:lnTo>
                    <a:pt x="0" y="3047"/>
                  </a:lnTo>
                  <a:lnTo>
                    <a:pt x="495" y="9143"/>
                  </a:lnTo>
                  <a:lnTo>
                    <a:pt x="9639" y="9143"/>
                  </a:lnTo>
                  <a:lnTo>
                    <a:pt x="18783" y="914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37" name="object 4937"/>
            <p:cNvSpPr/>
            <p:nvPr/>
          </p:nvSpPr>
          <p:spPr>
            <a:xfrm>
              <a:off x="3406787" y="1447800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9143"/>
                  </a:moveTo>
                  <a:lnTo>
                    <a:pt x="0" y="6095"/>
                  </a:lnTo>
                  <a:lnTo>
                    <a:pt x="1524" y="3809"/>
                  </a:lnTo>
                  <a:lnTo>
                    <a:pt x="3810" y="1523"/>
                  </a:lnTo>
                  <a:lnTo>
                    <a:pt x="6096" y="761"/>
                  </a:lnTo>
                  <a:lnTo>
                    <a:pt x="9144" y="0"/>
                  </a:lnTo>
                  <a:lnTo>
                    <a:pt x="14782" y="749"/>
                  </a:lnTo>
                  <a:lnTo>
                    <a:pt x="18072" y="3340"/>
                  </a:lnTo>
                  <a:lnTo>
                    <a:pt x="19050" y="914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38" name="object 4938"/>
            <p:cNvSpPr/>
            <p:nvPr/>
          </p:nvSpPr>
          <p:spPr>
            <a:xfrm>
              <a:off x="3406787" y="123215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762" y="2286"/>
                  </a:lnTo>
                  <a:lnTo>
                    <a:pt x="1524" y="5334"/>
                  </a:lnTo>
                  <a:lnTo>
                    <a:pt x="3810" y="7620"/>
                  </a:lnTo>
                  <a:lnTo>
                    <a:pt x="6096" y="8382"/>
                  </a:lnTo>
                  <a:lnTo>
                    <a:pt x="9144" y="9143"/>
                  </a:lnTo>
                  <a:lnTo>
                    <a:pt x="15875" y="7721"/>
                  </a:lnTo>
                  <a:lnTo>
                    <a:pt x="16624" y="7073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39" name="object 4939"/>
            <p:cNvSpPr/>
            <p:nvPr/>
          </p:nvSpPr>
          <p:spPr>
            <a:xfrm>
              <a:off x="3406787" y="123215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4909" y="7154"/>
                  </a:lnTo>
                  <a:lnTo>
                    <a:pt x="8277" y="8963"/>
                  </a:lnTo>
                  <a:lnTo>
                    <a:pt x="2269" y="629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40" name="object 4940"/>
            <p:cNvSpPr/>
            <p:nvPr/>
          </p:nvSpPr>
          <p:spPr>
            <a:xfrm>
              <a:off x="3406787" y="87020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41" name="object 4941"/>
            <p:cNvSpPr/>
            <p:nvPr/>
          </p:nvSpPr>
          <p:spPr>
            <a:xfrm>
              <a:off x="3406787" y="87020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42" name="object 4942"/>
            <p:cNvSpPr/>
            <p:nvPr/>
          </p:nvSpPr>
          <p:spPr>
            <a:xfrm>
              <a:off x="3406787" y="860474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59">
                  <a:moveTo>
                    <a:pt x="19050" y="9729"/>
                  </a:moveTo>
                  <a:lnTo>
                    <a:pt x="15262" y="2591"/>
                  </a:lnTo>
                  <a:lnTo>
                    <a:pt x="9258" y="0"/>
                  </a:lnTo>
                  <a:lnTo>
                    <a:pt x="3387" y="2273"/>
                  </a:lnTo>
                  <a:lnTo>
                    <a:pt x="0" y="9729"/>
                  </a:lnTo>
                  <a:lnTo>
                    <a:pt x="9144" y="9729"/>
                  </a:lnTo>
                  <a:lnTo>
                    <a:pt x="19050" y="97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43" name="object 4943"/>
            <p:cNvSpPr/>
            <p:nvPr/>
          </p:nvSpPr>
          <p:spPr>
            <a:xfrm>
              <a:off x="3406787" y="860655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59">
                  <a:moveTo>
                    <a:pt x="0" y="9548"/>
                  </a:moveTo>
                  <a:lnTo>
                    <a:pt x="2883" y="2321"/>
                  </a:lnTo>
                  <a:lnTo>
                    <a:pt x="9029" y="0"/>
                  </a:lnTo>
                  <a:lnTo>
                    <a:pt x="15423" y="2453"/>
                  </a:lnTo>
                  <a:lnTo>
                    <a:pt x="19050" y="954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4944" name="object 4944"/>
          <p:cNvSpPr txBox="1"/>
          <p:nvPr/>
        </p:nvSpPr>
        <p:spPr>
          <a:xfrm>
            <a:off x="7965196" y="5546928"/>
            <a:ext cx="178062" cy="317255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solidFill>
                  <a:srgbClr val="0000FF"/>
                </a:solidFill>
                <a:latin typeface="Arial MT"/>
                <a:cs typeface="Arial MT"/>
              </a:rPr>
              <a:t>Ø90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4945" name="object 4945"/>
          <p:cNvGrpSpPr/>
          <p:nvPr/>
        </p:nvGrpSpPr>
        <p:grpSpPr>
          <a:xfrm>
            <a:off x="8050327" y="4553942"/>
            <a:ext cx="27663" cy="1306190"/>
            <a:chOff x="4543323" y="3345179"/>
            <a:chExt cx="20320" cy="959485"/>
          </a:xfrm>
        </p:grpSpPr>
        <p:sp>
          <p:nvSpPr>
            <p:cNvPr id="4946" name="object 4946"/>
            <p:cNvSpPr/>
            <p:nvPr/>
          </p:nvSpPr>
          <p:spPr>
            <a:xfrm>
              <a:off x="4543958" y="4294631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495" y="9143"/>
                  </a:moveTo>
                  <a:lnTo>
                    <a:pt x="0" y="3047"/>
                  </a:lnTo>
                  <a:lnTo>
                    <a:pt x="4025" y="571"/>
                  </a:lnTo>
                  <a:lnTo>
                    <a:pt x="9639" y="0"/>
                  </a:lnTo>
                  <a:lnTo>
                    <a:pt x="11925" y="762"/>
                  </a:lnTo>
                  <a:lnTo>
                    <a:pt x="14973" y="1523"/>
                  </a:lnTo>
                  <a:lnTo>
                    <a:pt x="17259" y="3809"/>
                  </a:lnTo>
                  <a:lnTo>
                    <a:pt x="18021" y="6095"/>
                  </a:lnTo>
                  <a:lnTo>
                    <a:pt x="18783" y="9143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47" name="object 4947"/>
            <p:cNvSpPr/>
            <p:nvPr/>
          </p:nvSpPr>
          <p:spPr>
            <a:xfrm>
              <a:off x="4544453" y="4078985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4" h="9525">
                  <a:moveTo>
                    <a:pt x="18287" y="0"/>
                  </a:moveTo>
                  <a:lnTo>
                    <a:pt x="9143" y="0"/>
                  </a:lnTo>
                  <a:lnTo>
                    <a:pt x="0" y="0"/>
                  </a:lnTo>
                  <a:lnTo>
                    <a:pt x="279" y="6985"/>
                  </a:lnTo>
                  <a:lnTo>
                    <a:pt x="3200" y="8242"/>
                  </a:lnTo>
                  <a:lnTo>
                    <a:pt x="9143" y="9143"/>
                  </a:lnTo>
                  <a:lnTo>
                    <a:pt x="11429" y="8381"/>
                  </a:lnTo>
                  <a:lnTo>
                    <a:pt x="14477" y="7619"/>
                  </a:lnTo>
                  <a:lnTo>
                    <a:pt x="16763" y="5334"/>
                  </a:lnTo>
                  <a:lnTo>
                    <a:pt x="17525" y="2286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48" name="object 4948"/>
            <p:cNvSpPr/>
            <p:nvPr/>
          </p:nvSpPr>
          <p:spPr>
            <a:xfrm>
              <a:off x="4544453" y="4078985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4" h="9525">
                  <a:moveTo>
                    <a:pt x="18287" y="0"/>
                  </a:moveTo>
                  <a:lnTo>
                    <a:pt x="17525" y="2286"/>
                  </a:lnTo>
                  <a:lnTo>
                    <a:pt x="16763" y="5334"/>
                  </a:lnTo>
                  <a:lnTo>
                    <a:pt x="14477" y="7619"/>
                  </a:lnTo>
                  <a:lnTo>
                    <a:pt x="11429" y="8381"/>
                  </a:lnTo>
                  <a:lnTo>
                    <a:pt x="9143" y="9143"/>
                  </a:lnTo>
                  <a:lnTo>
                    <a:pt x="3200" y="8242"/>
                  </a:lnTo>
                  <a:lnTo>
                    <a:pt x="279" y="6985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49" name="object 4949"/>
            <p:cNvSpPr/>
            <p:nvPr/>
          </p:nvSpPr>
          <p:spPr>
            <a:xfrm>
              <a:off x="4544453" y="3716273"/>
              <a:ext cx="18415" cy="363220"/>
            </a:xfrm>
            <a:custGeom>
              <a:avLst/>
              <a:gdLst/>
              <a:ahLst/>
              <a:cxnLst/>
              <a:rect l="l" t="t" r="r" b="b"/>
              <a:pathLst>
                <a:path w="18414" h="363220">
                  <a:moveTo>
                    <a:pt x="0" y="0"/>
                  </a:moveTo>
                  <a:lnTo>
                    <a:pt x="0" y="362712"/>
                  </a:lnTo>
                  <a:lnTo>
                    <a:pt x="18287" y="362712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50" name="object 4950"/>
            <p:cNvSpPr/>
            <p:nvPr/>
          </p:nvSpPr>
          <p:spPr>
            <a:xfrm>
              <a:off x="4544453" y="3716273"/>
              <a:ext cx="18415" cy="363220"/>
            </a:xfrm>
            <a:custGeom>
              <a:avLst/>
              <a:gdLst/>
              <a:ahLst/>
              <a:cxnLst/>
              <a:rect l="l" t="t" r="r" b="b"/>
              <a:pathLst>
                <a:path w="18414" h="363220">
                  <a:moveTo>
                    <a:pt x="0" y="0"/>
                  </a:moveTo>
                  <a:lnTo>
                    <a:pt x="0" y="362712"/>
                  </a:lnTo>
                  <a:lnTo>
                    <a:pt x="18287" y="362712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51" name="object 4951"/>
            <p:cNvSpPr/>
            <p:nvPr/>
          </p:nvSpPr>
          <p:spPr>
            <a:xfrm>
              <a:off x="4544453" y="3707129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4" h="9525">
                  <a:moveTo>
                    <a:pt x="18287" y="9144"/>
                  </a:moveTo>
                  <a:lnTo>
                    <a:pt x="17525" y="6858"/>
                  </a:lnTo>
                  <a:lnTo>
                    <a:pt x="16763" y="3810"/>
                  </a:lnTo>
                  <a:lnTo>
                    <a:pt x="14477" y="1524"/>
                  </a:lnTo>
                  <a:lnTo>
                    <a:pt x="11429" y="762"/>
                  </a:lnTo>
                  <a:lnTo>
                    <a:pt x="9143" y="0"/>
                  </a:lnTo>
                  <a:lnTo>
                    <a:pt x="3200" y="901"/>
                  </a:lnTo>
                  <a:lnTo>
                    <a:pt x="279" y="2159"/>
                  </a:lnTo>
                  <a:lnTo>
                    <a:pt x="0" y="9144"/>
                  </a:lnTo>
                  <a:lnTo>
                    <a:pt x="9143" y="9144"/>
                  </a:lnTo>
                  <a:lnTo>
                    <a:pt x="18287" y="914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52" name="object 4952"/>
            <p:cNvSpPr/>
            <p:nvPr/>
          </p:nvSpPr>
          <p:spPr>
            <a:xfrm>
              <a:off x="4543958" y="370712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495" y="9144"/>
                  </a:moveTo>
                  <a:lnTo>
                    <a:pt x="0" y="3048"/>
                  </a:lnTo>
                  <a:lnTo>
                    <a:pt x="4025" y="571"/>
                  </a:lnTo>
                  <a:lnTo>
                    <a:pt x="9639" y="0"/>
                  </a:lnTo>
                  <a:lnTo>
                    <a:pt x="11925" y="762"/>
                  </a:lnTo>
                  <a:lnTo>
                    <a:pt x="14973" y="1524"/>
                  </a:lnTo>
                  <a:lnTo>
                    <a:pt x="17259" y="3810"/>
                  </a:lnTo>
                  <a:lnTo>
                    <a:pt x="18021" y="6096"/>
                  </a:lnTo>
                  <a:lnTo>
                    <a:pt x="18783" y="9144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53" name="object 4953"/>
            <p:cNvSpPr/>
            <p:nvPr/>
          </p:nvSpPr>
          <p:spPr>
            <a:xfrm>
              <a:off x="4544453" y="3716273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4" h="9525">
                  <a:moveTo>
                    <a:pt x="18287" y="0"/>
                  </a:moveTo>
                  <a:lnTo>
                    <a:pt x="9143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1524" y="6096"/>
                  </a:lnTo>
                  <a:lnTo>
                    <a:pt x="3048" y="7620"/>
                  </a:lnTo>
                  <a:lnTo>
                    <a:pt x="6095" y="9143"/>
                  </a:lnTo>
                  <a:lnTo>
                    <a:pt x="9143" y="9143"/>
                  </a:lnTo>
                  <a:lnTo>
                    <a:pt x="16116" y="8864"/>
                  </a:lnTo>
                  <a:lnTo>
                    <a:pt x="17373" y="5930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54" name="object 4954"/>
            <p:cNvSpPr/>
            <p:nvPr/>
          </p:nvSpPr>
          <p:spPr>
            <a:xfrm>
              <a:off x="4544453" y="3716273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4" h="9525">
                  <a:moveTo>
                    <a:pt x="18287" y="0"/>
                  </a:moveTo>
                  <a:lnTo>
                    <a:pt x="17373" y="5930"/>
                  </a:lnTo>
                  <a:lnTo>
                    <a:pt x="16116" y="8864"/>
                  </a:lnTo>
                  <a:lnTo>
                    <a:pt x="9143" y="9143"/>
                  </a:lnTo>
                  <a:lnTo>
                    <a:pt x="6095" y="9143"/>
                  </a:lnTo>
                  <a:lnTo>
                    <a:pt x="3048" y="7620"/>
                  </a:lnTo>
                  <a:lnTo>
                    <a:pt x="1524" y="6096"/>
                  </a:lnTo>
                  <a:lnTo>
                    <a:pt x="0" y="3048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55" name="object 4955"/>
            <p:cNvSpPr/>
            <p:nvPr/>
          </p:nvSpPr>
          <p:spPr>
            <a:xfrm>
              <a:off x="4544453" y="3355085"/>
              <a:ext cx="18415" cy="361315"/>
            </a:xfrm>
            <a:custGeom>
              <a:avLst/>
              <a:gdLst/>
              <a:ahLst/>
              <a:cxnLst/>
              <a:rect l="l" t="t" r="r" b="b"/>
              <a:pathLst>
                <a:path w="18414" h="361314">
                  <a:moveTo>
                    <a:pt x="0" y="0"/>
                  </a:moveTo>
                  <a:lnTo>
                    <a:pt x="0" y="361188"/>
                  </a:lnTo>
                  <a:lnTo>
                    <a:pt x="18287" y="361188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56" name="object 4956"/>
            <p:cNvSpPr/>
            <p:nvPr/>
          </p:nvSpPr>
          <p:spPr>
            <a:xfrm>
              <a:off x="4544453" y="3355085"/>
              <a:ext cx="18415" cy="361315"/>
            </a:xfrm>
            <a:custGeom>
              <a:avLst/>
              <a:gdLst/>
              <a:ahLst/>
              <a:cxnLst/>
              <a:rect l="l" t="t" r="r" b="b"/>
              <a:pathLst>
                <a:path w="18414" h="361314">
                  <a:moveTo>
                    <a:pt x="0" y="0"/>
                  </a:moveTo>
                  <a:lnTo>
                    <a:pt x="0" y="361188"/>
                  </a:lnTo>
                  <a:lnTo>
                    <a:pt x="18287" y="361188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57" name="object 4957"/>
            <p:cNvSpPr/>
            <p:nvPr/>
          </p:nvSpPr>
          <p:spPr>
            <a:xfrm>
              <a:off x="4543412" y="3345179"/>
              <a:ext cx="19685" cy="10160"/>
            </a:xfrm>
            <a:custGeom>
              <a:avLst/>
              <a:gdLst/>
              <a:ahLst/>
              <a:cxnLst/>
              <a:rect l="l" t="t" r="r" b="b"/>
              <a:pathLst>
                <a:path w="19685" h="10160">
                  <a:moveTo>
                    <a:pt x="19329" y="9906"/>
                  </a:moveTo>
                  <a:lnTo>
                    <a:pt x="17916" y="3232"/>
                  </a:lnTo>
                  <a:lnTo>
                    <a:pt x="10185" y="0"/>
                  </a:lnTo>
                  <a:lnTo>
                    <a:pt x="4991" y="723"/>
                  </a:lnTo>
                  <a:lnTo>
                    <a:pt x="0" y="3987"/>
                  </a:lnTo>
                  <a:lnTo>
                    <a:pt x="1041" y="9906"/>
                  </a:lnTo>
                  <a:lnTo>
                    <a:pt x="19329" y="9906"/>
                  </a:lnTo>
                  <a:close/>
                </a:path>
                <a:path w="19685" h="10160">
                  <a:moveTo>
                    <a:pt x="18173" y="3340"/>
                  </a:moveTo>
                  <a:lnTo>
                    <a:pt x="17589" y="1689"/>
                  </a:lnTo>
                  <a:lnTo>
                    <a:pt x="17916" y="3232"/>
                  </a:lnTo>
                  <a:lnTo>
                    <a:pt x="18173" y="334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4958" name="object 4958"/>
          <p:cNvSpPr txBox="1"/>
          <p:nvPr/>
        </p:nvSpPr>
        <p:spPr>
          <a:xfrm>
            <a:off x="7965196" y="4255434"/>
            <a:ext cx="178062" cy="317255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solidFill>
                  <a:srgbClr val="0000FF"/>
                </a:solidFill>
                <a:latin typeface="Arial MT"/>
                <a:cs typeface="Arial MT"/>
              </a:rPr>
              <a:t>Ø90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4959" name="object 4959"/>
          <p:cNvGrpSpPr/>
          <p:nvPr/>
        </p:nvGrpSpPr>
        <p:grpSpPr>
          <a:xfrm>
            <a:off x="8049584" y="3262448"/>
            <a:ext cx="28527" cy="1306190"/>
            <a:chOff x="4542777" y="2396489"/>
            <a:chExt cx="20955" cy="959485"/>
          </a:xfrm>
        </p:grpSpPr>
        <p:sp>
          <p:nvSpPr>
            <p:cNvPr id="4960" name="object 4960"/>
            <p:cNvSpPr/>
            <p:nvPr/>
          </p:nvSpPr>
          <p:spPr>
            <a:xfrm>
              <a:off x="4543412" y="3345179"/>
              <a:ext cx="19685" cy="10160"/>
            </a:xfrm>
            <a:custGeom>
              <a:avLst/>
              <a:gdLst/>
              <a:ahLst/>
              <a:cxnLst/>
              <a:rect l="l" t="t" r="r" b="b"/>
              <a:pathLst>
                <a:path w="19685" h="10160">
                  <a:moveTo>
                    <a:pt x="1041" y="9906"/>
                  </a:moveTo>
                  <a:lnTo>
                    <a:pt x="0" y="3987"/>
                  </a:lnTo>
                  <a:lnTo>
                    <a:pt x="4991" y="723"/>
                  </a:lnTo>
                  <a:lnTo>
                    <a:pt x="10185" y="0"/>
                  </a:lnTo>
                  <a:lnTo>
                    <a:pt x="18173" y="3340"/>
                  </a:lnTo>
                  <a:lnTo>
                    <a:pt x="17589" y="1689"/>
                  </a:lnTo>
                  <a:lnTo>
                    <a:pt x="19329" y="9906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61" name="object 4961"/>
            <p:cNvSpPr/>
            <p:nvPr/>
          </p:nvSpPr>
          <p:spPr>
            <a:xfrm>
              <a:off x="4544453" y="3129533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4" h="9525">
                  <a:moveTo>
                    <a:pt x="18287" y="0"/>
                  </a:moveTo>
                  <a:lnTo>
                    <a:pt x="9143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3048" y="7620"/>
                  </a:lnTo>
                  <a:lnTo>
                    <a:pt x="6095" y="9143"/>
                  </a:lnTo>
                  <a:lnTo>
                    <a:pt x="11429" y="9143"/>
                  </a:lnTo>
                  <a:lnTo>
                    <a:pt x="14477" y="7620"/>
                  </a:lnTo>
                  <a:lnTo>
                    <a:pt x="16763" y="5334"/>
                  </a:lnTo>
                  <a:lnTo>
                    <a:pt x="17525" y="304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62" name="object 4962"/>
            <p:cNvSpPr/>
            <p:nvPr/>
          </p:nvSpPr>
          <p:spPr>
            <a:xfrm>
              <a:off x="4544453" y="3129533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4" h="9525">
                  <a:moveTo>
                    <a:pt x="18287" y="0"/>
                  </a:moveTo>
                  <a:lnTo>
                    <a:pt x="17525" y="3048"/>
                  </a:lnTo>
                  <a:lnTo>
                    <a:pt x="16763" y="5334"/>
                  </a:lnTo>
                  <a:lnTo>
                    <a:pt x="14477" y="7620"/>
                  </a:lnTo>
                  <a:lnTo>
                    <a:pt x="11429" y="9143"/>
                  </a:lnTo>
                  <a:lnTo>
                    <a:pt x="6095" y="9143"/>
                  </a:lnTo>
                  <a:lnTo>
                    <a:pt x="3048" y="7620"/>
                  </a:lnTo>
                  <a:lnTo>
                    <a:pt x="0" y="3048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63" name="object 4963"/>
            <p:cNvSpPr/>
            <p:nvPr/>
          </p:nvSpPr>
          <p:spPr>
            <a:xfrm>
              <a:off x="4544453" y="2767583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4" h="361950">
                  <a:moveTo>
                    <a:pt x="0" y="0"/>
                  </a:moveTo>
                  <a:lnTo>
                    <a:pt x="0" y="361950"/>
                  </a:lnTo>
                  <a:lnTo>
                    <a:pt x="18287" y="361950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64" name="object 4964"/>
            <p:cNvSpPr/>
            <p:nvPr/>
          </p:nvSpPr>
          <p:spPr>
            <a:xfrm>
              <a:off x="4544453" y="2767583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4" h="361950">
                  <a:moveTo>
                    <a:pt x="0" y="0"/>
                  </a:moveTo>
                  <a:lnTo>
                    <a:pt x="0" y="361950"/>
                  </a:lnTo>
                  <a:lnTo>
                    <a:pt x="18287" y="361950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65" name="object 4965"/>
            <p:cNvSpPr/>
            <p:nvPr/>
          </p:nvSpPr>
          <p:spPr>
            <a:xfrm>
              <a:off x="4544453" y="2758439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4" h="9525">
                  <a:moveTo>
                    <a:pt x="18287" y="9144"/>
                  </a:moveTo>
                  <a:lnTo>
                    <a:pt x="17525" y="6858"/>
                  </a:lnTo>
                  <a:lnTo>
                    <a:pt x="16763" y="3810"/>
                  </a:lnTo>
                  <a:lnTo>
                    <a:pt x="14477" y="1524"/>
                  </a:lnTo>
                  <a:lnTo>
                    <a:pt x="11429" y="762"/>
                  </a:lnTo>
                  <a:lnTo>
                    <a:pt x="9143" y="0"/>
                  </a:lnTo>
                  <a:lnTo>
                    <a:pt x="3200" y="901"/>
                  </a:lnTo>
                  <a:lnTo>
                    <a:pt x="279" y="2159"/>
                  </a:lnTo>
                  <a:lnTo>
                    <a:pt x="0" y="9144"/>
                  </a:lnTo>
                  <a:lnTo>
                    <a:pt x="9143" y="9144"/>
                  </a:lnTo>
                  <a:lnTo>
                    <a:pt x="18287" y="914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66" name="object 4966"/>
            <p:cNvSpPr/>
            <p:nvPr/>
          </p:nvSpPr>
          <p:spPr>
            <a:xfrm>
              <a:off x="4544453" y="2758439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4" h="9525">
                  <a:moveTo>
                    <a:pt x="0" y="9144"/>
                  </a:moveTo>
                  <a:lnTo>
                    <a:pt x="279" y="2159"/>
                  </a:lnTo>
                  <a:lnTo>
                    <a:pt x="3200" y="901"/>
                  </a:lnTo>
                  <a:lnTo>
                    <a:pt x="9143" y="0"/>
                  </a:lnTo>
                  <a:lnTo>
                    <a:pt x="11429" y="762"/>
                  </a:lnTo>
                  <a:lnTo>
                    <a:pt x="14477" y="1524"/>
                  </a:lnTo>
                  <a:lnTo>
                    <a:pt x="16763" y="3810"/>
                  </a:lnTo>
                  <a:lnTo>
                    <a:pt x="17525" y="6858"/>
                  </a:lnTo>
                  <a:lnTo>
                    <a:pt x="18287" y="9144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67" name="object 4967"/>
            <p:cNvSpPr/>
            <p:nvPr/>
          </p:nvSpPr>
          <p:spPr>
            <a:xfrm>
              <a:off x="4544453" y="2767583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4" h="9525">
                  <a:moveTo>
                    <a:pt x="18287" y="0"/>
                  </a:moveTo>
                  <a:lnTo>
                    <a:pt x="9143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1524" y="6096"/>
                  </a:lnTo>
                  <a:lnTo>
                    <a:pt x="3048" y="7620"/>
                  </a:lnTo>
                  <a:lnTo>
                    <a:pt x="6095" y="9143"/>
                  </a:lnTo>
                  <a:lnTo>
                    <a:pt x="9143" y="9143"/>
                  </a:lnTo>
                  <a:lnTo>
                    <a:pt x="16116" y="8864"/>
                  </a:lnTo>
                  <a:lnTo>
                    <a:pt x="17373" y="5930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68" name="object 4968"/>
            <p:cNvSpPr/>
            <p:nvPr/>
          </p:nvSpPr>
          <p:spPr>
            <a:xfrm>
              <a:off x="4544453" y="2767583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4" h="9525">
                  <a:moveTo>
                    <a:pt x="18287" y="0"/>
                  </a:moveTo>
                  <a:lnTo>
                    <a:pt x="17373" y="5930"/>
                  </a:lnTo>
                  <a:lnTo>
                    <a:pt x="16116" y="8864"/>
                  </a:lnTo>
                  <a:lnTo>
                    <a:pt x="9143" y="9143"/>
                  </a:lnTo>
                  <a:lnTo>
                    <a:pt x="6095" y="9143"/>
                  </a:lnTo>
                  <a:lnTo>
                    <a:pt x="3048" y="7620"/>
                  </a:lnTo>
                  <a:lnTo>
                    <a:pt x="1524" y="6096"/>
                  </a:lnTo>
                  <a:lnTo>
                    <a:pt x="0" y="3048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69" name="object 4969"/>
            <p:cNvSpPr/>
            <p:nvPr/>
          </p:nvSpPr>
          <p:spPr>
            <a:xfrm>
              <a:off x="4544453" y="2405633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4" h="361950">
                  <a:moveTo>
                    <a:pt x="0" y="0"/>
                  </a:moveTo>
                  <a:lnTo>
                    <a:pt x="0" y="361950"/>
                  </a:lnTo>
                  <a:lnTo>
                    <a:pt x="18287" y="361950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70" name="object 4970"/>
            <p:cNvSpPr/>
            <p:nvPr/>
          </p:nvSpPr>
          <p:spPr>
            <a:xfrm>
              <a:off x="4544453" y="2405633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4" h="361950">
                  <a:moveTo>
                    <a:pt x="0" y="0"/>
                  </a:moveTo>
                  <a:lnTo>
                    <a:pt x="0" y="361950"/>
                  </a:lnTo>
                  <a:lnTo>
                    <a:pt x="18287" y="361950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71" name="object 4971"/>
            <p:cNvSpPr/>
            <p:nvPr/>
          </p:nvSpPr>
          <p:spPr>
            <a:xfrm>
              <a:off x="4543958" y="239648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8783" y="9144"/>
                  </a:moveTo>
                  <a:lnTo>
                    <a:pt x="18021" y="6096"/>
                  </a:lnTo>
                  <a:lnTo>
                    <a:pt x="17259" y="3810"/>
                  </a:lnTo>
                  <a:lnTo>
                    <a:pt x="14973" y="1524"/>
                  </a:lnTo>
                  <a:lnTo>
                    <a:pt x="11925" y="762"/>
                  </a:lnTo>
                  <a:lnTo>
                    <a:pt x="9639" y="0"/>
                  </a:lnTo>
                  <a:lnTo>
                    <a:pt x="4025" y="571"/>
                  </a:lnTo>
                  <a:lnTo>
                    <a:pt x="0" y="3048"/>
                  </a:lnTo>
                  <a:lnTo>
                    <a:pt x="495" y="9144"/>
                  </a:lnTo>
                  <a:lnTo>
                    <a:pt x="9639" y="9144"/>
                  </a:lnTo>
                  <a:lnTo>
                    <a:pt x="18783" y="9144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4972" name="object 4972"/>
          <p:cNvSpPr txBox="1"/>
          <p:nvPr/>
        </p:nvSpPr>
        <p:spPr>
          <a:xfrm>
            <a:off x="7965196" y="2963939"/>
            <a:ext cx="178062" cy="317255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solidFill>
                  <a:srgbClr val="FF7E00"/>
                </a:solidFill>
                <a:latin typeface="Arial MT"/>
                <a:cs typeface="Arial MT"/>
              </a:rPr>
              <a:t>Ø63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4973" name="object 4973"/>
          <p:cNvGrpSpPr/>
          <p:nvPr/>
        </p:nvGrpSpPr>
        <p:grpSpPr>
          <a:xfrm>
            <a:off x="8050327" y="1970955"/>
            <a:ext cx="27663" cy="1305325"/>
            <a:chOff x="4543323" y="1447800"/>
            <a:chExt cx="20320" cy="958850"/>
          </a:xfrm>
        </p:grpSpPr>
        <p:sp>
          <p:nvSpPr>
            <p:cNvPr id="4974" name="object 4974"/>
            <p:cNvSpPr/>
            <p:nvPr/>
          </p:nvSpPr>
          <p:spPr>
            <a:xfrm>
              <a:off x="4543958" y="239648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495" y="9144"/>
                  </a:moveTo>
                  <a:lnTo>
                    <a:pt x="0" y="3048"/>
                  </a:lnTo>
                  <a:lnTo>
                    <a:pt x="4025" y="571"/>
                  </a:lnTo>
                  <a:lnTo>
                    <a:pt x="9639" y="0"/>
                  </a:lnTo>
                  <a:lnTo>
                    <a:pt x="11925" y="762"/>
                  </a:lnTo>
                  <a:lnTo>
                    <a:pt x="14973" y="1524"/>
                  </a:lnTo>
                  <a:lnTo>
                    <a:pt x="17259" y="3810"/>
                  </a:lnTo>
                  <a:lnTo>
                    <a:pt x="18021" y="6096"/>
                  </a:lnTo>
                  <a:lnTo>
                    <a:pt x="18783" y="9144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75" name="object 4975"/>
            <p:cNvSpPr/>
            <p:nvPr/>
          </p:nvSpPr>
          <p:spPr>
            <a:xfrm>
              <a:off x="4544453" y="2180844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4" h="9525">
                  <a:moveTo>
                    <a:pt x="18287" y="0"/>
                  </a:moveTo>
                  <a:lnTo>
                    <a:pt x="9143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3048" y="7619"/>
                  </a:lnTo>
                  <a:lnTo>
                    <a:pt x="6095" y="9143"/>
                  </a:lnTo>
                  <a:lnTo>
                    <a:pt x="11429" y="9143"/>
                  </a:lnTo>
                  <a:lnTo>
                    <a:pt x="14477" y="7619"/>
                  </a:lnTo>
                  <a:lnTo>
                    <a:pt x="16763" y="5333"/>
                  </a:lnTo>
                  <a:lnTo>
                    <a:pt x="17525" y="304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76" name="object 4976"/>
            <p:cNvSpPr/>
            <p:nvPr/>
          </p:nvSpPr>
          <p:spPr>
            <a:xfrm>
              <a:off x="4544453" y="2180844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4" h="9525">
                  <a:moveTo>
                    <a:pt x="18287" y="0"/>
                  </a:moveTo>
                  <a:lnTo>
                    <a:pt x="17525" y="3048"/>
                  </a:lnTo>
                  <a:lnTo>
                    <a:pt x="16763" y="5333"/>
                  </a:lnTo>
                  <a:lnTo>
                    <a:pt x="14477" y="7619"/>
                  </a:lnTo>
                  <a:lnTo>
                    <a:pt x="11429" y="9143"/>
                  </a:lnTo>
                  <a:lnTo>
                    <a:pt x="6095" y="9143"/>
                  </a:lnTo>
                  <a:lnTo>
                    <a:pt x="3048" y="7619"/>
                  </a:lnTo>
                  <a:lnTo>
                    <a:pt x="0" y="3048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77" name="object 4977"/>
            <p:cNvSpPr/>
            <p:nvPr/>
          </p:nvSpPr>
          <p:spPr>
            <a:xfrm>
              <a:off x="4544453" y="1818893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4" h="361950">
                  <a:moveTo>
                    <a:pt x="0" y="0"/>
                  </a:moveTo>
                  <a:lnTo>
                    <a:pt x="0" y="361950"/>
                  </a:lnTo>
                  <a:lnTo>
                    <a:pt x="18287" y="361950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78" name="object 4978"/>
            <p:cNvSpPr/>
            <p:nvPr/>
          </p:nvSpPr>
          <p:spPr>
            <a:xfrm>
              <a:off x="4544453" y="1818893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4" h="361950">
                  <a:moveTo>
                    <a:pt x="0" y="0"/>
                  </a:moveTo>
                  <a:lnTo>
                    <a:pt x="0" y="361950"/>
                  </a:lnTo>
                  <a:lnTo>
                    <a:pt x="18287" y="361950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79" name="object 4979"/>
            <p:cNvSpPr/>
            <p:nvPr/>
          </p:nvSpPr>
          <p:spPr>
            <a:xfrm>
              <a:off x="4544453" y="1808988"/>
              <a:ext cx="18415" cy="10160"/>
            </a:xfrm>
            <a:custGeom>
              <a:avLst/>
              <a:gdLst/>
              <a:ahLst/>
              <a:cxnLst/>
              <a:rect l="l" t="t" r="r" b="b"/>
              <a:pathLst>
                <a:path w="18414" h="10160">
                  <a:moveTo>
                    <a:pt x="18287" y="9906"/>
                  </a:moveTo>
                  <a:lnTo>
                    <a:pt x="16865" y="3162"/>
                  </a:lnTo>
                  <a:lnTo>
                    <a:pt x="16205" y="2413"/>
                  </a:lnTo>
                  <a:lnTo>
                    <a:pt x="9143" y="0"/>
                  </a:lnTo>
                  <a:lnTo>
                    <a:pt x="6095" y="762"/>
                  </a:lnTo>
                  <a:lnTo>
                    <a:pt x="3048" y="2286"/>
                  </a:lnTo>
                  <a:lnTo>
                    <a:pt x="0" y="6858"/>
                  </a:lnTo>
                  <a:lnTo>
                    <a:pt x="0" y="9906"/>
                  </a:lnTo>
                  <a:lnTo>
                    <a:pt x="9143" y="9906"/>
                  </a:lnTo>
                  <a:lnTo>
                    <a:pt x="18287" y="9906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80" name="object 4980"/>
            <p:cNvSpPr/>
            <p:nvPr/>
          </p:nvSpPr>
          <p:spPr>
            <a:xfrm>
              <a:off x="4544453" y="1808988"/>
              <a:ext cx="18415" cy="10160"/>
            </a:xfrm>
            <a:custGeom>
              <a:avLst/>
              <a:gdLst/>
              <a:ahLst/>
              <a:cxnLst/>
              <a:rect l="l" t="t" r="r" b="b"/>
              <a:pathLst>
                <a:path w="18414" h="10160">
                  <a:moveTo>
                    <a:pt x="0" y="9906"/>
                  </a:moveTo>
                  <a:lnTo>
                    <a:pt x="0" y="6858"/>
                  </a:lnTo>
                  <a:lnTo>
                    <a:pt x="3048" y="2286"/>
                  </a:lnTo>
                  <a:lnTo>
                    <a:pt x="6095" y="762"/>
                  </a:lnTo>
                  <a:lnTo>
                    <a:pt x="9143" y="0"/>
                  </a:lnTo>
                  <a:lnTo>
                    <a:pt x="16205" y="2413"/>
                  </a:lnTo>
                  <a:lnTo>
                    <a:pt x="16865" y="3162"/>
                  </a:lnTo>
                  <a:lnTo>
                    <a:pt x="18287" y="9906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81" name="object 4981"/>
            <p:cNvSpPr/>
            <p:nvPr/>
          </p:nvSpPr>
          <p:spPr>
            <a:xfrm>
              <a:off x="4543958" y="181889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8783" y="0"/>
                  </a:moveTo>
                  <a:lnTo>
                    <a:pt x="9639" y="0"/>
                  </a:lnTo>
                  <a:lnTo>
                    <a:pt x="495" y="0"/>
                  </a:lnTo>
                  <a:lnTo>
                    <a:pt x="0" y="6095"/>
                  </a:lnTo>
                  <a:lnTo>
                    <a:pt x="4025" y="8572"/>
                  </a:lnTo>
                  <a:lnTo>
                    <a:pt x="9639" y="9143"/>
                  </a:lnTo>
                  <a:lnTo>
                    <a:pt x="11925" y="8381"/>
                  </a:lnTo>
                  <a:lnTo>
                    <a:pt x="14973" y="7619"/>
                  </a:lnTo>
                  <a:lnTo>
                    <a:pt x="17259" y="5333"/>
                  </a:lnTo>
                  <a:lnTo>
                    <a:pt x="18021" y="3048"/>
                  </a:lnTo>
                  <a:lnTo>
                    <a:pt x="187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82" name="object 4982"/>
            <p:cNvSpPr/>
            <p:nvPr/>
          </p:nvSpPr>
          <p:spPr>
            <a:xfrm>
              <a:off x="4543958" y="181889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8783" y="0"/>
                  </a:moveTo>
                  <a:lnTo>
                    <a:pt x="18021" y="3048"/>
                  </a:lnTo>
                  <a:lnTo>
                    <a:pt x="17259" y="5333"/>
                  </a:lnTo>
                  <a:lnTo>
                    <a:pt x="14973" y="7619"/>
                  </a:lnTo>
                  <a:lnTo>
                    <a:pt x="11925" y="8381"/>
                  </a:lnTo>
                  <a:lnTo>
                    <a:pt x="9639" y="9143"/>
                  </a:lnTo>
                  <a:lnTo>
                    <a:pt x="4025" y="8572"/>
                  </a:lnTo>
                  <a:lnTo>
                    <a:pt x="0" y="6095"/>
                  </a:lnTo>
                  <a:lnTo>
                    <a:pt x="49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83" name="object 4983"/>
            <p:cNvSpPr/>
            <p:nvPr/>
          </p:nvSpPr>
          <p:spPr>
            <a:xfrm>
              <a:off x="4544453" y="1456944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4" h="361950">
                  <a:moveTo>
                    <a:pt x="0" y="0"/>
                  </a:moveTo>
                  <a:lnTo>
                    <a:pt x="0" y="361950"/>
                  </a:lnTo>
                  <a:lnTo>
                    <a:pt x="18287" y="361950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84" name="object 4984"/>
            <p:cNvSpPr/>
            <p:nvPr/>
          </p:nvSpPr>
          <p:spPr>
            <a:xfrm>
              <a:off x="4544453" y="1456944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4" h="361950">
                  <a:moveTo>
                    <a:pt x="0" y="0"/>
                  </a:moveTo>
                  <a:lnTo>
                    <a:pt x="0" y="361950"/>
                  </a:lnTo>
                  <a:lnTo>
                    <a:pt x="18287" y="361950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85" name="object 4985"/>
            <p:cNvSpPr/>
            <p:nvPr/>
          </p:nvSpPr>
          <p:spPr>
            <a:xfrm>
              <a:off x="4543958" y="1447800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8783" y="9143"/>
                  </a:moveTo>
                  <a:lnTo>
                    <a:pt x="18021" y="6095"/>
                  </a:lnTo>
                  <a:lnTo>
                    <a:pt x="17259" y="3809"/>
                  </a:lnTo>
                  <a:lnTo>
                    <a:pt x="14973" y="1523"/>
                  </a:lnTo>
                  <a:lnTo>
                    <a:pt x="11925" y="761"/>
                  </a:lnTo>
                  <a:lnTo>
                    <a:pt x="9639" y="0"/>
                  </a:lnTo>
                  <a:lnTo>
                    <a:pt x="4025" y="571"/>
                  </a:lnTo>
                  <a:lnTo>
                    <a:pt x="0" y="3047"/>
                  </a:lnTo>
                  <a:lnTo>
                    <a:pt x="495" y="9143"/>
                  </a:lnTo>
                  <a:lnTo>
                    <a:pt x="9639" y="9143"/>
                  </a:lnTo>
                  <a:lnTo>
                    <a:pt x="18783" y="91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4986" name="object 4986"/>
          <p:cNvSpPr txBox="1"/>
          <p:nvPr/>
        </p:nvSpPr>
        <p:spPr>
          <a:xfrm>
            <a:off x="7965196" y="1672792"/>
            <a:ext cx="178062" cy="315526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latin typeface="Arial MT"/>
                <a:cs typeface="Arial MT"/>
              </a:rPr>
              <a:t>Ø</a:t>
            </a:r>
            <a:r>
              <a:rPr sz="1157" spc="-7" dirty="0">
                <a:latin typeface="Arial MT"/>
                <a:cs typeface="Arial MT"/>
              </a:rPr>
              <a:t>4</a:t>
            </a:r>
            <a:r>
              <a:rPr sz="1157" dirty="0">
                <a:latin typeface="Arial MT"/>
                <a:cs typeface="Arial MT"/>
              </a:rPr>
              <a:t>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4987" name="object 4987"/>
          <p:cNvGrpSpPr/>
          <p:nvPr/>
        </p:nvGrpSpPr>
        <p:grpSpPr>
          <a:xfrm>
            <a:off x="8050327" y="1170298"/>
            <a:ext cx="1576764" cy="5391598"/>
            <a:chOff x="4543323" y="859663"/>
            <a:chExt cx="1158240" cy="3960495"/>
          </a:xfrm>
        </p:grpSpPr>
        <p:sp>
          <p:nvSpPr>
            <p:cNvPr id="4988" name="object 4988"/>
            <p:cNvSpPr/>
            <p:nvPr/>
          </p:nvSpPr>
          <p:spPr>
            <a:xfrm>
              <a:off x="5681357" y="4809744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3194" y="7211"/>
                  </a:lnTo>
                  <a:lnTo>
                    <a:pt x="9258" y="9420"/>
                  </a:lnTo>
                  <a:lnTo>
                    <a:pt x="15455" y="691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89" name="object 4989"/>
            <p:cNvSpPr/>
            <p:nvPr/>
          </p:nvSpPr>
          <p:spPr>
            <a:xfrm>
              <a:off x="5681357" y="4809744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5455" y="6918"/>
                  </a:lnTo>
                  <a:lnTo>
                    <a:pt x="9258" y="9420"/>
                  </a:lnTo>
                  <a:lnTo>
                    <a:pt x="3194" y="7211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90" name="object 4990"/>
            <p:cNvSpPr/>
            <p:nvPr/>
          </p:nvSpPr>
          <p:spPr>
            <a:xfrm>
              <a:off x="5681357" y="4665726"/>
              <a:ext cx="19050" cy="144145"/>
            </a:xfrm>
            <a:custGeom>
              <a:avLst/>
              <a:gdLst/>
              <a:ahLst/>
              <a:cxnLst/>
              <a:rect l="l" t="t" r="r" b="b"/>
              <a:pathLst>
                <a:path w="19050" h="144145">
                  <a:moveTo>
                    <a:pt x="0" y="0"/>
                  </a:moveTo>
                  <a:lnTo>
                    <a:pt x="0" y="144017"/>
                  </a:lnTo>
                  <a:lnTo>
                    <a:pt x="19050" y="144017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91" name="object 4991"/>
            <p:cNvSpPr/>
            <p:nvPr/>
          </p:nvSpPr>
          <p:spPr>
            <a:xfrm>
              <a:off x="5681357" y="4665726"/>
              <a:ext cx="19050" cy="144145"/>
            </a:xfrm>
            <a:custGeom>
              <a:avLst/>
              <a:gdLst/>
              <a:ahLst/>
              <a:cxnLst/>
              <a:rect l="l" t="t" r="r" b="b"/>
              <a:pathLst>
                <a:path w="19050" h="144145">
                  <a:moveTo>
                    <a:pt x="0" y="0"/>
                  </a:moveTo>
                  <a:lnTo>
                    <a:pt x="0" y="144017"/>
                  </a:lnTo>
                  <a:lnTo>
                    <a:pt x="19050" y="144017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92" name="object 4992"/>
            <p:cNvSpPr/>
            <p:nvPr/>
          </p:nvSpPr>
          <p:spPr>
            <a:xfrm>
              <a:off x="5681357" y="4303776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93" name="object 4993"/>
            <p:cNvSpPr/>
            <p:nvPr/>
          </p:nvSpPr>
          <p:spPr>
            <a:xfrm>
              <a:off x="5681357" y="4303776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94" name="object 4994"/>
            <p:cNvSpPr/>
            <p:nvPr/>
          </p:nvSpPr>
          <p:spPr>
            <a:xfrm>
              <a:off x="5681357" y="4294632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9143"/>
                  </a:moveTo>
                  <a:lnTo>
                    <a:pt x="18072" y="3340"/>
                  </a:lnTo>
                  <a:lnTo>
                    <a:pt x="14782" y="749"/>
                  </a:lnTo>
                  <a:lnTo>
                    <a:pt x="9144" y="0"/>
                  </a:lnTo>
                  <a:lnTo>
                    <a:pt x="1784" y="1796"/>
                  </a:lnTo>
                  <a:lnTo>
                    <a:pt x="0" y="9143"/>
                  </a:lnTo>
                  <a:lnTo>
                    <a:pt x="19050" y="9143"/>
                  </a:lnTo>
                  <a:close/>
                </a:path>
                <a:path w="19050" h="9525">
                  <a:moveTo>
                    <a:pt x="1828" y="1612"/>
                  </a:moveTo>
                  <a:lnTo>
                    <a:pt x="1600" y="1841"/>
                  </a:lnTo>
                  <a:lnTo>
                    <a:pt x="1784" y="1796"/>
                  </a:lnTo>
                  <a:lnTo>
                    <a:pt x="1828" y="161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95" name="object 4995"/>
            <p:cNvSpPr/>
            <p:nvPr/>
          </p:nvSpPr>
          <p:spPr>
            <a:xfrm>
              <a:off x="4543958" y="1447800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495" y="9143"/>
                  </a:moveTo>
                  <a:lnTo>
                    <a:pt x="0" y="3047"/>
                  </a:lnTo>
                  <a:lnTo>
                    <a:pt x="4025" y="571"/>
                  </a:lnTo>
                  <a:lnTo>
                    <a:pt x="9639" y="0"/>
                  </a:lnTo>
                  <a:lnTo>
                    <a:pt x="11925" y="761"/>
                  </a:lnTo>
                  <a:lnTo>
                    <a:pt x="14973" y="1523"/>
                  </a:lnTo>
                  <a:lnTo>
                    <a:pt x="17259" y="3809"/>
                  </a:lnTo>
                  <a:lnTo>
                    <a:pt x="18021" y="6095"/>
                  </a:lnTo>
                  <a:lnTo>
                    <a:pt x="18783" y="914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96" name="object 4996"/>
            <p:cNvSpPr/>
            <p:nvPr/>
          </p:nvSpPr>
          <p:spPr>
            <a:xfrm>
              <a:off x="4544453" y="1232154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4" h="9525">
                  <a:moveTo>
                    <a:pt x="18287" y="0"/>
                  </a:moveTo>
                  <a:lnTo>
                    <a:pt x="9143" y="0"/>
                  </a:lnTo>
                  <a:lnTo>
                    <a:pt x="0" y="0"/>
                  </a:lnTo>
                  <a:lnTo>
                    <a:pt x="279" y="6984"/>
                  </a:lnTo>
                  <a:lnTo>
                    <a:pt x="3200" y="8242"/>
                  </a:lnTo>
                  <a:lnTo>
                    <a:pt x="9143" y="9143"/>
                  </a:lnTo>
                  <a:lnTo>
                    <a:pt x="11429" y="8381"/>
                  </a:lnTo>
                  <a:lnTo>
                    <a:pt x="14477" y="7619"/>
                  </a:lnTo>
                  <a:lnTo>
                    <a:pt x="16763" y="5333"/>
                  </a:lnTo>
                  <a:lnTo>
                    <a:pt x="17525" y="2285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97" name="object 4997"/>
            <p:cNvSpPr/>
            <p:nvPr/>
          </p:nvSpPr>
          <p:spPr>
            <a:xfrm>
              <a:off x="4544453" y="1232154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4" h="9525">
                  <a:moveTo>
                    <a:pt x="18287" y="0"/>
                  </a:moveTo>
                  <a:lnTo>
                    <a:pt x="17525" y="2285"/>
                  </a:lnTo>
                  <a:lnTo>
                    <a:pt x="16763" y="5333"/>
                  </a:lnTo>
                  <a:lnTo>
                    <a:pt x="14477" y="7619"/>
                  </a:lnTo>
                  <a:lnTo>
                    <a:pt x="11429" y="8381"/>
                  </a:lnTo>
                  <a:lnTo>
                    <a:pt x="9143" y="9143"/>
                  </a:lnTo>
                  <a:lnTo>
                    <a:pt x="3200" y="8242"/>
                  </a:lnTo>
                  <a:lnTo>
                    <a:pt x="279" y="698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98" name="object 4998"/>
            <p:cNvSpPr/>
            <p:nvPr/>
          </p:nvSpPr>
          <p:spPr>
            <a:xfrm>
              <a:off x="4544453" y="870204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4" h="361950">
                  <a:moveTo>
                    <a:pt x="0" y="0"/>
                  </a:moveTo>
                  <a:lnTo>
                    <a:pt x="0" y="361949"/>
                  </a:lnTo>
                  <a:lnTo>
                    <a:pt x="18287" y="361949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4999" name="object 4999"/>
            <p:cNvSpPr/>
            <p:nvPr/>
          </p:nvSpPr>
          <p:spPr>
            <a:xfrm>
              <a:off x="4544453" y="870204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4" h="361950">
                  <a:moveTo>
                    <a:pt x="0" y="0"/>
                  </a:moveTo>
                  <a:lnTo>
                    <a:pt x="0" y="361949"/>
                  </a:lnTo>
                  <a:lnTo>
                    <a:pt x="18287" y="361949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00" name="object 5000"/>
            <p:cNvSpPr/>
            <p:nvPr/>
          </p:nvSpPr>
          <p:spPr>
            <a:xfrm>
              <a:off x="4544453" y="860298"/>
              <a:ext cx="18415" cy="10160"/>
            </a:xfrm>
            <a:custGeom>
              <a:avLst/>
              <a:gdLst/>
              <a:ahLst/>
              <a:cxnLst/>
              <a:rect l="l" t="t" r="r" b="b"/>
              <a:pathLst>
                <a:path w="18414" h="10159">
                  <a:moveTo>
                    <a:pt x="18287" y="9905"/>
                  </a:moveTo>
                  <a:lnTo>
                    <a:pt x="16865" y="3162"/>
                  </a:lnTo>
                  <a:lnTo>
                    <a:pt x="16205" y="2412"/>
                  </a:lnTo>
                  <a:lnTo>
                    <a:pt x="9143" y="0"/>
                  </a:lnTo>
                  <a:lnTo>
                    <a:pt x="6095" y="761"/>
                  </a:lnTo>
                  <a:lnTo>
                    <a:pt x="3048" y="2285"/>
                  </a:lnTo>
                  <a:lnTo>
                    <a:pt x="0" y="6857"/>
                  </a:lnTo>
                  <a:lnTo>
                    <a:pt x="0" y="9905"/>
                  </a:lnTo>
                  <a:lnTo>
                    <a:pt x="9143" y="9905"/>
                  </a:lnTo>
                  <a:lnTo>
                    <a:pt x="18287" y="9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01" name="object 5001"/>
            <p:cNvSpPr/>
            <p:nvPr/>
          </p:nvSpPr>
          <p:spPr>
            <a:xfrm>
              <a:off x="4544453" y="860298"/>
              <a:ext cx="18415" cy="10160"/>
            </a:xfrm>
            <a:custGeom>
              <a:avLst/>
              <a:gdLst/>
              <a:ahLst/>
              <a:cxnLst/>
              <a:rect l="l" t="t" r="r" b="b"/>
              <a:pathLst>
                <a:path w="18414" h="10159">
                  <a:moveTo>
                    <a:pt x="0" y="9905"/>
                  </a:moveTo>
                  <a:lnTo>
                    <a:pt x="0" y="6857"/>
                  </a:lnTo>
                  <a:lnTo>
                    <a:pt x="3048" y="2285"/>
                  </a:lnTo>
                  <a:lnTo>
                    <a:pt x="6095" y="761"/>
                  </a:lnTo>
                  <a:lnTo>
                    <a:pt x="9143" y="0"/>
                  </a:lnTo>
                  <a:lnTo>
                    <a:pt x="16205" y="2412"/>
                  </a:lnTo>
                  <a:lnTo>
                    <a:pt x="16865" y="3162"/>
                  </a:lnTo>
                  <a:lnTo>
                    <a:pt x="18287" y="990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002" name="object 5002"/>
          <p:cNvSpPr txBox="1"/>
          <p:nvPr/>
        </p:nvSpPr>
        <p:spPr>
          <a:xfrm>
            <a:off x="9513952" y="5546928"/>
            <a:ext cx="178062" cy="317255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solidFill>
                  <a:srgbClr val="0000FF"/>
                </a:solidFill>
                <a:latin typeface="Arial MT"/>
                <a:cs typeface="Arial MT"/>
              </a:rPr>
              <a:t>Ø90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5003" name="object 5003"/>
          <p:cNvGrpSpPr/>
          <p:nvPr/>
        </p:nvGrpSpPr>
        <p:grpSpPr>
          <a:xfrm>
            <a:off x="9598719" y="4553942"/>
            <a:ext cx="27663" cy="1306190"/>
            <a:chOff x="5680722" y="3345179"/>
            <a:chExt cx="20320" cy="959485"/>
          </a:xfrm>
        </p:grpSpPr>
        <p:sp>
          <p:nvSpPr>
            <p:cNvPr id="5004" name="object 5004"/>
            <p:cNvSpPr/>
            <p:nvPr/>
          </p:nvSpPr>
          <p:spPr>
            <a:xfrm>
              <a:off x="5681357" y="4294631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9143"/>
                  </a:moveTo>
                  <a:lnTo>
                    <a:pt x="1828" y="1612"/>
                  </a:lnTo>
                  <a:lnTo>
                    <a:pt x="1600" y="1841"/>
                  </a:lnTo>
                  <a:lnTo>
                    <a:pt x="9144" y="0"/>
                  </a:lnTo>
                  <a:lnTo>
                    <a:pt x="14782" y="749"/>
                  </a:lnTo>
                  <a:lnTo>
                    <a:pt x="18072" y="3340"/>
                  </a:lnTo>
                  <a:lnTo>
                    <a:pt x="19050" y="9143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05" name="object 5005"/>
            <p:cNvSpPr/>
            <p:nvPr/>
          </p:nvSpPr>
          <p:spPr>
            <a:xfrm>
              <a:off x="5681357" y="4078985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762" y="2286"/>
                  </a:lnTo>
                  <a:lnTo>
                    <a:pt x="1524" y="5334"/>
                  </a:lnTo>
                  <a:lnTo>
                    <a:pt x="3810" y="7619"/>
                  </a:lnTo>
                  <a:lnTo>
                    <a:pt x="6096" y="8381"/>
                  </a:lnTo>
                  <a:lnTo>
                    <a:pt x="9144" y="9143"/>
                  </a:lnTo>
                  <a:lnTo>
                    <a:pt x="15875" y="7721"/>
                  </a:lnTo>
                  <a:lnTo>
                    <a:pt x="16624" y="7073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06" name="object 5006"/>
            <p:cNvSpPr/>
            <p:nvPr/>
          </p:nvSpPr>
          <p:spPr>
            <a:xfrm>
              <a:off x="5681357" y="4078985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6624" y="7073"/>
                  </a:lnTo>
                  <a:lnTo>
                    <a:pt x="15875" y="7721"/>
                  </a:lnTo>
                  <a:lnTo>
                    <a:pt x="9144" y="9143"/>
                  </a:lnTo>
                  <a:lnTo>
                    <a:pt x="6096" y="8381"/>
                  </a:lnTo>
                  <a:lnTo>
                    <a:pt x="3810" y="7619"/>
                  </a:lnTo>
                  <a:lnTo>
                    <a:pt x="1524" y="5334"/>
                  </a:lnTo>
                  <a:lnTo>
                    <a:pt x="762" y="2286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07" name="object 5007"/>
            <p:cNvSpPr/>
            <p:nvPr/>
          </p:nvSpPr>
          <p:spPr>
            <a:xfrm>
              <a:off x="5681357" y="3716273"/>
              <a:ext cx="19050" cy="363220"/>
            </a:xfrm>
            <a:custGeom>
              <a:avLst/>
              <a:gdLst/>
              <a:ahLst/>
              <a:cxnLst/>
              <a:rect l="l" t="t" r="r" b="b"/>
              <a:pathLst>
                <a:path w="19050" h="363220">
                  <a:moveTo>
                    <a:pt x="0" y="0"/>
                  </a:moveTo>
                  <a:lnTo>
                    <a:pt x="0" y="362712"/>
                  </a:lnTo>
                  <a:lnTo>
                    <a:pt x="19050" y="362712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08" name="object 5008"/>
            <p:cNvSpPr/>
            <p:nvPr/>
          </p:nvSpPr>
          <p:spPr>
            <a:xfrm>
              <a:off x="5681357" y="3716273"/>
              <a:ext cx="19050" cy="363220"/>
            </a:xfrm>
            <a:custGeom>
              <a:avLst/>
              <a:gdLst/>
              <a:ahLst/>
              <a:cxnLst/>
              <a:rect l="l" t="t" r="r" b="b"/>
              <a:pathLst>
                <a:path w="19050" h="363220">
                  <a:moveTo>
                    <a:pt x="0" y="0"/>
                  </a:moveTo>
                  <a:lnTo>
                    <a:pt x="0" y="362712"/>
                  </a:lnTo>
                  <a:lnTo>
                    <a:pt x="19050" y="362712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09" name="object 5009"/>
            <p:cNvSpPr/>
            <p:nvPr/>
          </p:nvSpPr>
          <p:spPr>
            <a:xfrm>
              <a:off x="5681357" y="370712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9144"/>
                  </a:moveTo>
                  <a:lnTo>
                    <a:pt x="16624" y="2070"/>
                  </a:lnTo>
                  <a:lnTo>
                    <a:pt x="15875" y="1422"/>
                  </a:lnTo>
                  <a:lnTo>
                    <a:pt x="9144" y="0"/>
                  </a:lnTo>
                  <a:lnTo>
                    <a:pt x="6096" y="762"/>
                  </a:lnTo>
                  <a:lnTo>
                    <a:pt x="3810" y="1524"/>
                  </a:lnTo>
                  <a:lnTo>
                    <a:pt x="1524" y="3810"/>
                  </a:lnTo>
                  <a:lnTo>
                    <a:pt x="762" y="6858"/>
                  </a:lnTo>
                  <a:lnTo>
                    <a:pt x="0" y="9144"/>
                  </a:lnTo>
                  <a:lnTo>
                    <a:pt x="9144" y="9144"/>
                  </a:lnTo>
                  <a:lnTo>
                    <a:pt x="19050" y="914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10" name="object 5010"/>
            <p:cNvSpPr/>
            <p:nvPr/>
          </p:nvSpPr>
          <p:spPr>
            <a:xfrm>
              <a:off x="5681357" y="370712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9144"/>
                  </a:moveTo>
                  <a:lnTo>
                    <a:pt x="1828" y="1612"/>
                  </a:lnTo>
                  <a:lnTo>
                    <a:pt x="1600" y="1841"/>
                  </a:lnTo>
                  <a:lnTo>
                    <a:pt x="9144" y="0"/>
                  </a:lnTo>
                  <a:lnTo>
                    <a:pt x="14782" y="749"/>
                  </a:lnTo>
                  <a:lnTo>
                    <a:pt x="18072" y="3340"/>
                  </a:lnTo>
                  <a:lnTo>
                    <a:pt x="19050" y="9144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11" name="object 5011"/>
            <p:cNvSpPr/>
            <p:nvPr/>
          </p:nvSpPr>
          <p:spPr>
            <a:xfrm>
              <a:off x="5681357" y="3716273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571" y="5600"/>
                  </a:lnTo>
                  <a:lnTo>
                    <a:pt x="3048" y="9626"/>
                  </a:lnTo>
                  <a:lnTo>
                    <a:pt x="9144" y="9143"/>
                  </a:lnTo>
                  <a:lnTo>
                    <a:pt x="12191" y="9143"/>
                  </a:lnTo>
                  <a:lnTo>
                    <a:pt x="16763" y="6096"/>
                  </a:lnTo>
                  <a:lnTo>
                    <a:pt x="18287" y="304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12" name="object 5012"/>
            <p:cNvSpPr/>
            <p:nvPr/>
          </p:nvSpPr>
          <p:spPr>
            <a:xfrm>
              <a:off x="5681357" y="3716273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0"/>
                  </a:moveTo>
                  <a:lnTo>
                    <a:pt x="18287" y="3048"/>
                  </a:lnTo>
                  <a:lnTo>
                    <a:pt x="16763" y="6096"/>
                  </a:lnTo>
                  <a:lnTo>
                    <a:pt x="12191" y="9143"/>
                  </a:lnTo>
                  <a:lnTo>
                    <a:pt x="9144" y="9143"/>
                  </a:lnTo>
                  <a:lnTo>
                    <a:pt x="3048" y="9626"/>
                  </a:lnTo>
                  <a:lnTo>
                    <a:pt x="571" y="560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13" name="object 5013"/>
            <p:cNvSpPr/>
            <p:nvPr/>
          </p:nvSpPr>
          <p:spPr>
            <a:xfrm>
              <a:off x="5681357" y="3355085"/>
              <a:ext cx="19050" cy="361315"/>
            </a:xfrm>
            <a:custGeom>
              <a:avLst/>
              <a:gdLst/>
              <a:ahLst/>
              <a:cxnLst/>
              <a:rect l="l" t="t" r="r" b="b"/>
              <a:pathLst>
                <a:path w="19050" h="361314">
                  <a:moveTo>
                    <a:pt x="0" y="0"/>
                  </a:moveTo>
                  <a:lnTo>
                    <a:pt x="0" y="361188"/>
                  </a:lnTo>
                  <a:lnTo>
                    <a:pt x="19050" y="361188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14" name="object 5014"/>
            <p:cNvSpPr/>
            <p:nvPr/>
          </p:nvSpPr>
          <p:spPr>
            <a:xfrm>
              <a:off x="5681357" y="3355085"/>
              <a:ext cx="19050" cy="361315"/>
            </a:xfrm>
            <a:custGeom>
              <a:avLst/>
              <a:gdLst/>
              <a:ahLst/>
              <a:cxnLst/>
              <a:rect l="l" t="t" r="r" b="b"/>
              <a:pathLst>
                <a:path w="19050" h="361314">
                  <a:moveTo>
                    <a:pt x="0" y="0"/>
                  </a:moveTo>
                  <a:lnTo>
                    <a:pt x="0" y="361188"/>
                  </a:lnTo>
                  <a:lnTo>
                    <a:pt x="19050" y="361188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15" name="object 5015"/>
            <p:cNvSpPr/>
            <p:nvPr/>
          </p:nvSpPr>
          <p:spPr>
            <a:xfrm>
              <a:off x="5681357" y="3345179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9906"/>
                  </a:moveTo>
                  <a:lnTo>
                    <a:pt x="18643" y="4267"/>
                  </a:lnTo>
                  <a:lnTo>
                    <a:pt x="14350" y="914"/>
                  </a:lnTo>
                  <a:lnTo>
                    <a:pt x="9144" y="0"/>
                  </a:lnTo>
                  <a:lnTo>
                    <a:pt x="2362" y="1892"/>
                  </a:lnTo>
                  <a:lnTo>
                    <a:pt x="1054" y="2971"/>
                  </a:lnTo>
                  <a:lnTo>
                    <a:pt x="0" y="9906"/>
                  </a:lnTo>
                  <a:lnTo>
                    <a:pt x="9144" y="9906"/>
                  </a:lnTo>
                  <a:lnTo>
                    <a:pt x="19050" y="990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016" name="object 5016"/>
          <p:cNvSpPr txBox="1"/>
          <p:nvPr/>
        </p:nvSpPr>
        <p:spPr>
          <a:xfrm>
            <a:off x="9513952" y="4255434"/>
            <a:ext cx="178062" cy="317255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solidFill>
                  <a:srgbClr val="0000FF"/>
                </a:solidFill>
                <a:latin typeface="Arial MT"/>
                <a:cs typeface="Arial MT"/>
              </a:rPr>
              <a:t>Ø90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5017" name="object 5017"/>
          <p:cNvGrpSpPr/>
          <p:nvPr/>
        </p:nvGrpSpPr>
        <p:grpSpPr>
          <a:xfrm>
            <a:off x="9598719" y="3262448"/>
            <a:ext cx="27663" cy="1306190"/>
            <a:chOff x="5680722" y="2396489"/>
            <a:chExt cx="20320" cy="959485"/>
          </a:xfrm>
        </p:grpSpPr>
        <p:sp>
          <p:nvSpPr>
            <p:cNvPr id="5018" name="object 5018"/>
            <p:cNvSpPr/>
            <p:nvPr/>
          </p:nvSpPr>
          <p:spPr>
            <a:xfrm>
              <a:off x="5681357" y="3345179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0" y="9906"/>
                  </a:moveTo>
                  <a:lnTo>
                    <a:pt x="1054" y="2971"/>
                  </a:lnTo>
                  <a:lnTo>
                    <a:pt x="2362" y="1892"/>
                  </a:lnTo>
                  <a:lnTo>
                    <a:pt x="9144" y="0"/>
                  </a:lnTo>
                  <a:lnTo>
                    <a:pt x="14350" y="914"/>
                  </a:lnTo>
                  <a:lnTo>
                    <a:pt x="18643" y="4267"/>
                  </a:lnTo>
                  <a:lnTo>
                    <a:pt x="19050" y="9906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19" name="object 5019"/>
            <p:cNvSpPr/>
            <p:nvPr/>
          </p:nvSpPr>
          <p:spPr>
            <a:xfrm>
              <a:off x="5681357" y="312953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3194" y="7211"/>
                  </a:lnTo>
                  <a:lnTo>
                    <a:pt x="9258" y="9420"/>
                  </a:lnTo>
                  <a:lnTo>
                    <a:pt x="15455" y="691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20" name="object 5020"/>
            <p:cNvSpPr/>
            <p:nvPr/>
          </p:nvSpPr>
          <p:spPr>
            <a:xfrm>
              <a:off x="5681357" y="312953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5455" y="6918"/>
                  </a:lnTo>
                  <a:lnTo>
                    <a:pt x="9258" y="9420"/>
                  </a:lnTo>
                  <a:lnTo>
                    <a:pt x="3194" y="7211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21" name="object 5021"/>
            <p:cNvSpPr/>
            <p:nvPr/>
          </p:nvSpPr>
          <p:spPr>
            <a:xfrm>
              <a:off x="5681357" y="276758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22" name="object 5022"/>
            <p:cNvSpPr/>
            <p:nvPr/>
          </p:nvSpPr>
          <p:spPr>
            <a:xfrm>
              <a:off x="5681357" y="276758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23" name="object 5023"/>
            <p:cNvSpPr/>
            <p:nvPr/>
          </p:nvSpPr>
          <p:spPr>
            <a:xfrm>
              <a:off x="5681357" y="275843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9144"/>
                  </a:moveTo>
                  <a:lnTo>
                    <a:pt x="16624" y="2070"/>
                  </a:lnTo>
                  <a:lnTo>
                    <a:pt x="15875" y="1422"/>
                  </a:lnTo>
                  <a:lnTo>
                    <a:pt x="9144" y="0"/>
                  </a:lnTo>
                  <a:lnTo>
                    <a:pt x="6096" y="762"/>
                  </a:lnTo>
                  <a:lnTo>
                    <a:pt x="3810" y="1524"/>
                  </a:lnTo>
                  <a:lnTo>
                    <a:pt x="1524" y="3810"/>
                  </a:lnTo>
                  <a:lnTo>
                    <a:pt x="762" y="6858"/>
                  </a:lnTo>
                  <a:lnTo>
                    <a:pt x="0" y="9144"/>
                  </a:lnTo>
                  <a:lnTo>
                    <a:pt x="9144" y="9144"/>
                  </a:lnTo>
                  <a:lnTo>
                    <a:pt x="19050" y="914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24" name="object 5024"/>
            <p:cNvSpPr/>
            <p:nvPr/>
          </p:nvSpPr>
          <p:spPr>
            <a:xfrm>
              <a:off x="5681357" y="275843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9144"/>
                  </a:moveTo>
                  <a:lnTo>
                    <a:pt x="762" y="6858"/>
                  </a:lnTo>
                  <a:lnTo>
                    <a:pt x="1524" y="3810"/>
                  </a:lnTo>
                  <a:lnTo>
                    <a:pt x="3810" y="1524"/>
                  </a:lnTo>
                  <a:lnTo>
                    <a:pt x="6096" y="762"/>
                  </a:lnTo>
                  <a:lnTo>
                    <a:pt x="9144" y="0"/>
                  </a:lnTo>
                  <a:lnTo>
                    <a:pt x="15875" y="1422"/>
                  </a:lnTo>
                  <a:lnTo>
                    <a:pt x="16624" y="2070"/>
                  </a:lnTo>
                  <a:lnTo>
                    <a:pt x="19050" y="9144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25" name="object 5025"/>
            <p:cNvSpPr/>
            <p:nvPr/>
          </p:nvSpPr>
          <p:spPr>
            <a:xfrm>
              <a:off x="5681357" y="2767583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571" y="5600"/>
                  </a:lnTo>
                  <a:lnTo>
                    <a:pt x="3048" y="9626"/>
                  </a:lnTo>
                  <a:lnTo>
                    <a:pt x="9144" y="9143"/>
                  </a:lnTo>
                  <a:lnTo>
                    <a:pt x="12191" y="9143"/>
                  </a:lnTo>
                  <a:lnTo>
                    <a:pt x="16763" y="6096"/>
                  </a:lnTo>
                  <a:lnTo>
                    <a:pt x="18287" y="304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26" name="object 5026"/>
            <p:cNvSpPr/>
            <p:nvPr/>
          </p:nvSpPr>
          <p:spPr>
            <a:xfrm>
              <a:off x="5681357" y="2767583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0"/>
                  </a:moveTo>
                  <a:lnTo>
                    <a:pt x="18287" y="3048"/>
                  </a:lnTo>
                  <a:lnTo>
                    <a:pt x="16763" y="6096"/>
                  </a:lnTo>
                  <a:lnTo>
                    <a:pt x="12191" y="9143"/>
                  </a:lnTo>
                  <a:lnTo>
                    <a:pt x="9144" y="9143"/>
                  </a:lnTo>
                  <a:lnTo>
                    <a:pt x="3048" y="9626"/>
                  </a:lnTo>
                  <a:lnTo>
                    <a:pt x="571" y="560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27" name="object 5027"/>
            <p:cNvSpPr/>
            <p:nvPr/>
          </p:nvSpPr>
          <p:spPr>
            <a:xfrm>
              <a:off x="5681357" y="240563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28" name="object 5028"/>
            <p:cNvSpPr/>
            <p:nvPr/>
          </p:nvSpPr>
          <p:spPr>
            <a:xfrm>
              <a:off x="5681357" y="240563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29" name="object 5029"/>
            <p:cNvSpPr/>
            <p:nvPr/>
          </p:nvSpPr>
          <p:spPr>
            <a:xfrm>
              <a:off x="5681357" y="239648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9144"/>
                  </a:moveTo>
                  <a:lnTo>
                    <a:pt x="18072" y="3340"/>
                  </a:lnTo>
                  <a:lnTo>
                    <a:pt x="14782" y="749"/>
                  </a:lnTo>
                  <a:lnTo>
                    <a:pt x="9144" y="0"/>
                  </a:lnTo>
                  <a:lnTo>
                    <a:pt x="1784" y="1796"/>
                  </a:lnTo>
                  <a:lnTo>
                    <a:pt x="0" y="9144"/>
                  </a:lnTo>
                  <a:lnTo>
                    <a:pt x="19050" y="9144"/>
                  </a:lnTo>
                  <a:close/>
                </a:path>
                <a:path w="19050" h="9525">
                  <a:moveTo>
                    <a:pt x="1828" y="1612"/>
                  </a:moveTo>
                  <a:lnTo>
                    <a:pt x="1600" y="1841"/>
                  </a:lnTo>
                  <a:lnTo>
                    <a:pt x="1784" y="1796"/>
                  </a:lnTo>
                  <a:lnTo>
                    <a:pt x="1828" y="1612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030" name="object 5030"/>
          <p:cNvSpPr txBox="1"/>
          <p:nvPr/>
        </p:nvSpPr>
        <p:spPr>
          <a:xfrm>
            <a:off x="9513952" y="2963939"/>
            <a:ext cx="178062" cy="317255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solidFill>
                  <a:srgbClr val="FF7E00"/>
                </a:solidFill>
                <a:latin typeface="Arial MT"/>
                <a:cs typeface="Arial MT"/>
              </a:rPr>
              <a:t>Ø63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5031" name="object 5031"/>
          <p:cNvGrpSpPr/>
          <p:nvPr/>
        </p:nvGrpSpPr>
        <p:grpSpPr>
          <a:xfrm>
            <a:off x="9598719" y="1970955"/>
            <a:ext cx="27663" cy="1305325"/>
            <a:chOff x="5680722" y="1447800"/>
            <a:chExt cx="20320" cy="958850"/>
          </a:xfrm>
        </p:grpSpPr>
        <p:sp>
          <p:nvSpPr>
            <p:cNvPr id="5032" name="object 5032"/>
            <p:cNvSpPr/>
            <p:nvPr/>
          </p:nvSpPr>
          <p:spPr>
            <a:xfrm>
              <a:off x="5681357" y="239648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9144"/>
                  </a:moveTo>
                  <a:lnTo>
                    <a:pt x="1828" y="1612"/>
                  </a:lnTo>
                  <a:lnTo>
                    <a:pt x="1600" y="1841"/>
                  </a:lnTo>
                  <a:lnTo>
                    <a:pt x="9144" y="0"/>
                  </a:lnTo>
                  <a:lnTo>
                    <a:pt x="14782" y="749"/>
                  </a:lnTo>
                  <a:lnTo>
                    <a:pt x="18072" y="3340"/>
                  </a:lnTo>
                  <a:lnTo>
                    <a:pt x="19050" y="9144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33" name="object 5033"/>
            <p:cNvSpPr/>
            <p:nvPr/>
          </p:nvSpPr>
          <p:spPr>
            <a:xfrm>
              <a:off x="5681357" y="2180844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3194" y="7211"/>
                  </a:lnTo>
                  <a:lnTo>
                    <a:pt x="9258" y="9420"/>
                  </a:lnTo>
                  <a:lnTo>
                    <a:pt x="15455" y="691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34" name="object 5034"/>
            <p:cNvSpPr/>
            <p:nvPr/>
          </p:nvSpPr>
          <p:spPr>
            <a:xfrm>
              <a:off x="5681357" y="2180844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5455" y="6918"/>
                  </a:lnTo>
                  <a:lnTo>
                    <a:pt x="9258" y="9420"/>
                  </a:lnTo>
                  <a:lnTo>
                    <a:pt x="3194" y="7211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35" name="object 5035"/>
            <p:cNvSpPr/>
            <p:nvPr/>
          </p:nvSpPr>
          <p:spPr>
            <a:xfrm>
              <a:off x="5681357" y="181889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36" name="object 5036"/>
            <p:cNvSpPr/>
            <p:nvPr/>
          </p:nvSpPr>
          <p:spPr>
            <a:xfrm>
              <a:off x="5681357" y="181889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37" name="object 5037"/>
            <p:cNvSpPr/>
            <p:nvPr/>
          </p:nvSpPr>
          <p:spPr>
            <a:xfrm>
              <a:off x="5681357" y="1809159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9734"/>
                  </a:moveTo>
                  <a:lnTo>
                    <a:pt x="15262" y="2590"/>
                  </a:lnTo>
                  <a:lnTo>
                    <a:pt x="9258" y="0"/>
                  </a:lnTo>
                  <a:lnTo>
                    <a:pt x="3387" y="2276"/>
                  </a:lnTo>
                  <a:lnTo>
                    <a:pt x="0" y="9734"/>
                  </a:lnTo>
                  <a:lnTo>
                    <a:pt x="9144" y="9734"/>
                  </a:lnTo>
                  <a:lnTo>
                    <a:pt x="19050" y="9734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38" name="object 5038"/>
            <p:cNvSpPr/>
            <p:nvPr/>
          </p:nvSpPr>
          <p:spPr>
            <a:xfrm>
              <a:off x="5681357" y="1809159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0" y="9734"/>
                  </a:moveTo>
                  <a:lnTo>
                    <a:pt x="3387" y="2276"/>
                  </a:lnTo>
                  <a:lnTo>
                    <a:pt x="9258" y="0"/>
                  </a:lnTo>
                  <a:lnTo>
                    <a:pt x="15262" y="2590"/>
                  </a:lnTo>
                  <a:lnTo>
                    <a:pt x="19050" y="9734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39" name="object 5039"/>
            <p:cNvSpPr/>
            <p:nvPr/>
          </p:nvSpPr>
          <p:spPr>
            <a:xfrm>
              <a:off x="5681357" y="181889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0" y="0"/>
                  </a:lnTo>
                  <a:lnTo>
                    <a:pt x="1784" y="7347"/>
                  </a:lnTo>
                  <a:lnTo>
                    <a:pt x="9144" y="9143"/>
                  </a:lnTo>
                  <a:lnTo>
                    <a:pt x="14782" y="8394"/>
                  </a:lnTo>
                  <a:lnTo>
                    <a:pt x="18072" y="5803"/>
                  </a:lnTo>
                  <a:lnTo>
                    <a:pt x="19050" y="0"/>
                  </a:lnTo>
                  <a:close/>
                </a:path>
                <a:path w="19050" h="9525">
                  <a:moveTo>
                    <a:pt x="1828" y="7531"/>
                  </a:moveTo>
                  <a:lnTo>
                    <a:pt x="1784" y="7347"/>
                  </a:lnTo>
                  <a:lnTo>
                    <a:pt x="1600" y="7302"/>
                  </a:lnTo>
                  <a:lnTo>
                    <a:pt x="1828" y="7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40" name="object 5040"/>
            <p:cNvSpPr/>
            <p:nvPr/>
          </p:nvSpPr>
          <p:spPr>
            <a:xfrm>
              <a:off x="5681357" y="181889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8072" y="5803"/>
                  </a:lnTo>
                  <a:lnTo>
                    <a:pt x="14782" y="8394"/>
                  </a:lnTo>
                  <a:lnTo>
                    <a:pt x="9144" y="9143"/>
                  </a:lnTo>
                  <a:lnTo>
                    <a:pt x="1600" y="7302"/>
                  </a:lnTo>
                  <a:lnTo>
                    <a:pt x="1828" y="7531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41" name="object 5041"/>
            <p:cNvSpPr/>
            <p:nvPr/>
          </p:nvSpPr>
          <p:spPr>
            <a:xfrm>
              <a:off x="5681357" y="1456944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42" name="object 5042"/>
            <p:cNvSpPr/>
            <p:nvPr/>
          </p:nvSpPr>
          <p:spPr>
            <a:xfrm>
              <a:off x="5681357" y="1456944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43" name="object 5043"/>
            <p:cNvSpPr/>
            <p:nvPr/>
          </p:nvSpPr>
          <p:spPr>
            <a:xfrm>
              <a:off x="5681357" y="1447800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9143"/>
                  </a:moveTo>
                  <a:lnTo>
                    <a:pt x="18072" y="3340"/>
                  </a:lnTo>
                  <a:lnTo>
                    <a:pt x="14782" y="749"/>
                  </a:lnTo>
                  <a:lnTo>
                    <a:pt x="9144" y="0"/>
                  </a:lnTo>
                  <a:lnTo>
                    <a:pt x="1784" y="1796"/>
                  </a:lnTo>
                  <a:lnTo>
                    <a:pt x="0" y="9143"/>
                  </a:lnTo>
                  <a:lnTo>
                    <a:pt x="19050" y="9143"/>
                  </a:lnTo>
                  <a:close/>
                </a:path>
                <a:path w="19050" h="9525">
                  <a:moveTo>
                    <a:pt x="1828" y="1612"/>
                  </a:moveTo>
                  <a:lnTo>
                    <a:pt x="1600" y="1841"/>
                  </a:lnTo>
                  <a:lnTo>
                    <a:pt x="1784" y="1796"/>
                  </a:lnTo>
                  <a:lnTo>
                    <a:pt x="1828" y="1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044" name="object 5044"/>
          <p:cNvSpPr txBox="1"/>
          <p:nvPr/>
        </p:nvSpPr>
        <p:spPr>
          <a:xfrm>
            <a:off x="9513952" y="1672792"/>
            <a:ext cx="178062" cy="315526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latin typeface="Arial MT"/>
                <a:cs typeface="Arial MT"/>
              </a:rPr>
              <a:t>Ø</a:t>
            </a:r>
            <a:r>
              <a:rPr sz="1157" spc="-7" dirty="0">
                <a:latin typeface="Arial MT"/>
                <a:cs typeface="Arial MT"/>
              </a:rPr>
              <a:t>4</a:t>
            </a:r>
            <a:r>
              <a:rPr sz="1157" dirty="0">
                <a:latin typeface="Arial MT"/>
                <a:cs typeface="Arial MT"/>
              </a:rPr>
              <a:t>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5045" name="object 5045"/>
          <p:cNvGrpSpPr/>
          <p:nvPr/>
        </p:nvGrpSpPr>
        <p:grpSpPr>
          <a:xfrm>
            <a:off x="9598719" y="1170531"/>
            <a:ext cx="1576764" cy="5391598"/>
            <a:chOff x="5680722" y="859834"/>
            <a:chExt cx="1158240" cy="3960495"/>
          </a:xfrm>
        </p:grpSpPr>
        <p:sp>
          <p:nvSpPr>
            <p:cNvPr id="5046" name="object 5046"/>
            <p:cNvSpPr/>
            <p:nvPr/>
          </p:nvSpPr>
          <p:spPr>
            <a:xfrm>
              <a:off x="6819010" y="4809744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9156" y="0"/>
                  </a:lnTo>
                  <a:lnTo>
                    <a:pt x="0" y="0"/>
                  </a:lnTo>
                  <a:lnTo>
                    <a:pt x="762" y="3047"/>
                  </a:lnTo>
                  <a:lnTo>
                    <a:pt x="1524" y="5333"/>
                  </a:lnTo>
                  <a:lnTo>
                    <a:pt x="3810" y="7619"/>
                  </a:lnTo>
                  <a:lnTo>
                    <a:pt x="6108" y="9143"/>
                  </a:lnTo>
                  <a:lnTo>
                    <a:pt x="12204" y="9143"/>
                  </a:lnTo>
                  <a:lnTo>
                    <a:pt x="15240" y="7619"/>
                  </a:lnTo>
                  <a:lnTo>
                    <a:pt x="18288" y="304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47" name="object 5047"/>
            <p:cNvSpPr/>
            <p:nvPr/>
          </p:nvSpPr>
          <p:spPr>
            <a:xfrm>
              <a:off x="6819010" y="4809744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5462" y="6918"/>
                  </a:lnTo>
                  <a:lnTo>
                    <a:pt x="9267" y="9420"/>
                  </a:lnTo>
                  <a:lnTo>
                    <a:pt x="3201" y="7211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48" name="object 5048"/>
            <p:cNvSpPr/>
            <p:nvPr/>
          </p:nvSpPr>
          <p:spPr>
            <a:xfrm>
              <a:off x="6819010" y="4665726"/>
              <a:ext cx="19050" cy="144145"/>
            </a:xfrm>
            <a:custGeom>
              <a:avLst/>
              <a:gdLst/>
              <a:ahLst/>
              <a:cxnLst/>
              <a:rect l="l" t="t" r="r" b="b"/>
              <a:pathLst>
                <a:path w="19050" h="144145">
                  <a:moveTo>
                    <a:pt x="0" y="0"/>
                  </a:moveTo>
                  <a:lnTo>
                    <a:pt x="0" y="144017"/>
                  </a:lnTo>
                  <a:lnTo>
                    <a:pt x="19050" y="144017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49" name="object 5049"/>
            <p:cNvSpPr/>
            <p:nvPr/>
          </p:nvSpPr>
          <p:spPr>
            <a:xfrm>
              <a:off x="6819010" y="4665726"/>
              <a:ext cx="19050" cy="144145"/>
            </a:xfrm>
            <a:custGeom>
              <a:avLst/>
              <a:gdLst/>
              <a:ahLst/>
              <a:cxnLst/>
              <a:rect l="l" t="t" r="r" b="b"/>
              <a:pathLst>
                <a:path w="19050" h="144145">
                  <a:moveTo>
                    <a:pt x="0" y="0"/>
                  </a:moveTo>
                  <a:lnTo>
                    <a:pt x="0" y="144017"/>
                  </a:lnTo>
                  <a:lnTo>
                    <a:pt x="19050" y="144017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50" name="object 5050"/>
            <p:cNvSpPr/>
            <p:nvPr/>
          </p:nvSpPr>
          <p:spPr>
            <a:xfrm>
              <a:off x="6819010" y="4303776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51" name="object 5051"/>
            <p:cNvSpPr/>
            <p:nvPr/>
          </p:nvSpPr>
          <p:spPr>
            <a:xfrm>
              <a:off x="6819010" y="4303776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52" name="object 5052"/>
            <p:cNvSpPr/>
            <p:nvPr/>
          </p:nvSpPr>
          <p:spPr>
            <a:xfrm>
              <a:off x="6819010" y="4294632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9143"/>
                  </a:moveTo>
                  <a:lnTo>
                    <a:pt x="17157" y="2374"/>
                  </a:lnTo>
                  <a:lnTo>
                    <a:pt x="16078" y="1054"/>
                  </a:lnTo>
                  <a:lnTo>
                    <a:pt x="9156" y="0"/>
                  </a:lnTo>
                  <a:lnTo>
                    <a:pt x="1796" y="1796"/>
                  </a:lnTo>
                  <a:lnTo>
                    <a:pt x="0" y="9143"/>
                  </a:lnTo>
                  <a:lnTo>
                    <a:pt x="19050" y="9143"/>
                  </a:lnTo>
                  <a:close/>
                </a:path>
                <a:path w="19050" h="9525">
                  <a:moveTo>
                    <a:pt x="1841" y="1612"/>
                  </a:moveTo>
                  <a:lnTo>
                    <a:pt x="1612" y="1841"/>
                  </a:lnTo>
                  <a:lnTo>
                    <a:pt x="1796" y="1796"/>
                  </a:lnTo>
                  <a:lnTo>
                    <a:pt x="1841" y="161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53" name="object 5053"/>
            <p:cNvSpPr/>
            <p:nvPr/>
          </p:nvSpPr>
          <p:spPr>
            <a:xfrm>
              <a:off x="5681357" y="1447800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9143"/>
                  </a:moveTo>
                  <a:lnTo>
                    <a:pt x="1828" y="1612"/>
                  </a:lnTo>
                  <a:lnTo>
                    <a:pt x="1600" y="1841"/>
                  </a:lnTo>
                  <a:lnTo>
                    <a:pt x="9144" y="0"/>
                  </a:lnTo>
                  <a:lnTo>
                    <a:pt x="14782" y="749"/>
                  </a:lnTo>
                  <a:lnTo>
                    <a:pt x="18072" y="3340"/>
                  </a:lnTo>
                  <a:lnTo>
                    <a:pt x="19050" y="914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54" name="object 5054"/>
            <p:cNvSpPr/>
            <p:nvPr/>
          </p:nvSpPr>
          <p:spPr>
            <a:xfrm>
              <a:off x="5681357" y="123215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762" y="2285"/>
                  </a:lnTo>
                  <a:lnTo>
                    <a:pt x="1524" y="5333"/>
                  </a:lnTo>
                  <a:lnTo>
                    <a:pt x="3810" y="7619"/>
                  </a:lnTo>
                  <a:lnTo>
                    <a:pt x="6096" y="8381"/>
                  </a:lnTo>
                  <a:lnTo>
                    <a:pt x="9144" y="9143"/>
                  </a:lnTo>
                  <a:lnTo>
                    <a:pt x="15875" y="7721"/>
                  </a:lnTo>
                  <a:lnTo>
                    <a:pt x="16624" y="7073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55" name="object 5055"/>
            <p:cNvSpPr/>
            <p:nvPr/>
          </p:nvSpPr>
          <p:spPr>
            <a:xfrm>
              <a:off x="5681357" y="123215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6624" y="7073"/>
                  </a:lnTo>
                  <a:lnTo>
                    <a:pt x="15875" y="7721"/>
                  </a:lnTo>
                  <a:lnTo>
                    <a:pt x="9144" y="9143"/>
                  </a:lnTo>
                  <a:lnTo>
                    <a:pt x="6096" y="8381"/>
                  </a:lnTo>
                  <a:lnTo>
                    <a:pt x="3810" y="7619"/>
                  </a:lnTo>
                  <a:lnTo>
                    <a:pt x="1524" y="5333"/>
                  </a:lnTo>
                  <a:lnTo>
                    <a:pt x="762" y="2285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56" name="object 5056"/>
            <p:cNvSpPr/>
            <p:nvPr/>
          </p:nvSpPr>
          <p:spPr>
            <a:xfrm>
              <a:off x="5681357" y="87020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49"/>
                  </a:lnTo>
                  <a:lnTo>
                    <a:pt x="19050" y="361949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57" name="object 5057"/>
            <p:cNvSpPr/>
            <p:nvPr/>
          </p:nvSpPr>
          <p:spPr>
            <a:xfrm>
              <a:off x="5681357" y="87020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49"/>
                  </a:lnTo>
                  <a:lnTo>
                    <a:pt x="19050" y="361949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58" name="object 5058"/>
            <p:cNvSpPr/>
            <p:nvPr/>
          </p:nvSpPr>
          <p:spPr>
            <a:xfrm>
              <a:off x="5681357" y="860469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59">
                  <a:moveTo>
                    <a:pt x="19050" y="9734"/>
                  </a:moveTo>
                  <a:lnTo>
                    <a:pt x="15262" y="2590"/>
                  </a:lnTo>
                  <a:lnTo>
                    <a:pt x="9258" y="0"/>
                  </a:lnTo>
                  <a:lnTo>
                    <a:pt x="3387" y="2276"/>
                  </a:lnTo>
                  <a:lnTo>
                    <a:pt x="0" y="9734"/>
                  </a:lnTo>
                  <a:lnTo>
                    <a:pt x="9144" y="9734"/>
                  </a:lnTo>
                  <a:lnTo>
                    <a:pt x="19050" y="97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59" name="object 5059"/>
            <p:cNvSpPr/>
            <p:nvPr/>
          </p:nvSpPr>
          <p:spPr>
            <a:xfrm>
              <a:off x="5681357" y="860469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59">
                  <a:moveTo>
                    <a:pt x="0" y="9734"/>
                  </a:moveTo>
                  <a:lnTo>
                    <a:pt x="3387" y="2276"/>
                  </a:lnTo>
                  <a:lnTo>
                    <a:pt x="9258" y="0"/>
                  </a:lnTo>
                  <a:lnTo>
                    <a:pt x="15262" y="2590"/>
                  </a:lnTo>
                  <a:lnTo>
                    <a:pt x="19050" y="973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060" name="object 5060"/>
          <p:cNvSpPr txBox="1"/>
          <p:nvPr/>
        </p:nvSpPr>
        <p:spPr>
          <a:xfrm>
            <a:off x="11061670" y="5546928"/>
            <a:ext cx="178062" cy="317255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solidFill>
                  <a:srgbClr val="0000FF"/>
                </a:solidFill>
                <a:latin typeface="Arial MT"/>
                <a:cs typeface="Arial MT"/>
              </a:rPr>
              <a:t>Ø90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5061" name="object 5061"/>
          <p:cNvGrpSpPr/>
          <p:nvPr/>
        </p:nvGrpSpPr>
        <p:grpSpPr>
          <a:xfrm>
            <a:off x="11147458" y="4553942"/>
            <a:ext cx="27663" cy="1306190"/>
            <a:chOff x="6818376" y="3345179"/>
            <a:chExt cx="20320" cy="959485"/>
          </a:xfrm>
        </p:grpSpPr>
        <p:sp>
          <p:nvSpPr>
            <p:cNvPr id="5062" name="object 5062"/>
            <p:cNvSpPr/>
            <p:nvPr/>
          </p:nvSpPr>
          <p:spPr>
            <a:xfrm>
              <a:off x="6819011" y="4294631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9143"/>
                  </a:moveTo>
                  <a:lnTo>
                    <a:pt x="1841" y="1612"/>
                  </a:lnTo>
                  <a:lnTo>
                    <a:pt x="1612" y="1841"/>
                  </a:lnTo>
                  <a:lnTo>
                    <a:pt x="9156" y="0"/>
                  </a:lnTo>
                  <a:lnTo>
                    <a:pt x="14795" y="749"/>
                  </a:lnTo>
                  <a:lnTo>
                    <a:pt x="18084" y="3340"/>
                  </a:lnTo>
                  <a:lnTo>
                    <a:pt x="19050" y="9143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63" name="object 5063"/>
            <p:cNvSpPr/>
            <p:nvPr/>
          </p:nvSpPr>
          <p:spPr>
            <a:xfrm>
              <a:off x="6819011" y="4078985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0" y="0"/>
                  </a:lnTo>
                  <a:lnTo>
                    <a:pt x="762" y="2286"/>
                  </a:lnTo>
                  <a:lnTo>
                    <a:pt x="1524" y="5334"/>
                  </a:lnTo>
                  <a:lnTo>
                    <a:pt x="3810" y="7619"/>
                  </a:lnTo>
                  <a:lnTo>
                    <a:pt x="6108" y="8381"/>
                  </a:lnTo>
                  <a:lnTo>
                    <a:pt x="9156" y="9143"/>
                  </a:lnTo>
                  <a:lnTo>
                    <a:pt x="15835" y="7729"/>
                  </a:lnTo>
                  <a:lnTo>
                    <a:pt x="19050" y="0"/>
                  </a:lnTo>
                  <a:close/>
                </a:path>
                <a:path w="19050" h="9525">
                  <a:moveTo>
                    <a:pt x="17373" y="7404"/>
                  </a:moveTo>
                  <a:lnTo>
                    <a:pt x="15835" y="7729"/>
                  </a:lnTo>
                  <a:lnTo>
                    <a:pt x="15722" y="8000"/>
                  </a:lnTo>
                  <a:lnTo>
                    <a:pt x="17373" y="740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64" name="object 5064"/>
            <p:cNvSpPr/>
            <p:nvPr/>
          </p:nvSpPr>
          <p:spPr>
            <a:xfrm>
              <a:off x="6819011" y="4078985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6637" y="7073"/>
                  </a:lnTo>
                  <a:lnTo>
                    <a:pt x="15887" y="7721"/>
                  </a:lnTo>
                  <a:lnTo>
                    <a:pt x="9156" y="9143"/>
                  </a:lnTo>
                  <a:lnTo>
                    <a:pt x="6108" y="8381"/>
                  </a:lnTo>
                  <a:lnTo>
                    <a:pt x="3810" y="7619"/>
                  </a:lnTo>
                  <a:lnTo>
                    <a:pt x="1524" y="5334"/>
                  </a:lnTo>
                  <a:lnTo>
                    <a:pt x="762" y="2286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65" name="object 5065"/>
            <p:cNvSpPr/>
            <p:nvPr/>
          </p:nvSpPr>
          <p:spPr>
            <a:xfrm>
              <a:off x="6819011" y="3716273"/>
              <a:ext cx="19050" cy="363220"/>
            </a:xfrm>
            <a:custGeom>
              <a:avLst/>
              <a:gdLst/>
              <a:ahLst/>
              <a:cxnLst/>
              <a:rect l="l" t="t" r="r" b="b"/>
              <a:pathLst>
                <a:path w="19050" h="363220">
                  <a:moveTo>
                    <a:pt x="0" y="0"/>
                  </a:moveTo>
                  <a:lnTo>
                    <a:pt x="0" y="362712"/>
                  </a:lnTo>
                  <a:lnTo>
                    <a:pt x="19050" y="362712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66" name="object 5066"/>
            <p:cNvSpPr/>
            <p:nvPr/>
          </p:nvSpPr>
          <p:spPr>
            <a:xfrm>
              <a:off x="6819011" y="3716273"/>
              <a:ext cx="19050" cy="363220"/>
            </a:xfrm>
            <a:custGeom>
              <a:avLst/>
              <a:gdLst/>
              <a:ahLst/>
              <a:cxnLst/>
              <a:rect l="l" t="t" r="r" b="b"/>
              <a:pathLst>
                <a:path w="19050" h="363220">
                  <a:moveTo>
                    <a:pt x="0" y="0"/>
                  </a:moveTo>
                  <a:lnTo>
                    <a:pt x="0" y="362712"/>
                  </a:lnTo>
                  <a:lnTo>
                    <a:pt x="19050" y="362712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67" name="object 5067"/>
            <p:cNvSpPr/>
            <p:nvPr/>
          </p:nvSpPr>
          <p:spPr>
            <a:xfrm>
              <a:off x="6819011" y="370712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9144"/>
                  </a:moveTo>
                  <a:lnTo>
                    <a:pt x="15835" y="1414"/>
                  </a:lnTo>
                  <a:lnTo>
                    <a:pt x="9156" y="0"/>
                  </a:lnTo>
                  <a:lnTo>
                    <a:pt x="6108" y="762"/>
                  </a:lnTo>
                  <a:lnTo>
                    <a:pt x="3810" y="1524"/>
                  </a:lnTo>
                  <a:lnTo>
                    <a:pt x="1524" y="3810"/>
                  </a:lnTo>
                  <a:lnTo>
                    <a:pt x="762" y="6858"/>
                  </a:lnTo>
                  <a:lnTo>
                    <a:pt x="0" y="9144"/>
                  </a:lnTo>
                  <a:lnTo>
                    <a:pt x="19050" y="9144"/>
                  </a:lnTo>
                  <a:close/>
                </a:path>
                <a:path w="19050" h="9525">
                  <a:moveTo>
                    <a:pt x="17373" y="1739"/>
                  </a:moveTo>
                  <a:lnTo>
                    <a:pt x="15722" y="1143"/>
                  </a:lnTo>
                  <a:lnTo>
                    <a:pt x="15835" y="1414"/>
                  </a:lnTo>
                  <a:lnTo>
                    <a:pt x="17373" y="173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68" name="object 5068"/>
            <p:cNvSpPr/>
            <p:nvPr/>
          </p:nvSpPr>
          <p:spPr>
            <a:xfrm>
              <a:off x="6819011" y="370712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9144"/>
                  </a:moveTo>
                  <a:lnTo>
                    <a:pt x="1841" y="1612"/>
                  </a:lnTo>
                  <a:lnTo>
                    <a:pt x="1612" y="1841"/>
                  </a:lnTo>
                  <a:lnTo>
                    <a:pt x="9156" y="0"/>
                  </a:lnTo>
                  <a:lnTo>
                    <a:pt x="14795" y="749"/>
                  </a:lnTo>
                  <a:lnTo>
                    <a:pt x="18084" y="3340"/>
                  </a:lnTo>
                  <a:lnTo>
                    <a:pt x="19050" y="9144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69" name="object 5069"/>
            <p:cNvSpPr/>
            <p:nvPr/>
          </p:nvSpPr>
          <p:spPr>
            <a:xfrm>
              <a:off x="6819011" y="3716273"/>
              <a:ext cx="19050" cy="10795"/>
            </a:xfrm>
            <a:custGeom>
              <a:avLst/>
              <a:gdLst/>
              <a:ahLst/>
              <a:cxnLst/>
              <a:rect l="l" t="t" r="r" b="b"/>
              <a:pathLst>
                <a:path w="19050" h="10795">
                  <a:moveTo>
                    <a:pt x="19050" y="0"/>
                  </a:moveTo>
                  <a:lnTo>
                    <a:pt x="9156" y="0"/>
                  </a:lnTo>
                  <a:lnTo>
                    <a:pt x="0" y="0"/>
                  </a:lnTo>
                  <a:lnTo>
                    <a:pt x="584" y="5600"/>
                  </a:lnTo>
                  <a:lnTo>
                    <a:pt x="3060" y="9626"/>
                  </a:lnTo>
                  <a:lnTo>
                    <a:pt x="9156" y="9143"/>
                  </a:lnTo>
                  <a:lnTo>
                    <a:pt x="15074" y="10185"/>
                  </a:lnTo>
                  <a:lnTo>
                    <a:pt x="18326" y="5181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70" name="object 5070"/>
            <p:cNvSpPr/>
            <p:nvPr/>
          </p:nvSpPr>
          <p:spPr>
            <a:xfrm>
              <a:off x="6819011" y="3716273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0"/>
                  </a:moveTo>
                  <a:lnTo>
                    <a:pt x="18288" y="3048"/>
                  </a:lnTo>
                  <a:lnTo>
                    <a:pt x="16764" y="6096"/>
                  </a:lnTo>
                  <a:lnTo>
                    <a:pt x="12204" y="9143"/>
                  </a:lnTo>
                  <a:lnTo>
                    <a:pt x="9156" y="9143"/>
                  </a:lnTo>
                  <a:lnTo>
                    <a:pt x="3060" y="9626"/>
                  </a:lnTo>
                  <a:lnTo>
                    <a:pt x="584" y="560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71" name="object 5071"/>
            <p:cNvSpPr/>
            <p:nvPr/>
          </p:nvSpPr>
          <p:spPr>
            <a:xfrm>
              <a:off x="6819011" y="3355085"/>
              <a:ext cx="19050" cy="361315"/>
            </a:xfrm>
            <a:custGeom>
              <a:avLst/>
              <a:gdLst/>
              <a:ahLst/>
              <a:cxnLst/>
              <a:rect l="l" t="t" r="r" b="b"/>
              <a:pathLst>
                <a:path w="19050" h="361314">
                  <a:moveTo>
                    <a:pt x="0" y="0"/>
                  </a:moveTo>
                  <a:lnTo>
                    <a:pt x="0" y="361188"/>
                  </a:lnTo>
                  <a:lnTo>
                    <a:pt x="19050" y="361188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72" name="object 5072"/>
            <p:cNvSpPr/>
            <p:nvPr/>
          </p:nvSpPr>
          <p:spPr>
            <a:xfrm>
              <a:off x="6819011" y="3355085"/>
              <a:ext cx="19050" cy="361315"/>
            </a:xfrm>
            <a:custGeom>
              <a:avLst/>
              <a:gdLst/>
              <a:ahLst/>
              <a:cxnLst/>
              <a:rect l="l" t="t" r="r" b="b"/>
              <a:pathLst>
                <a:path w="19050" h="361314">
                  <a:moveTo>
                    <a:pt x="0" y="0"/>
                  </a:moveTo>
                  <a:lnTo>
                    <a:pt x="0" y="361188"/>
                  </a:lnTo>
                  <a:lnTo>
                    <a:pt x="19050" y="361188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73" name="object 5073"/>
            <p:cNvSpPr/>
            <p:nvPr/>
          </p:nvSpPr>
          <p:spPr>
            <a:xfrm>
              <a:off x="6819011" y="3345179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9906"/>
                  </a:moveTo>
                  <a:lnTo>
                    <a:pt x="17843" y="3467"/>
                  </a:lnTo>
                  <a:lnTo>
                    <a:pt x="15595" y="1219"/>
                  </a:lnTo>
                  <a:lnTo>
                    <a:pt x="9156" y="0"/>
                  </a:lnTo>
                  <a:lnTo>
                    <a:pt x="2374" y="1892"/>
                  </a:lnTo>
                  <a:lnTo>
                    <a:pt x="1066" y="2971"/>
                  </a:lnTo>
                  <a:lnTo>
                    <a:pt x="0" y="9906"/>
                  </a:lnTo>
                  <a:lnTo>
                    <a:pt x="9156" y="9906"/>
                  </a:lnTo>
                  <a:lnTo>
                    <a:pt x="19050" y="990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074" name="object 5074"/>
          <p:cNvSpPr txBox="1"/>
          <p:nvPr/>
        </p:nvSpPr>
        <p:spPr>
          <a:xfrm>
            <a:off x="11061670" y="4255434"/>
            <a:ext cx="178062" cy="317255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solidFill>
                  <a:srgbClr val="0000FF"/>
                </a:solidFill>
                <a:latin typeface="Arial MT"/>
                <a:cs typeface="Arial MT"/>
              </a:rPr>
              <a:t>Ø90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5075" name="object 5075"/>
          <p:cNvGrpSpPr/>
          <p:nvPr/>
        </p:nvGrpSpPr>
        <p:grpSpPr>
          <a:xfrm>
            <a:off x="11147458" y="3262448"/>
            <a:ext cx="27663" cy="1306190"/>
            <a:chOff x="6818376" y="2396489"/>
            <a:chExt cx="20320" cy="959485"/>
          </a:xfrm>
        </p:grpSpPr>
        <p:sp>
          <p:nvSpPr>
            <p:cNvPr id="5076" name="object 5076"/>
            <p:cNvSpPr/>
            <p:nvPr/>
          </p:nvSpPr>
          <p:spPr>
            <a:xfrm>
              <a:off x="6819011" y="3345179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0" y="9906"/>
                  </a:moveTo>
                  <a:lnTo>
                    <a:pt x="1066" y="2971"/>
                  </a:lnTo>
                  <a:lnTo>
                    <a:pt x="2374" y="1892"/>
                  </a:lnTo>
                  <a:lnTo>
                    <a:pt x="9156" y="0"/>
                  </a:lnTo>
                  <a:lnTo>
                    <a:pt x="14363" y="914"/>
                  </a:lnTo>
                  <a:lnTo>
                    <a:pt x="18656" y="4267"/>
                  </a:lnTo>
                  <a:lnTo>
                    <a:pt x="19050" y="9906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77" name="object 5077"/>
            <p:cNvSpPr/>
            <p:nvPr/>
          </p:nvSpPr>
          <p:spPr>
            <a:xfrm>
              <a:off x="6819011" y="312953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9156" y="0"/>
                  </a:lnTo>
                  <a:lnTo>
                    <a:pt x="0" y="0"/>
                  </a:lnTo>
                  <a:lnTo>
                    <a:pt x="762" y="3048"/>
                  </a:lnTo>
                  <a:lnTo>
                    <a:pt x="1524" y="5334"/>
                  </a:lnTo>
                  <a:lnTo>
                    <a:pt x="3810" y="7620"/>
                  </a:lnTo>
                  <a:lnTo>
                    <a:pt x="6108" y="9143"/>
                  </a:lnTo>
                  <a:lnTo>
                    <a:pt x="12204" y="9143"/>
                  </a:lnTo>
                  <a:lnTo>
                    <a:pt x="15240" y="7620"/>
                  </a:lnTo>
                  <a:lnTo>
                    <a:pt x="18288" y="304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78" name="object 5078"/>
            <p:cNvSpPr/>
            <p:nvPr/>
          </p:nvSpPr>
          <p:spPr>
            <a:xfrm>
              <a:off x="6819011" y="312953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5462" y="6918"/>
                  </a:lnTo>
                  <a:lnTo>
                    <a:pt x="9267" y="9420"/>
                  </a:lnTo>
                  <a:lnTo>
                    <a:pt x="3201" y="7211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79" name="object 5079"/>
            <p:cNvSpPr/>
            <p:nvPr/>
          </p:nvSpPr>
          <p:spPr>
            <a:xfrm>
              <a:off x="6819011" y="276758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80" name="object 5080"/>
            <p:cNvSpPr/>
            <p:nvPr/>
          </p:nvSpPr>
          <p:spPr>
            <a:xfrm>
              <a:off x="6819011" y="276758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81" name="object 5081"/>
            <p:cNvSpPr/>
            <p:nvPr/>
          </p:nvSpPr>
          <p:spPr>
            <a:xfrm>
              <a:off x="6819011" y="275843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9144"/>
                  </a:moveTo>
                  <a:lnTo>
                    <a:pt x="15835" y="1414"/>
                  </a:lnTo>
                  <a:lnTo>
                    <a:pt x="9156" y="0"/>
                  </a:lnTo>
                  <a:lnTo>
                    <a:pt x="6108" y="762"/>
                  </a:lnTo>
                  <a:lnTo>
                    <a:pt x="3810" y="1524"/>
                  </a:lnTo>
                  <a:lnTo>
                    <a:pt x="1524" y="3810"/>
                  </a:lnTo>
                  <a:lnTo>
                    <a:pt x="762" y="6858"/>
                  </a:lnTo>
                  <a:lnTo>
                    <a:pt x="0" y="9144"/>
                  </a:lnTo>
                  <a:lnTo>
                    <a:pt x="19050" y="9144"/>
                  </a:lnTo>
                  <a:close/>
                </a:path>
                <a:path w="19050" h="9525">
                  <a:moveTo>
                    <a:pt x="17373" y="1739"/>
                  </a:moveTo>
                  <a:lnTo>
                    <a:pt x="15722" y="1143"/>
                  </a:lnTo>
                  <a:lnTo>
                    <a:pt x="15835" y="1414"/>
                  </a:lnTo>
                  <a:lnTo>
                    <a:pt x="17373" y="173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82" name="object 5082"/>
            <p:cNvSpPr/>
            <p:nvPr/>
          </p:nvSpPr>
          <p:spPr>
            <a:xfrm>
              <a:off x="6819011" y="275843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9144"/>
                  </a:moveTo>
                  <a:lnTo>
                    <a:pt x="762" y="6858"/>
                  </a:lnTo>
                  <a:lnTo>
                    <a:pt x="1524" y="3810"/>
                  </a:lnTo>
                  <a:lnTo>
                    <a:pt x="3810" y="1524"/>
                  </a:lnTo>
                  <a:lnTo>
                    <a:pt x="6108" y="762"/>
                  </a:lnTo>
                  <a:lnTo>
                    <a:pt x="9156" y="0"/>
                  </a:lnTo>
                  <a:lnTo>
                    <a:pt x="15887" y="1422"/>
                  </a:lnTo>
                  <a:lnTo>
                    <a:pt x="16637" y="2070"/>
                  </a:lnTo>
                  <a:lnTo>
                    <a:pt x="19050" y="9144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83" name="object 5083"/>
            <p:cNvSpPr/>
            <p:nvPr/>
          </p:nvSpPr>
          <p:spPr>
            <a:xfrm>
              <a:off x="6819011" y="2767583"/>
              <a:ext cx="19050" cy="10795"/>
            </a:xfrm>
            <a:custGeom>
              <a:avLst/>
              <a:gdLst/>
              <a:ahLst/>
              <a:cxnLst/>
              <a:rect l="l" t="t" r="r" b="b"/>
              <a:pathLst>
                <a:path w="19050" h="10794">
                  <a:moveTo>
                    <a:pt x="19050" y="0"/>
                  </a:moveTo>
                  <a:lnTo>
                    <a:pt x="9156" y="0"/>
                  </a:lnTo>
                  <a:lnTo>
                    <a:pt x="0" y="0"/>
                  </a:lnTo>
                  <a:lnTo>
                    <a:pt x="584" y="5600"/>
                  </a:lnTo>
                  <a:lnTo>
                    <a:pt x="3060" y="9626"/>
                  </a:lnTo>
                  <a:lnTo>
                    <a:pt x="9156" y="9143"/>
                  </a:lnTo>
                  <a:lnTo>
                    <a:pt x="15074" y="10185"/>
                  </a:lnTo>
                  <a:lnTo>
                    <a:pt x="18326" y="5181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84" name="object 5084"/>
            <p:cNvSpPr/>
            <p:nvPr/>
          </p:nvSpPr>
          <p:spPr>
            <a:xfrm>
              <a:off x="6819011" y="2767583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0"/>
                  </a:moveTo>
                  <a:lnTo>
                    <a:pt x="18288" y="3048"/>
                  </a:lnTo>
                  <a:lnTo>
                    <a:pt x="16764" y="6096"/>
                  </a:lnTo>
                  <a:lnTo>
                    <a:pt x="12204" y="9143"/>
                  </a:lnTo>
                  <a:lnTo>
                    <a:pt x="9156" y="9143"/>
                  </a:lnTo>
                  <a:lnTo>
                    <a:pt x="3060" y="9626"/>
                  </a:lnTo>
                  <a:lnTo>
                    <a:pt x="584" y="560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85" name="object 5085"/>
            <p:cNvSpPr/>
            <p:nvPr/>
          </p:nvSpPr>
          <p:spPr>
            <a:xfrm>
              <a:off x="6819011" y="240563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86" name="object 5086"/>
            <p:cNvSpPr/>
            <p:nvPr/>
          </p:nvSpPr>
          <p:spPr>
            <a:xfrm>
              <a:off x="6819011" y="240563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87" name="object 5087"/>
            <p:cNvSpPr/>
            <p:nvPr/>
          </p:nvSpPr>
          <p:spPr>
            <a:xfrm>
              <a:off x="6819011" y="239648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9144"/>
                  </a:moveTo>
                  <a:lnTo>
                    <a:pt x="17157" y="2374"/>
                  </a:lnTo>
                  <a:lnTo>
                    <a:pt x="16078" y="1054"/>
                  </a:lnTo>
                  <a:lnTo>
                    <a:pt x="9156" y="0"/>
                  </a:lnTo>
                  <a:lnTo>
                    <a:pt x="1796" y="1796"/>
                  </a:lnTo>
                  <a:lnTo>
                    <a:pt x="0" y="9144"/>
                  </a:lnTo>
                  <a:lnTo>
                    <a:pt x="19050" y="9144"/>
                  </a:lnTo>
                  <a:close/>
                </a:path>
                <a:path w="19050" h="9525">
                  <a:moveTo>
                    <a:pt x="1841" y="1612"/>
                  </a:moveTo>
                  <a:lnTo>
                    <a:pt x="1612" y="1841"/>
                  </a:lnTo>
                  <a:lnTo>
                    <a:pt x="1796" y="1796"/>
                  </a:lnTo>
                  <a:lnTo>
                    <a:pt x="1841" y="1612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088" name="object 5088"/>
          <p:cNvSpPr txBox="1"/>
          <p:nvPr/>
        </p:nvSpPr>
        <p:spPr>
          <a:xfrm>
            <a:off x="11061670" y="2963939"/>
            <a:ext cx="178062" cy="317255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solidFill>
                  <a:srgbClr val="FF7E00"/>
                </a:solidFill>
                <a:latin typeface="Arial MT"/>
                <a:cs typeface="Arial MT"/>
              </a:rPr>
              <a:t>Ø63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5089" name="object 5089"/>
          <p:cNvGrpSpPr/>
          <p:nvPr/>
        </p:nvGrpSpPr>
        <p:grpSpPr>
          <a:xfrm>
            <a:off x="11147458" y="1970955"/>
            <a:ext cx="27663" cy="1305325"/>
            <a:chOff x="6818376" y="1447800"/>
            <a:chExt cx="20320" cy="958850"/>
          </a:xfrm>
        </p:grpSpPr>
        <p:sp>
          <p:nvSpPr>
            <p:cNvPr id="5090" name="object 5090"/>
            <p:cNvSpPr/>
            <p:nvPr/>
          </p:nvSpPr>
          <p:spPr>
            <a:xfrm>
              <a:off x="6819011" y="239648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9144"/>
                  </a:moveTo>
                  <a:lnTo>
                    <a:pt x="1841" y="1612"/>
                  </a:lnTo>
                  <a:lnTo>
                    <a:pt x="1612" y="1841"/>
                  </a:lnTo>
                  <a:lnTo>
                    <a:pt x="9156" y="0"/>
                  </a:lnTo>
                  <a:lnTo>
                    <a:pt x="14795" y="749"/>
                  </a:lnTo>
                  <a:lnTo>
                    <a:pt x="18084" y="3340"/>
                  </a:lnTo>
                  <a:lnTo>
                    <a:pt x="19050" y="9144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91" name="object 5091"/>
            <p:cNvSpPr/>
            <p:nvPr/>
          </p:nvSpPr>
          <p:spPr>
            <a:xfrm>
              <a:off x="6819011" y="2180844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9156" y="0"/>
                  </a:lnTo>
                  <a:lnTo>
                    <a:pt x="0" y="0"/>
                  </a:lnTo>
                  <a:lnTo>
                    <a:pt x="762" y="3048"/>
                  </a:lnTo>
                  <a:lnTo>
                    <a:pt x="1524" y="5333"/>
                  </a:lnTo>
                  <a:lnTo>
                    <a:pt x="3810" y="7619"/>
                  </a:lnTo>
                  <a:lnTo>
                    <a:pt x="6108" y="9143"/>
                  </a:lnTo>
                  <a:lnTo>
                    <a:pt x="12204" y="9143"/>
                  </a:lnTo>
                  <a:lnTo>
                    <a:pt x="15240" y="7619"/>
                  </a:lnTo>
                  <a:lnTo>
                    <a:pt x="18288" y="304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92" name="object 5092"/>
            <p:cNvSpPr/>
            <p:nvPr/>
          </p:nvSpPr>
          <p:spPr>
            <a:xfrm>
              <a:off x="6819011" y="2180844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5462" y="6918"/>
                  </a:lnTo>
                  <a:lnTo>
                    <a:pt x="9267" y="9420"/>
                  </a:lnTo>
                  <a:lnTo>
                    <a:pt x="3201" y="7211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93" name="object 5093"/>
            <p:cNvSpPr/>
            <p:nvPr/>
          </p:nvSpPr>
          <p:spPr>
            <a:xfrm>
              <a:off x="6819011" y="181889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94" name="object 5094"/>
            <p:cNvSpPr/>
            <p:nvPr/>
          </p:nvSpPr>
          <p:spPr>
            <a:xfrm>
              <a:off x="6819011" y="181889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95" name="object 5095"/>
            <p:cNvSpPr/>
            <p:nvPr/>
          </p:nvSpPr>
          <p:spPr>
            <a:xfrm>
              <a:off x="6819011" y="1809102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9791"/>
                  </a:moveTo>
                  <a:lnTo>
                    <a:pt x="15260" y="2405"/>
                  </a:lnTo>
                  <a:lnTo>
                    <a:pt x="9186" y="0"/>
                  </a:lnTo>
                  <a:lnTo>
                    <a:pt x="3281" y="2490"/>
                  </a:lnTo>
                  <a:lnTo>
                    <a:pt x="0" y="9791"/>
                  </a:lnTo>
                  <a:lnTo>
                    <a:pt x="9156" y="9791"/>
                  </a:lnTo>
                  <a:lnTo>
                    <a:pt x="19050" y="9791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96" name="object 5096"/>
            <p:cNvSpPr/>
            <p:nvPr/>
          </p:nvSpPr>
          <p:spPr>
            <a:xfrm>
              <a:off x="6819011" y="1809159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0" y="9734"/>
                  </a:moveTo>
                  <a:lnTo>
                    <a:pt x="3394" y="2276"/>
                  </a:lnTo>
                  <a:lnTo>
                    <a:pt x="9267" y="0"/>
                  </a:lnTo>
                  <a:lnTo>
                    <a:pt x="15269" y="2590"/>
                  </a:lnTo>
                  <a:lnTo>
                    <a:pt x="19050" y="9734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97" name="object 5097"/>
            <p:cNvSpPr/>
            <p:nvPr/>
          </p:nvSpPr>
          <p:spPr>
            <a:xfrm>
              <a:off x="6819011" y="181889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0" y="0"/>
                  </a:lnTo>
                  <a:lnTo>
                    <a:pt x="1796" y="7347"/>
                  </a:lnTo>
                  <a:lnTo>
                    <a:pt x="9156" y="9143"/>
                  </a:lnTo>
                  <a:lnTo>
                    <a:pt x="16078" y="8089"/>
                  </a:lnTo>
                  <a:lnTo>
                    <a:pt x="17157" y="6769"/>
                  </a:lnTo>
                  <a:lnTo>
                    <a:pt x="19050" y="0"/>
                  </a:lnTo>
                  <a:close/>
                </a:path>
                <a:path w="19050" h="9525">
                  <a:moveTo>
                    <a:pt x="1841" y="7531"/>
                  </a:moveTo>
                  <a:lnTo>
                    <a:pt x="1796" y="7347"/>
                  </a:lnTo>
                  <a:lnTo>
                    <a:pt x="1612" y="7302"/>
                  </a:lnTo>
                  <a:lnTo>
                    <a:pt x="1841" y="7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98" name="object 5098"/>
            <p:cNvSpPr/>
            <p:nvPr/>
          </p:nvSpPr>
          <p:spPr>
            <a:xfrm>
              <a:off x="6819011" y="181889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8084" y="5803"/>
                  </a:lnTo>
                  <a:lnTo>
                    <a:pt x="14795" y="8394"/>
                  </a:lnTo>
                  <a:lnTo>
                    <a:pt x="9156" y="9143"/>
                  </a:lnTo>
                  <a:lnTo>
                    <a:pt x="1612" y="7302"/>
                  </a:lnTo>
                  <a:lnTo>
                    <a:pt x="1841" y="7531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099" name="object 5099"/>
            <p:cNvSpPr/>
            <p:nvPr/>
          </p:nvSpPr>
          <p:spPr>
            <a:xfrm>
              <a:off x="6819011" y="1456944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00" name="object 5100"/>
            <p:cNvSpPr/>
            <p:nvPr/>
          </p:nvSpPr>
          <p:spPr>
            <a:xfrm>
              <a:off x="6819011" y="1456944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01" name="object 5101"/>
            <p:cNvSpPr/>
            <p:nvPr/>
          </p:nvSpPr>
          <p:spPr>
            <a:xfrm>
              <a:off x="6819011" y="1447800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9143"/>
                  </a:moveTo>
                  <a:lnTo>
                    <a:pt x="17157" y="2374"/>
                  </a:lnTo>
                  <a:lnTo>
                    <a:pt x="16078" y="1054"/>
                  </a:lnTo>
                  <a:lnTo>
                    <a:pt x="9156" y="0"/>
                  </a:lnTo>
                  <a:lnTo>
                    <a:pt x="1796" y="1796"/>
                  </a:lnTo>
                  <a:lnTo>
                    <a:pt x="0" y="9143"/>
                  </a:lnTo>
                  <a:lnTo>
                    <a:pt x="19050" y="9143"/>
                  </a:lnTo>
                  <a:close/>
                </a:path>
                <a:path w="19050" h="9525">
                  <a:moveTo>
                    <a:pt x="1841" y="1612"/>
                  </a:moveTo>
                  <a:lnTo>
                    <a:pt x="1612" y="1841"/>
                  </a:lnTo>
                  <a:lnTo>
                    <a:pt x="1796" y="1796"/>
                  </a:lnTo>
                  <a:lnTo>
                    <a:pt x="1841" y="1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102" name="object 5102"/>
          <p:cNvSpPr txBox="1"/>
          <p:nvPr/>
        </p:nvSpPr>
        <p:spPr>
          <a:xfrm>
            <a:off x="11061670" y="1672792"/>
            <a:ext cx="178062" cy="315526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latin typeface="Arial MT"/>
                <a:cs typeface="Arial MT"/>
              </a:rPr>
              <a:t>Ø</a:t>
            </a:r>
            <a:r>
              <a:rPr sz="1157" spc="-7" dirty="0">
                <a:latin typeface="Arial MT"/>
                <a:cs typeface="Arial MT"/>
              </a:rPr>
              <a:t>4</a:t>
            </a:r>
            <a:r>
              <a:rPr sz="1157" dirty="0">
                <a:latin typeface="Arial MT"/>
                <a:cs typeface="Arial MT"/>
              </a:rPr>
              <a:t>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5103" name="object 5103"/>
          <p:cNvGrpSpPr/>
          <p:nvPr/>
        </p:nvGrpSpPr>
        <p:grpSpPr>
          <a:xfrm>
            <a:off x="11147459" y="1170530"/>
            <a:ext cx="1575899" cy="5390734"/>
            <a:chOff x="6818376" y="859834"/>
            <a:chExt cx="1157605" cy="3959860"/>
          </a:xfrm>
        </p:grpSpPr>
        <p:sp>
          <p:nvSpPr>
            <p:cNvPr id="5104" name="object 5104"/>
            <p:cNvSpPr/>
            <p:nvPr/>
          </p:nvSpPr>
          <p:spPr>
            <a:xfrm>
              <a:off x="7956677" y="4809744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18300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1524" y="5333"/>
                  </a:lnTo>
                  <a:lnTo>
                    <a:pt x="3809" y="7619"/>
                  </a:lnTo>
                  <a:lnTo>
                    <a:pt x="6096" y="9143"/>
                  </a:lnTo>
                  <a:lnTo>
                    <a:pt x="12204" y="9143"/>
                  </a:lnTo>
                  <a:lnTo>
                    <a:pt x="14490" y="7619"/>
                  </a:lnTo>
                  <a:lnTo>
                    <a:pt x="16776" y="5333"/>
                  </a:lnTo>
                  <a:lnTo>
                    <a:pt x="17538" y="3047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05" name="object 5105"/>
            <p:cNvSpPr/>
            <p:nvPr/>
          </p:nvSpPr>
          <p:spPr>
            <a:xfrm>
              <a:off x="7956677" y="4809744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18300" y="0"/>
                  </a:moveTo>
                  <a:lnTo>
                    <a:pt x="17538" y="3047"/>
                  </a:lnTo>
                  <a:lnTo>
                    <a:pt x="16776" y="5333"/>
                  </a:lnTo>
                  <a:lnTo>
                    <a:pt x="14490" y="7619"/>
                  </a:lnTo>
                  <a:lnTo>
                    <a:pt x="12204" y="9143"/>
                  </a:lnTo>
                  <a:lnTo>
                    <a:pt x="6096" y="9143"/>
                  </a:lnTo>
                  <a:lnTo>
                    <a:pt x="3809" y="7619"/>
                  </a:lnTo>
                  <a:lnTo>
                    <a:pt x="1524" y="5333"/>
                  </a:lnTo>
                  <a:lnTo>
                    <a:pt x="0" y="3047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06" name="object 5106"/>
            <p:cNvSpPr/>
            <p:nvPr/>
          </p:nvSpPr>
          <p:spPr>
            <a:xfrm>
              <a:off x="7956677" y="4665726"/>
              <a:ext cx="18415" cy="144145"/>
            </a:xfrm>
            <a:custGeom>
              <a:avLst/>
              <a:gdLst/>
              <a:ahLst/>
              <a:cxnLst/>
              <a:rect l="l" t="t" r="r" b="b"/>
              <a:pathLst>
                <a:path w="18415" h="144145">
                  <a:moveTo>
                    <a:pt x="0" y="0"/>
                  </a:moveTo>
                  <a:lnTo>
                    <a:pt x="0" y="144017"/>
                  </a:lnTo>
                  <a:lnTo>
                    <a:pt x="18288" y="144017"/>
                  </a:lnTo>
                  <a:lnTo>
                    <a:pt x="18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07" name="object 5107"/>
            <p:cNvSpPr/>
            <p:nvPr/>
          </p:nvSpPr>
          <p:spPr>
            <a:xfrm>
              <a:off x="7956677" y="4665726"/>
              <a:ext cx="18415" cy="144145"/>
            </a:xfrm>
            <a:custGeom>
              <a:avLst/>
              <a:gdLst/>
              <a:ahLst/>
              <a:cxnLst/>
              <a:rect l="l" t="t" r="r" b="b"/>
              <a:pathLst>
                <a:path w="18415" h="144145">
                  <a:moveTo>
                    <a:pt x="0" y="0"/>
                  </a:moveTo>
                  <a:lnTo>
                    <a:pt x="0" y="144017"/>
                  </a:lnTo>
                  <a:lnTo>
                    <a:pt x="18288" y="144017"/>
                  </a:lnTo>
                  <a:lnTo>
                    <a:pt x="18288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08" name="object 5108"/>
            <p:cNvSpPr/>
            <p:nvPr/>
          </p:nvSpPr>
          <p:spPr>
            <a:xfrm>
              <a:off x="7956677" y="4303776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5" h="361950">
                  <a:moveTo>
                    <a:pt x="0" y="0"/>
                  </a:moveTo>
                  <a:lnTo>
                    <a:pt x="0" y="361950"/>
                  </a:lnTo>
                  <a:lnTo>
                    <a:pt x="18288" y="361950"/>
                  </a:lnTo>
                  <a:lnTo>
                    <a:pt x="18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09" name="object 5109"/>
            <p:cNvSpPr/>
            <p:nvPr/>
          </p:nvSpPr>
          <p:spPr>
            <a:xfrm>
              <a:off x="7956677" y="4303776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5" h="361950">
                  <a:moveTo>
                    <a:pt x="0" y="0"/>
                  </a:moveTo>
                  <a:lnTo>
                    <a:pt x="0" y="361950"/>
                  </a:lnTo>
                  <a:lnTo>
                    <a:pt x="18288" y="361950"/>
                  </a:lnTo>
                  <a:lnTo>
                    <a:pt x="18288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10" name="object 5110"/>
            <p:cNvSpPr/>
            <p:nvPr/>
          </p:nvSpPr>
          <p:spPr>
            <a:xfrm>
              <a:off x="7956677" y="4294632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18300" y="9143"/>
                  </a:moveTo>
                  <a:lnTo>
                    <a:pt x="16504" y="1796"/>
                  </a:lnTo>
                  <a:lnTo>
                    <a:pt x="9144" y="0"/>
                  </a:lnTo>
                  <a:lnTo>
                    <a:pt x="6096" y="762"/>
                  </a:lnTo>
                  <a:lnTo>
                    <a:pt x="3809" y="1523"/>
                  </a:lnTo>
                  <a:lnTo>
                    <a:pt x="1524" y="3809"/>
                  </a:lnTo>
                  <a:lnTo>
                    <a:pt x="0" y="6095"/>
                  </a:lnTo>
                  <a:lnTo>
                    <a:pt x="0" y="9143"/>
                  </a:lnTo>
                  <a:lnTo>
                    <a:pt x="18300" y="9143"/>
                  </a:lnTo>
                  <a:close/>
                </a:path>
                <a:path w="18415" h="9525">
                  <a:moveTo>
                    <a:pt x="16687" y="1841"/>
                  </a:moveTo>
                  <a:lnTo>
                    <a:pt x="16459" y="1612"/>
                  </a:lnTo>
                  <a:lnTo>
                    <a:pt x="16504" y="1796"/>
                  </a:lnTo>
                  <a:lnTo>
                    <a:pt x="16687" y="184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11" name="object 5111"/>
            <p:cNvSpPr/>
            <p:nvPr/>
          </p:nvSpPr>
          <p:spPr>
            <a:xfrm>
              <a:off x="6819011" y="1447800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9143"/>
                  </a:moveTo>
                  <a:lnTo>
                    <a:pt x="1841" y="1612"/>
                  </a:lnTo>
                  <a:lnTo>
                    <a:pt x="1612" y="1841"/>
                  </a:lnTo>
                  <a:lnTo>
                    <a:pt x="9156" y="0"/>
                  </a:lnTo>
                  <a:lnTo>
                    <a:pt x="14795" y="749"/>
                  </a:lnTo>
                  <a:lnTo>
                    <a:pt x="18084" y="3340"/>
                  </a:lnTo>
                  <a:lnTo>
                    <a:pt x="19050" y="914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12" name="object 5112"/>
            <p:cNvSpPr/>
            <p:nvPr/>
          </p:nvSpPr>
          <p:spPr>
            <a:xfrm>
              <a:off x="6819011" y="123215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0" y="0"/>
                  </a:lnTo>
                  <a:lnTo>
                    <a:pt x="762" y="2285"/>
                  </a:lnTo>
                  <a:lnTo>
                    <a:pt x="1524" y="5333"/>
                  </a:lnTo>
                  <a:lnTo>
                    <a:pt x="3810" y="7619"/>
                  </a:lnTo>
                  <a:lnTo>
                    <a:pt x="6108" y="8381"/>
                  </a:lnTo>
                  <a:lnTo>
                    <a:pt x="9156" y="9143"/>
                  </a:lnTo>
                  <a:lnTo>
                    <a:pt x="15835" y="7729"/>
                  </a:lnTo>
                  <a:lnTo>
                    <a:pt x="19050" y="0"/>
                  </a:lnTo>
                  <a:close/>
                </a:path>
                <a:path w="19050" h="9525">
                  <a:moveTo>
                    <a:pt x="17373" y="7404"/>
                  </a:moveTo>
                  <a:lnTo>
                    <a:pt x="15835" y="7729"/>
                  </a:lnTo>
                  <a:lnTo>
                    <a:pt x="15722" y="8000"/>
                  </a:lnTo>
                  <a:lnTo>
                    <a:pt x="17373" y="74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13" name="object 5113"/>
            <p:cNvSpPr/>
            <p:nvPr/>
          </p:nvSpPr>
          <p:spPr>
            <a:xfrm>
              <a:off x="6819011" y="123215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6637" y="7073"/>
                  </a:lnTo>
                  <a:lnTo>
                    <a:pt x="15887" y="7721"/>
                  </a:lnTo>
                  <a:lnTo>
                    <a:pt x="9156" y="9143"/>
                  </a:lnTo>
                  <a:lnTo>
                    <a:pt x="6108" y="8381"/>
                  </a:lnTo>
                  <a:lnTo>
                    <a:pt x="3810" y="7619"/>
                  </a:lnTo>
                  <a:lnTo>
                    <a:pt x="1524" y="5333"/>
                  </a:lnTo>
                  <a:lnTo>
                    <a:pt x="762" y="2285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14" name="object 5114"/>
            <p:cNvSpPr/>
            <p:nvPr/>
          </p:nvSpPr>
          <p:spPr>
            <a:xfrm>
              <a:off x="6819011" y="87020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49"/>
                  </a:lnTo>
                  <a:lnTo>
                    <a:pt x="19050" y="361949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15" name="object 5115"/>
            <p:cNvSpPr/>
            <p:nvPr/>
          </p:nvSpPr>
          <p:spPr>
            <a:xfrm>
              <a:off x="6819011" y="87020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49"/>
                  </a:lnTo>
                  <a:lnTo>
                    <a:pt x="19050" y="361949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16" name="object 5116"/>
            <p:cNvSpPr/>
            <p:nvPr/>
          </p:nvSpPr>
          <p:spPr>
            <a:xfrm>
              <a:off x="6819011" y="860412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59">
                  <a:moveTo>
                    <a:pt x="19050" y="9791"/>
                  </a:moveTo>
                  <a:lnTo>
                    <a:pt x="15260" y="2405"/>
                  </a:lnTo>
                  <a:lnTo>
                    <a:pt x="9186" y="0"/>
                  </a:lnTo>
                  <a:lnTo>
                    <a:pt x="3281" y="2490"/>
                  </a:lnTo>
                  <a:lnTo>
                    <a:pt x="0" y="9791"/>
                  </a:lnTo>
                  <a:lnTo>
                    <a:pt x="9156" y="9791"/>
                  </a:lnTo>
                  <a:lnTo>
                    <a:pt x="19050" y="9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17" name="object 5117"/>
            <p:cNvSpPr/>
            <p:nvPr/>
          </p:nvSpPr>
          <p:spPr>
            <a:xfrm>
              <a:off x="6819011" y="860469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59">
                  <a:moveTo>
                    <a:pt x="0" y="9734"/>
                  </a:moveTo>
                  <a:lnTo>
                    <a:pt x="3394" y="2276"/>
                  </a:lnTo>
                  <a:lnTo>
                    <a:pt x="9267" y="0"/>
                  </a:lnTo>
                  <a:lnTo>
                    <a:pt x="15269" y="2590"/>
                  </a:lnTo>
                  <a:lnTo>
                    <a:pt x="19050" y="973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118" name="object 5118"/>
          <p:cNvSpPr txBox="1"/>
          <p:nvPr/>
        </p:nvSpPr>
        <p:spPr>
          <a:xfrm>
            <a:off x="12610425" y="5546928"/>
            <a:ext cx="178062" cy="317255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solidFill>
                  <a:srgbClr val="0000FF"/>
                </a:solidFill>
                <a:latin typeface="Arial MT"/>
                <a:cs typeface="Arial MT"/>
              </a:rPr>
              <a:t>Ø90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5119" name="object 5119"/>
          <p:cNvGrpSpPr/>
          <p:nvPr/>
        </p:nvGrpSpPr>
        <p:grpSpPr>
          <a:xfrm>
            <a:off x="12696214" y="4553942"/>
            <a:ext cx="26798" cy="1306190"/>
            <a:chOff x="7956042" y="3345179"/>
            <a:chExt cx="19685" cy="959485"/>
          </a:xfrm>
        </p:grpSpPr>
        <p:sp>
          <p:nvSpPr>
            <p:cNvPr id="5120" name="object 5120"/>
            <p:cNvSpPr/>
            <p:nvPr/>
          </p:nvSpPr>
          <p:spPr>
            <a:xfrm>
              <a:off x="7956677" y="4294631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0" y="9143"/>
                  </a:moveTo>
                  <a:lnTo>
                    <a:pt x="0" y="6095"/>
                  </a:lnTo>
                  <a:lnTo>
                    <a:pt x="1524" y="3809"/>
                  </a:lnTo>
                  <a:lnTo>
                    <a:pt x="3809" y="1523"/>
                  </a:lnTo>
                  <a:lnTo>
                    <a:pt x="6096" y="762"/>
                  </a:lnTo>
                  <a:lnTo>
                    <a:pt x="9144" y="0"/>
                  </a:lnTo>
                  <a:lnTo>
                    <a:pt x="16687" y="1841"/>
                  </a:lnTo>
                  <a:lnTo>
                    <a:pt x="16459" y="1612"/>
                  </a:lnTo>
                  <a:lnTo>
                    <a:pt x="18300" y="9143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21" name="object 5121"/>
            <p:cNvSpPr/>
            <p:nvPr/>
          </p:nvSpPr>
          <p:spPr>
            <a:xfrm>
              <a:off x="7956677" y="4078985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18300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0" y="2286"/>
                  </a:lnTo>
                  <a:lnTo>
                    <a:pt x="1524" y="5334"/>
                  </a:lnTo>
                  <a:lnTo>
                    <a:pt x="3809" y="7619"/>
                  </a:lnTo>
                  <a:lnTo>
                    <a:pt x="6096" y="8381"/>
                  </a:lnTo>
                  <a:lnTo>
                    <a:pt x="9144" y="9143"/>
                  </a:lnTo>
                  <a:lnTo>
                    <a:pt x="12204" y="8381"/>
                  </a:lnTo>
                  <a:lnTo>
                    <a:pt x="14490" y="7619"/>
                  </a:lnTo>
                  <a:lnTo>
                    <a:pt x="16776" y="5334"/>
                  </a:lnTo>
                  <a:lnTo>
                    <a:pt x="17538" y="2286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22" name="object 5122"/>
            <p:cNvSpPr/>
            <p:nvPr/>
          </p:nvSpPr>
          <p:spPr>
            <a:xfrm>
              <a:off x="7956677" y="4078985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18300" y="0"/>
                  </a:moveTo>
                  <a:lnTo>
                    <a:pt x="17538" y="2286"/>
                  </a:lnTo>
                  <a:lnTo>
                    <a:pt x="16776" y="5334"/>
                  </a:lnTo>
                  <a:lnTo>
                    <a:pt x="14490" y="7619"/>
                  </a:lnTo>
                  <a:lnTo>
                    <a:pt x="12204" y="8381"/>
                  </a:lnTo>
                  <a:lnTo>
                    <a:pt x="9144" y="9143"/>
                  </a:lnTo>
                  <a:lnTo>
                    <a:pt x="6096" y="8381"/>
                  </a:lnTo>
                  <a:lnTo>
                    <a:pt x="3809" y="7619"/>
                  </a:lnTo>
                  <a:lnTo>
                    <a:pt x="1524" y="5334"/>
                  </a:lnTo>
                  <a:lnTo>
                    <a:pt x="0" y="2286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23" name="object 5123"/>
            <p:cNvSpPr/>
            <p:nvPr/>
          </p:nvSpPr>
          <p:spPr>
            <a:xfrm>
              <a:off x="7956677" y="3716273"/>
              <a:ext cx="18415" cy="363220"/>
            </a:xfrm>
            <a:custGeom>
              <a:avLst/>
              <a:gdLst/>
              <a:ahLst/>
              <a:cxnLst/>
              <a:rect l="l" t="t" r="r" b="b"/>
              <a:pathLst>
                <a:path w="18415" h="363220">
                  <a:moveTo>
                    <a:pt x="0" y="0"/>
                  </a:moveTo>
                  <a:lnTo>
                    <a:pt x="0" y="362712"/>
                  </a:lnTo>
                  <a:lnTo>
                    <a:pt x="18288" y="362712"/>
                  </a:lnTo>
                  <a:lnTo>
                    <a:pt x="18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24" name="object 5124"/>
            <p:cNvSpPr/>
            <p:nvPr/>
          </p:nvSpPr>
          <p:spPr>
            <a:xfrm>
              <a:off x="7956677" y="3716273"/>
              <a:ext cx="18415" cy="363220"/>
            </a:xfrm>
            <a:custGeom>
              <a:avLst/>
              <a:gdLst/>
              <a:ahLst/>
              <a:cxnLst/>
              <a:rect l="l" t="t" r="r" b="b"/>
              <a:pathLst>
                <a:path w="18415" h="363220">
                  <a:moveTo>
                    <a:pt x="0" y="0"/>
                  </a:moveTo>
                  <a:lnTo>
                    <a:pt x="0" y="362712"/>
                  </a:lnTo>
                  <a:lnTo>
                    <a:pt x="18288" y="362712"/>
                  </a:lnTo>
                  <a:lnTo>
                    <a:pt x="18288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25" name="object 5125"/>
            <p:cNvSpPr/>
            <p:nvPr/>
          </p:nvSpPr>
          <p:spPr>
            <a:xfrm>
              <a:off x="7956677" y="3707129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18300" y="9144"/>
                  </a:moveTo>
                  <a:lnTo>
                    <a:pt x="17538" y="6858"/>
                  </a:lnTo>
                  <a:lnTo>
                    <a:pt x="16776" y="3810"/>
                  </a:lnTo>
                  <a:lnTo>
                    <a:pt x="14490" y="1524"/>
                  </a:lnTo>
                  <a:lnTo>
                    <a:pt x="12204" y="762"/>
                  </a:lnTo>
                  <a:lnTo>
                    <a:pt x="9144" y="0"/>
                  </a:lnTo>
                  <a:lnTo>
                    <a:pt x="6096" y="762"/>
                  </a:lnTo>
                  <a:lnTo>
                    <a:pt x="3809" y="1524"/>
                  </a:lnTo>
                  <a:lnTo>
                    <a:pt x="1524" y="3810"/>
                  </a:lnTo>
                  <a:lnTo>
                    <a:pt x="0" y="6858"/>
                  </a:lnTo>
                  <a:lnTo>
                    <a:pt x="0" y="9144"/>
                  </a:lnTo>
                  <a:lnTo>
                    <a:pt x="9144" y="9144"/>
                  </a:lnTo>
                  <a:lnTo>
                    <a:pt x="18300" y="914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26" name="object 5126"/>
            <p:cNvSpPr/>
            <p:nvPr/>
          </p:nvSpPr>
          <p:spPr>
            <a:xfrm>
              <a:off x="7956677" y="3707129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0" y="9144"/>
                  </a:moveTo>
                  <a:lnTo>
                    <a:pt x="0" y="6096"/>
                  </a:lnTo>
                  <a:lnTo>
                    <a:pt x="1524" y="3810"/>
                  </a:lnTo>
                  <a:lnTo>
                    <a:pt x="3809" y="1524"/>
                  </a:lnTo>
                  <a:lnTo>
                    <a:pt x="6096" y="762"/>
                  </a:lnTo>
                  <a:lnTo>
                    <a:pt x="9144" y="0"/>
                  </a:lnTo>
                  <a:lnTo>
                    <a:pt x="16687" y="1841"/>
                  </a:lnTo>
                  <a:lnTo>
                    <a:pt x="16459" y="1612"/>
                  </a:lnTo>
                  <a:lnTo>
                    <a:pt x="18300" y="9144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27" name="object 5127"/>
            <p:cNvSpPr/>
            <p:nvPr/>
          </p:nvSpPr>
          <p:spPr>
            <a:xfrm>
              <a:off x="7956677" y="3716273"/>
              <a:ext cx="18415" cy="10160"/>
            </a:xfrm>
            <a:custGeom>
              <a:avLst/>
              <a:gdLst/>
              <a:ahLst/>
              <a:cxnLst/>
              <a:rect l="l" t="t" r="r" b="b"/>
              <a:pathLst>
                <a:path w="18415" h="10160">
                  <a:moveTo>
                    <a:pt x="18300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1524" y="6096"/>
                  </a:lnTo>
                  <a:lnTo>
                    <a:pt x="6096" y="9143"/>
                  </a:lnTo>
                  <a:lnTo>
                    <a:pt x="9144" y="9143"/>
                  </a:lnTo>
                  <a:lnTo>
                    <a:pt x="15240" y="9626"/>
                  </a:lnTo>
                  <a:lnTo>
                    <a:pt x="17716" y="56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28" name="object 5128"/>
            <p:cNvSpPr/>
            <p:nvPr/>
          </p:nvSpPr>
          <p:spPr>
            <a:xfrm>
              <a:off x="7956677" y="3716273"/>
              <a:ext cx="18415" cy="10160"/>
            </a:xfrm>
            <a:custGeom>
              <a:avLst/>
              <a:gdLst/>
              <a:ahLst/>
              <a:cxnLst/>
              <a:rect l="l" t="t" r="r" b="b"/>
              <a:pathLst>
                <a:path w="18415" h="10160">
                  <a:moveTo>
                    <a:pt x="18300" y="0"/>
                  </a:moveTo>
                  <a:lnTo>
                    <a:pt x="17716" y="5600"/>
                  </a:lnTo>
                  <a:lnTo>
                    <a:pt x="15240" y="9626"/>
                  </a:lnTo>
                  <a:lnTo>
                    <a:pt x="9144" y="9143"/>
                  </a:lnTo>
                  <a:lnTo>
                    <a:pt x="6096" y="9143"/>
                  </a:lnTo>
                  <a:lnTo>
                    <a:pt x="1524" y="6096"/>
                  </a:lnTo>
                  <a:lnTo>
                    <a:pt x="0" y="3048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29" name="object 5129"/>
            <p:cNvSpPr/>
            <p:nvPr/>
          </p:nvSpPr>
          <p:spPr>
            <a:xfrm>
              <a:off x="7956677" y="3355085"/>
              <a:ext cx="18415" cy="361315"/>
            </a:xfrm>
            <a:custGeom>
              <a:avLst/>
              <a:gdLst/>
              <a:ahLst/>
              <a:cxnLst/>
              <a:rect l="l" t="t" r="r" b="b"/>
              <a:pathLst>
                <a:path w="18415" h="361314">
                  <a:moveTo>
                    <a:pt x="0" y="0"/>
                  </a:moveTo>
                  <a:lnTo>
                    <a:pt x="0" y="361188"/>
                  </a:lnTo>
                  <a:lnTo>
                    <a:pt x="18288" y="361188"/>
                  </a:lnTo>
                  <a:lnTo>
                    <a:pt x="18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30" name="object 5130"/>
            <p:cNvSpPr/>
            <p:nvPr/>
          </p:nvSpPr>
          <p:spPr>
            <a:xfrm>
              <a:off x="7956677" y="3355085"/>
              <a:ext cx="18415" cy="361315"/>
            </a:xfrm>
            <a:custGeom>
              <a:avLst/>
              <a:gdLst/>
              <a:ahLst/>
              <a:cxnLst/>
              <a:rect l="l" t="t" r="r" b="b"/>
              <a:pathLst>
                <a:path w="18415" h="361314">
                  <a:moveTo>
                    <a:pt x="0" y="0"/>
                  </a:moveTo>
                  <a:lnTo>
                    <a:pt x="0" y="361188"/>
                  </a:lnTo>
                  <a:lnTo>
                    <a:pt x="18288" y="361188"/>
                  </a:lnTo>
                  <a:lnTo>
                    <a:pt x="18288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31" name="object 5131"/>
            <p:cNvSpPr/>
            <p:nvPr/>
          </p:nvSpPr>
          <p:spPr>
            <a:xfrm>
              <a:off x="7956677" y="3345179"/>
              <a:ext cx="18415" cy="10160"/>
            </a:xfrm>
            <a:custGeom>
              <a:avLst/>
              <a:gdLst/>
              <a:ahLst/>
              <a:cxnLst/>
              <a:rect l="l" t="t" r="r" b="b"/>
              <a:pathLst>
                <a:path w="18415" h="10160">
                  <a:moveTo>
                    <a:pt x="18300" y="9906"/>
                  </a:moveTo>
                  <a:lnTo>
                    <a:pt x="17233" y="2971"/>
                  </a:lnTo>
                  <a:lnTo>
                    <a:pt x="15925" y="1892"/>
                  </a:lnTo>
                  <a:lnTo>
                    <a:pt x="9144" y="0"/>
                  </a:lnTo>
                  <a:lnTo>
                    <a:pt x="6096" y="762"/>
                  </a:lnTo>
                  <a:lnTo>
                    <a:pt x="1524" y="3810"/>
                  </a:lnTo>
                  <a:lnTo>
                    <a:pt x="0" y="6858"/>
                  </a:lnTo>
                  <a:lnTo>
                    <a:pt x="0" y="9906"/>
                  </a:lnTo>
                  <a:lnTo>
                    <a:pt x="9144" y="9906"/>
                  </a:lnTo>
                  <a:lnTo>
                    <a:pt x="18300" y="990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132" name="object 5132"/>
          <p:cNvSpPr txBox="1"/>
          <p:nvPr/>
        </p:nvSpPr>
        <p:spPr>
          <a:xfrm>
            <a:off x="12610425" y="4255434"/>
            <a:ext cx="178062" cy="317255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solidFill>
                  <a:srgbClr val="0000FF"/>
                </a:solidFill>
                <a:latin typeface="Arial MT"/>
                <a:cs typeface="Arial MT"/>
              </a:rPr>
              <a:t>Ø90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5133" name="object 5133"/>
          <p:cNvGrpSpPr/>
          <p:nvPr/>
        </p:nvGrpSpPr>
        <p:grpSpPr>
          <a:xfrm>
            <a:off x="12696214" y="3262448"/>
            <a:ext cx="26798" cy="1306190"/>
            <a:chOff x="7956042" y="2396489"/>
            <a:chExt cx="19685" cy="959485"/>
          </a:xfrm>
        </p:grpSpPr>
        <p:sp>
          <p:nvSpPr>
            <p:cNvPr id="5134" name="object 5134"/>
            <p:cNvSpPr/>
            <p:nvPr/>
          </p:nvSpPr>
          <p:spPr>
            <a:xfrm>
              <a:off x="7956677" y="3345179"/>
              <a:ext cx="18415" cy="10160"/>
            </a:xfrm>
            <a:custGeom>
              <a:avLst/>
              <a:gdLst/>
              <a:ahLst/>
              <a:cxnLst/>
              <a:rect l="l" t="t" r="r" b="b"/>
              <a:pathLst>
                <a:path w="18415" h="10160">
                  <a:moveTo>
                    <a:pt x="0" y="9906"/>
                  </a:moveTo>
                  <a:lnTo>
                    <a:pt x="0" y="6858"/>
                  </a:lnTo>
                  <a:lnTo>
                    <a:pt x="1524" y="3810"/>
                  </a:lnTo>
                  <a:lnTo>
                    <a:pt x="6096" y="762"/>
                  </a:lnTo>
                  <a:lnTo>
                    <a:pt x="9144" y="0"/>
                  </a:lnTo>
                  <a:lnTo>
                    <a:pt x="15925" y="1892"/>
                  </a:lnTo>
                  <a:lnTo>
                    <a:pt x="17233" y="2971"/>
                  </a:lnTo>
                  <a:lnTo>
                    <a:pt x="18300" y="9906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35" name="object 5135"/>
            <p:cNvSpPr/>
            <p:nvPr/>
          </p:nvSpPr>
          <p:spPr>
            <a:xfrm>
              <a:off x="7956677" y="3129533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18300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1524" y="5334"/>
                  </a:lnTo>
                  <a:lnTo>
                    <a:pt x="3809" y="7620"/>
                  </a:lnTo>
                  <a:lnTo>
                    <a:pt x="6096" y="9143"/>
                  </a:lnTo>
                  <a:lnTo>
                    <a:pt x="12204" y="9143"/>
                  </a:lnTo>
                  <a:lnTo>
                    <a:pt x="14490" y="7620"/>
                  </a:lnTo>
                  <a:lnTo>
                    <a:pt x="16776" y="5334"/>
                  </a:lnTo>
                  <a:lnTo>
                    <a:pt x="17538" y="3048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36" name="object 5136"/>
            <p:cNvSpPr/>
            <p:nvPr/>
          </p:nvSpPr>
          <p:spPr>
            <a:xfrm>
              <a:off x="7956677" y="3129533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18300" y="0"/>
                  </a:moveTo>
                  <a:lnTo>
                    <a:pt x="17538" y="3048"/>
                  </a:lnTo>
                  <a:lnTo>
                    <a:pt x="16776" y="5334"/>
                  </a:lnTo>
                  <a:lnTo>
                    <a:pt x="14490" y="7620"/>
                  </a:lnTo>
                  <a:lnTo>
                    <a:pt x="12204" y="9143"/>
                  </a:lnTo>
                  <a:lnTo>
                    <a:pt x="6096" y="9143"/>
                  </a:lnTo>
                  <a:lnTo>
                    <a:pt x="3809" y="7620"/>
                  </a:lnTo>
                  <a:lnTo>
                    <a:pt x="1524" y="5334"/>
                  </a:lnTo>
                  <a:lnTo>
                    <a:pt x="0" y="3048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37" name="object 5137"/>
            <p:cNvSpPr/>
            <p:nvPr/>
          </p:nvSpPr>
          <p:spPr>
            <a:xfrm>
              <a:off x="7956677" y="2767583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5" h="361950">
                  <a:moveTo>
                    <a:pt x="0" y="0"/>
                  </a:moveTo>
                  <a:lnTo>
                    <a:pt x="0" y="361950"/>
                  </a:lnTo>
                  <a:lnTo>
                    <a:pt x="18288" y="361950"/>
                  </a:lnTo>
                  <a:lnTo>
                    <a:pt x="18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38" name="object 5138"/>
            <p:cNvSpPr/>
            <p:nvPr/>
          </p:nvSpPr>
          <p:spPr>
            <a:xfrm>
              <a:off x="7956677" y="2767583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5" h="361950">
                  <a:moveTo>
                    <a:pt x="0" y="0"/>
                  </a:moveTo>
                  <a:lnTo>
                    <a:pt x="0" y="361950"/>
                  </a:lnTo>
                  <a:lnTo>
                    <a:pt x="18288" y="361950"/>
                  </a:lnTo>
                  <a:lnTo>
                    <a:pt x="18288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39" name="object 5139"/>
            <p:cNvSpPr/>
            <p:nvPr/>
          </p:nvSpPr>
          <p:spPr>
            <a:xfrm>
              <a:off x="7956677" y="2758439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18300" y="9144"/>
                  </a:moveTo>
                  <a:lnTo>
                    <a:pt x="17538" y="6858"/>
                  </a:lnTo>
                  <a:lnTo>
                    <a:pt x="16776" y="3810"/>
                  </a:lnTo>
                  <a:lnTo>
                    <a:pt x="14490" y="1524"/>
                  </a:lnTo>
                  <a:lnTo>
                    <a:pt x="12204" y="762"/>
                  </a:lnTo>
                  <a:lnTo>
                    <a:pt x="9144" y="0"/>
                  </a:lnTo>
                  <a:lnTo>
                    <a:pt x="6096" y="762"/>
                  </a:lnTo>
                  <a:lnTo>
                    <a:pt x="3809" y="1524"/>
                  </a:lnTo>
                  <a:lnTo>
                    <a:pt x="1524" y="3810"/>
                  </a:lnTo>
                  <a:lnTo>
                    <a:pt x="0" y="6858"/>
                  </a:lnTo>
                  <a:lnTo>
                    <a:pt x="0" y="9144"/>
                  </a:lnTo>
                  <a:lnTo>
                    <a:pt x="9144" y="9144"/>
                  </a:lnTo>
                  <a:lnTo>
                    <a:pt x="18300" y="914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40" name="object 5140"/>
            <p:cNvSpPr/>
            <p:nvPr/>
          </p:nvSpPr>
          <p:spPr>
            <a:xfrm>
              <a:off x="7956677" y="2758439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0" y="9144"/>
                  </a:moveTo>
                  <a:lnTo>
                    <a:pt x="0" y="6858"/>
                  </a:lnTo>
                  <a:lnTo>
                    <a:pt x="1524" y="3810"/>
                  </a:lnTo>
                  <a:lnTo>
                    <a:pt x="3809" y="1524"/>
                  </a:lnTo>
                  <a:lnTo>
                    <a:pt x="6096" y="762"/>
                  </a:lnTo>
                  <a:lnTo>
                    <a:pt x="9144" y="0"/>
                  </a:lnTo>
                  <a:lnTo>
                    <a:pt x="12204" y="762"/>
                  </a:lnTo>
                  <a:lnTo>
                    <a:pt x="14490" y="1524"/>
                  </a:lnTo>
                  <a:lnTo>
                    <a:pt x="16776" y="3810"/>
                  </a:lnTo>
                  <a:lnTo>
                    <a:pt x="17538" y="6858"/>
                  </a:lnTo>
                  <a:lnTo>
                    <a:pt x="18300" y="9144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41" name="object 5141"/>
            <p:cNvSpPr/>
            <p:nvPr/>
          </p:nvSpPr>
          <p:spPr>
            <a:xfrm>
              <a:off x="7956677" y="2767583"/>
              <a:ext cx="18415" cy="10160"/>
            </a:xfrm>
            <a:custGeom>
              <a:avLst/>
              <a:gdLst/>
              <a:ahLst/>
              <a:cxnLst/>
              <a:rect l="l" t="t" r="r" b="b"/>
              <a:pathLst>
                <a:path w="18415" h="10160">
                  <a:moveTo>
                    <a:pt x="18300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1524" y="6096"/>
                  </a:lnTo>
                  <a:lnTo>
                    <a:pt x="6096" y="9143"/>
                  </a:lnTo>
                  <a:lnTo>
                    <a:pt x="9144" y="9143"/>
                  </a:lnTo>
                  <a:lnTo>
                    <a:pt x="15240" y="9626"/>
                  </a:lnTo>
                  <a:lnTo>
                    <a:pt x="17716" y="5600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42" name="object 5142"/>
            <p:cNvSpPr/>
            <p:nvPr/>
          </p:nvSpPr>
          <p:spPr>
            <a:xfrm>
              <a:off x="7956677" y="2767583"/>
              <a:ext cx="18415" cy="10160"/>
            </a:xfrm>
            <a:custGeom>
              <a:avLst/>
              <a:gdLst/>
              <a:ahLst/>
              <a:cxnLst/>
              <a:rect l="l" t="t" r="r" b="b"/>
              <a:pathLst>
                <a:path w="18415" h="10160">
                  <a:moveTo>
                    <a:pt x="18300" y="0"/>
                  </a:moveTo>
                  <a:lnTo>
                    <a:pt x="17716" y="5600"/>
                  </a:lnTo>
                  <a:lnTo>
                    <a:pt x="15240" y="9626"/>
                  </a:lnTo>
                  <a:lnTo>
                    <a:pt x="9144" y="9143"/>
                  </a:lnTo>
                  <a:lnTo>
                    <a:pt x="6096" y="9143"/>
                  </a:lnTo>
                  <a:lnTo>
                    <a:pt x="1524" y="6096"/>
                  </a:lnTo>
                  <a:lnTo>
                    <a:pt x="0" y="3048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43" name="object 5143"/>
            <p:cNvSpPr/>
            <p:nvPr/>
          </p:nvSpPr>
          <p:spPr>
            <a:xfrm>
              <a:off x="7956677" y="2405633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5" h="361950">
                  <a:moveTo>
                    <a:pt x="0" y="0"/>
                  </a:moveTo>
                  <a:lnTo>
                    <a:pt x="0" y="361950"/>
                  </a:lnTo>
                  <a:lnTo>
                    <a:pt x="18288" y="361950"/>
                  </a:lnTo>
                  <a:lnTo>
                    <a:pt x="18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44" name="object 5144"/>
            <p:cNvSpPr/>
            <p:nvPr/>
          </p:nvSpPr>
          <p:spPr>
            <a:xfrm>
              <a:off x="7956677" y="2405633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5" h="361950">
                  <a:moveTo>
                    <a:pt x="0" y="0"/>
                  </a:moveTo>
                  <a:lnTo>
                    <a:pt x="0" y="361950"/>
                  </a:lnTo>
                  <a:lnTo>
                    <a:pt x="18288" y="361950"/>
                  </a:lnTo>
                  <a:lnTo>
                    <a:pt x="18288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45" name="object 5145"/>
            <p:cNvSpPr/>
            <p:nvPr/>
          </p:nvSpPr>
          <p:spPr>
            <a:xfrm>
              <a:off x="7956677" y="2396489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18300" y="9144"/>
                  </a:moveTo>
                  <a:lnTo>
                    <a:pt x="16504" y="1796"/>
                  </a:lnTo>
                  <a:lnTo>
                    <a:pt x="9144" y="0"/>
                  </a:lnTo>
                  <a:lnTo>
                    <a:pt x="6096" y="762"/>
                  </a:lnTo>
                  <a:lnTo>
                    <a:pt x="3809" y="1524"/>
                  </a:lnTo>
                  <a:lnTo>
                    <a:pt x="1524" y="3810"/>
                  </a:lnTo>
                  <a:lnTo>
                    <a:pt x="0" y="6096"/>
                  </a:lnTo>
                  <a:lnTo>
                    <a:pt x="0" y="9144"/>
                  </a:lnTo>
                  <a:lnTo>
                    <a:pt x="18300" y="9144"/>
                  </a:lnTo>
                  <a:close/>
                </a:path>
                <a:path w="18415" h="9525">
                  <a:moveTo>
                    <a:pt x="16687" y="1841"/>
                  </a:moveTo>
                  <a:lnTo>
                    <a:pt x="16459" y="1612"/>
                  </a:lnTo>
                  <a:lnTo>
                    <a:pt x="16504" y="1796"/>
                  </a:lnTo>
                  <a:lnTo>
                    <a:pt x="16687" y="1841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146" name="object 5146"/>
          <p:cNvSpPr txBox="1"/>
          <p:nvPr/>
        </p:nvSpPr>
        <p:spPr>
          <a:xfrm>
            <a:off x="12610425" y="2963939"/>
            <a:ext cx="178062" cy="317255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solidFill>
                  <a:srgbClr val="FF7E00"/>
                </a:solidFill>
                <a:latin typeface="Arial MT"/>
                <a:cs typeface="Arial MT"/>
              </a:rPr>
              <a:t>Ø63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5147" name="object 5147"/>
          <p:cNvGrpSpPr/>
          <p:nvPr/>
        </p:nvGrpSpPr>
        <p:grpSpPr>
          <a:xfrm>
            <a:off x="12696214" y="1970955"/>
            <a:ext cx="26798" cy="1305325"/>
            <a:chOff x="7956042" y="1447800"/>
            <a:chExt cx="19685" cy="958850"/>
          </a:xfrm>
        </p:grpSpPr>
        <p:sp>
          <p:nvSpPr>
            <p:cNvPr id="5148" name="object 5148"/>
            <p:cNvSpPr/>
            <p:nvPr/>
          </p:nvSpPr>
          <p:spPr>
            <a:xfrm>
              <a:off x="7956677" y="2396489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0" y="9144"/>
                  </a:moveTo>
                  <a:lnTo>
                    <a:pt x="0" y="6096"/>
                  </a:lnTo>
                  <a:lnTo>
                    <a:pt x="1524" y="3810"/>
                  </a:lnTo>
                  <a:lnTo>
                    <a:pt x="3809" y="1524"/>
                  </a:lnTo>
                  <a:lnTo>
                    <a:pt x="6096" y="762"/>
                  </a:lnTo>
                  <a:lnTo>
                    <a:pt x="9144" y="0"/>
                  </a:lnTo>
                  <a:lnTo>
                    <a:pt x="16687" y="1841"/>
                  </a:lnTo>
                  <a:lnTo>
                    <a:pt x="16459" y="1612"/>
                  </a:lnTo>
                  <a:lnTo>
                    <a:pt x="18300" y="9144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49" name="object 5149"/>
            <p:cNvSpPr/>
            <p:nvPr/>
          </p:nvSpPr>
          <p:spPr>
            <a:xfrm>
              <a:off x="7956677" y="2180844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18300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1524" y="5333"/>
                  </a:lnTo>
                  <a:lnTo>
                    <a:pt x="3809" y="7619"/>
                  </a:lnTo>
                  <a:lnTo>
                    <a:pt x="6096" y="9143"/>
                  </a:lnTo>
                  <a:lnTo>
                    <a:pt x="12204" y="9143"/>
                  </a:lnTo>
                  <a:lnTo>
                    <a:pt x="14490" y="7619"/>
                  </a:lnTo>
                  <a:lnTo>
                    <a:pt x="16776" y="5333"/>
                  </a:lnTo>
                  <a:lnTo>
                    <a:pt x="17538" y="3048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50" name="object 5150"/>
            <p:cNvSpPr/>
            <p:nvPr/>
          </p:nvSpPr>
          <p:spPr>
            <a:xfrm>
              <a:off x="7956677" y="2180844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18300" y="0"/>
                  </a:moveTo>
                  <a:lnTo>
                    <a:pt x="17538" y="3048"/>
                  </a:lnTo>
                  <a:lnTo>
                    <a:pt x="16776" y="5333"/>
                  </a:lnTo>
                  <a:lnTo>
                    <a:pt x="14490" y="7619"/>
                  </a:lnTo>
                  <a:lnTo>
                    <a:pt x="12204" y="9143"/>
                  </a:lnTo>
                  <a:lnTo>
                    <a:pt x="6096" y="9143"/>
                  </a:lnTo>
                  <a:lnTo>
                    <a:pt x="3809" y="7619"/>
                  </a:lnTo>
                  <a:lnTo>
                    <a:pt x="1524" y="5333"/>
                  </a:lnTo>
                  <a:lnTo>
                    <a:pt x="0" y="3048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51" name="object 5151"/>
            <p:cNvSpPr/>
            <p:nvPr/>
          </p:nvSpPr>
          <p:spPr>
            <a:xfrm>
              <a:off x="7956677" y="1818893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5" h="361950">
                  <a:moveTo>
                    <a:pt x="0" y="0"/>
                  </a:moveTo>
                  <a:lnTo>
                    <a:pt x="0" y="361950"/>
                  </a:lnTo>
                  <a:lnTo>
                    <a:pt x="18288" y="361950"/>
                  </a:lnTo>
                  <a:lnTo>
                    <a:pt x="18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52" name="object 5152"/>
            <p:cNvSpPr/>
            <p:nvPr/>
          </p:nvSpPr>
          <p:spPr>
            <a:xfrm>
              <a:off x="7956677" y="1818893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5" h="361950">
                  <a:moveTo>
                    <a:pt x="0" y="0"/>
                  </a:moveTo>
                  <a:lnTo>
                    <a:pt x="0" y="361950"/>
                  </a:lnTo>
                  <a:lnTo>
                    <a:pt x="18288" y="361950"/>
                  </a:lnTo>
                  <a:lnTo>
                    <a:pt x="18288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53" name="object 5153"/>
            <p:cNvSpPr/>
            <p:nvPr/>
          </p:nvSpPr>
          <p:spPr>
            <a:xfrm>
              <a:off x="7956677" y="1808988"/>
              <a:ext cx="18415" cy="10160"/>
            </a:xfrm>
            <a:custGeom>
              <a:avLst/>
              <a:gdLst/>
              <a:ahLst/>
              <a:cxnLst/>
              <a:rect l="l" t="t" r="r" b="b"/>
              <a:pathLst>
                <a:path w="18415" h="10160">
                  <a:moveTo>
                    <a:pt x="18300" y="9906"/>
                  </a:moveTo>
                  <a:lnTo>
                    <a:pt x="17538" y="4267"/>
                  </a:lnTo>
                  <a:lnTo>
                    <a:pt x="14960" y="965"/>
                  </a:lnTo>
                  <a:lnTo>
                    <a:pt x="9144" y="0"/>
                  </a:lnTo>
                  <a:lnTo>
                    <a:pt x="6096" y="762"/>
                  </a:lnTo>
                  <a:lnTo>
                    <a:pt x="3809" y="2286"/>
                  </a:lnTo>
                  <a:lnTo>
                    <a:pt x="1524" y="4572"/>
                  </a:lnTo>
                  <a:lnTo>
                    <a:pt x="0" y="6858"/>
                  </a:lnTo>
                  <a:lnTo>
                    <a:pt x="0" y="9906"/>
                  </a:lnTo>
                  <a:lnTo>
                    <a:pt x="9144" y="9906"/>
                  </a:lnTo>
                  <a:lnTo>
                    <a:pt x="18300" y="9906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54" name="object 5154"/>
            <p:cNvSpPr/>
            <p:nvPr/>
          </p:nvSpPr>
          <p:spPr>
            <a:xfrm>
              <a:off x="7956677" y="1808988"/>
              <a:ext cx="18415" cy="10160"/>
            </a:xfrm>
            <a:custGeom>
              <a:avLst/>
              <a:gdLst/>
              <a:ahLst/>
              <a:cxnLst/>
              <a:rect l="l" t="t" r="r" b="b"/>
              <a:pathLst>
                <a:path w="18415" h="10160">
                  <a:moveTo>
                    <a:pt x="0" y="9906"/>
                  </a:moveTo>
                  <a:lnTo>
                    <a:pt x="0" y="6858"/>
                  </a:lnTo>
                  <a:lnTo>
                    <a:pt x="1524" y="4572"/>
                  </a:lnTo>
                  <a:lnTo>
                    <a:pt x="3809" y="2286"/>
                  </a:lnTo>
                  <a:lnTo>
                    <a:pt x="6096" y="762"/>
                  </a:lnTo>
                  <a:lnTo>
                    <a:pt x="9144" y="0"/>
                  </a:lnTo>
                  <a:lnTo>
                    <a:pt x="14960" y="965"/>
                  </a:lnTo>
                  <a:lnTo>
                    <a:pt x="17538" y="4267"/>
                  </a:lnTo>
                  <a:lnTo>
                    <a:pt x="18300" y="9906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55" name="object 5155"/>
            <p:cNvSpPr/>
            <p:nvPr/>
          </p:nvSpPr>
          <p:spPr>
            <a:xfrm>
              <a:off x="7956677" y="1818893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1830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1524" y="5333"/>
                  </a:lnTo>
                  <a:lnTo>
                    <a:pt x="3809" y="7619"/>
                  </a:lnTo>
                  <a:lnTo>
                    <a:pt x="6096" y="8381"/>
                  </a:lnTo>
                  <a:lnTo>
                    <a:pt x="9144" y="9143"/>
                  </a:lnTo>
                  <a:lnTo>
                    <a:pt x="16504" y="7347"/>
                  </a:lnTo>
                  <a:lnTo>
                    <a:pt x="18300" y="0"/>
                  </a:lnTo>
                  <a:close/>
                </a:path>
                <a:path w="18415" h="9525">
                  <a:moveTo>
                    <a:pt x="16687" y="7302"/>
                  </a:moveTo>
                  <a:lnTo>
                    <a:pt x="16504" y="7347"/>
                  </a:lnTo>
                  <a:lnTo>
                    <a:pt x="16459" y="7531"/>
                  </a:lnTo>
                  <a:lnTo>
                    <a:pt x="16687" y="7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56" name="object 5156"/>
            <p:cNvSpPr/>
            <p:nvPr/>
          </p:nvSpPr>
          <p:spPr>
            <a:xfrm>
              <a:off x="7956677" y="1818893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18300" y="0"/>
                  </a:moveTo>
                  <a:lnTo>
                    <a:pt x="16459" y="7531"/>
                  </a:lnTo>
                  <a:lnTo>
                    <a:pt x="16687" y="7302"/>
                  </a:lnTo>
                  <a:lnTo>
                    <a:pt x="9144" y="9143"/>
                  </a:lnTo>
                  <a:lnTo>
                    <a:pt x="6096" y="8381"/>
                  </a:lnTo>
                  <a:lnTo>
                    <a:pt x="3809" y="7619"/>
                  </a:lnTo>
                  <a:lnTo>
                    <a:pt x="1524" y="5333"/>
                  </a:lnTo>
                  <a:lnTo>
                    <a:pt x="0" y="3048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57" name="object 5157"/>
            <p:cNvSpPr/>
            <p:nvPr/>
          </p:nvSpPr>
          <p:spPr>
            <a:xfrm>
              <a:off x="7956677" y="1456944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5" h="361950">
                  <a:moveTo>
                    <a:pt x="0" y="0"/>
                  </a:moveTo>
                  <a:lnTo>
                    <a:pt x="0" y="361950"/>
                  </a:lnTo>
                  <a:lnTo>
                    <a:pt x="18288" y="361950"/>
                  </a:lnTo>
                  <a:lnTo>
                    <a:pt x="18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58" name="object 5158"/>
            <p:cNvSpPr/>
            <p:nvPr/>
          </p:nvSpPr>
          <p:spPr>
            <a:xfrm>
              <a:off x="7956677" y="1456944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5" h="361950">
                  <a:moveTo>
                    <a:pt x="0" y="0"/>
                  </a:moveTo>
                  <a:lnTo>
                    <a:pt x="0" y="361950"/>
                  </a:lnTo>
                  <a:lnTo>
                    <a:pt x="18288" y="361950"/>
                  </a:lnTo>
                  <a:lnTo>
                    <a:pt x="18288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59" name="object 5159"/>
            <p:cNvSpPr/>
            <p:nvPr/>
          </p:nvSpPr>
          <p:spPr>
            <a:xfrm>
              <a:off x="7956677" y="1447800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18300" y="9144"/>
                  </a:moveTo>
                  <a:lnTo>
                    <a:pt x="16504" y="1796"/>
                  </a:lnTo>
                  <a:lnTo>
                    <a:pt x="9144" y="0"/>
                  </a:lnTo>
                  <a:lnTo>
                    <a:pt x="6096" y="762"/>
                  </a:lnTo>
                  <a:lnTo>
                    <a:pt x="3809" y="1524"/>
                  </a:lnTo>
                  <a:lnTo>
                    <a:pt x="1524" y="3810"/>
                  </a:lnTo>
                  <a:lnTo>
                    <a:pt x="0" y="6096"/>
                  </a:lnTo>
                  <a:lnTo>
                    <a:pt x="0" y="9144"/>
                  </a:lnTo>
                  <a:lnTo>
                    <a:pt x="18300" y="9144"/>
                  </a:lnTo>
                  <a:close/>
                </a:path>
                <a:path w="18415" h="9525">
                  <a:moveTo>
                    <a:pt x="16687" y="1841"/>
                  </a:moveTo>
                  <a:lnTo>
                    <a:pt x="16459" y="1612"/>
                  </a:lnTo>
                  <a:lnTo>
                    <a:pt x="16504" y="1796"/>
                  </a:lnTo>
                  <a:lnTo>
                    <a:pt x="16687" y="1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160" name="object 5160"/>
          <p:cNvSpPr txBox="1"/>
          <p:nvPr/>
        </p:nvSpPr>
        <p:spPr>
          <a:xfrm>
            <a:off x="12610425" y="1672792"/>
            <a:ext cx="178062" cy="315526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latin typeface="Arial MT"/>
                <a:cs typeface="Arial MT"/>
              </a:rPr>
              <a:t>Ø</a:t>
            </a:r>
            <a:r>
              <a:rPr sz="1157" spc="-7" dirty="0">
                <a:latin typeface="Arial MT"/>
                <a:cs typeface="Arial MT"/>
              </a:rPr>
              <a:t>4</a:t>
            </a:r>
            <a:r>
              <a:rPr sz="1157" dirty="0">
                <a:latin typeface="Arial MT"/>
                <a:cs typeface="Arial MT"/>
              </a:rPr>
              <a:t>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5161" name="object 5161"/>
          <p:cNvGrpSpPr/>
          <p:nvPr/>
        </p:nvGrpSpPr>
        <p:grpSpPr>
          <a:xfrm>
            <a:off x="12696214" y="1170298"/>
            <a:ext cx="1575899" cy="5392461"/>
            <a:chOff x="7956042" y="859663"/>
            <a:chExt cx="1157605" cy="3961129"/>
          </a:xfrm>
        </p:grpSpPr>
        <p:sp>
          <p:nvSpPr>
            <p:cNvPr id="5162" name="object 5162"/>
            <p:cNvSpPr/>
            <p:nvPr/>
          </p:nvSpPr>
          <p:spPr>
            <a:xfrm>
              <a:off x="9093593" y="4809744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0"/>
                  </a:moveTo>
                  <a:lnTo>
                    <a:pt x="9131" y="0"/>
                  </a:lnTo>
                  <a:lnTo>
                    <a:pt x="0" y="0"/>
                  </a:lnTo>
                  <a:lnTo>
                    <a:pt x="762" y="3047"/>
                  </a:lnTo>
                  <a:lnTo>
                    <a:pt x="1524" y="5333"/>
                  </a:lnTo>
                  <a:lnTo>
                    <a:pt x="3810" y="7619"/>
                  </a:lnTo>
                  <a:lnTo>
                    <a:pt x="6845" y="9143"/>
                  </a:lnTo>
                  <a:lnTo>
                    <a:pt x="9131" y="9143"/>
                  </a:lnTo>
                  <a:lnTo>
                    <a:pt x="15100" y="9994"/>
                  </a:lnTo>
                  <a:lnTo>
                    <a:pt x="18440" y="553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63" name="object 5163"/>
            <p:cNvSpPr/>
            <p:nvPr/>
          </p:nvSpPr>
          <p:spPr>
            <a:xfrm>
              <a:off x="9093593" y="4809744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0"/>
                  </a:moveTo>
                  <a:lnTo>
                    <a:pt x="18440" y="5537"/>
                  </a:lnTo>
                  <a:lnTo>
                    <a:pt x="15100" y="9994"/>
                  </a:lnTo>
                  <a:lnTo>
                    <a:pt x="9131" y="9143"/>
                  </a:lnTo>
                  <a:lnTo>
                    <a:pt x="6845" y="9143"/>
                  </a:lnTo>
                  <a:lnTo>
                    <a:pt x="3810" y="7619"/>
                  </a:lnTo>
                  <a:lnTo>
                    <a:pt x="1524" y="5333"/>
                  </a:lnTo>
                  <a:lnTo>
                    <a:pt x="762" y="3047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64" name="object 5164"/>
            <p:cNvSpPr/>
            <p:nvPr/>
          </p:nvSpPr>
          <p:spPr>
            <a:xfrm>
              <a:off x="9093593" y="4665726"/>
              <a:ext cx="19050" cy="144145"/>
            </a:xfrm>
            <a:custGeom>
              <a:avLst/>
              <a:gdLst/>
              <a:ahLst/>
              <a:cxnLst/>
              <a:rect l="l" t="t" r="r" b="b"/>
              <a:pathLst>
                <a:path w="19050" h="144145">
                  <a:moveTo>
                    <a:pt x="0" y="0"/>
                  </a:moveTo>
                  <a:lnTo>
                    <a:pt x="0" y="144017"/>
                  </a:lnTo>
                  <a:lnTo>
                    <a:pt x="19050" y="144017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65" name="object 5165"/>
            <p:cNvSpPr/>
            <p:nvPr/>
          </p:nvSpPr>
          <p:spPr>
            <a:xfrm>
              <a:off x="9093593" y="4665726"/>
              <a:ext cx="19050" cy="144145"/>
            </a:xfrm>
            <a:custGeom>
              <a:avLst/>
              <a:gdLst/>
              <a:ahLst/>
              <a:cxnLst/>
              <a:rect l="l" t="t" r="r" b="b"/>
              <a:pathLst>
                <a:path w="19050" h="144145">
                  <a:moveTo>
                    <a:pt x="0" y="0"/>
                  </a:moveTo>
                  <a:lnTo>
                    <a:pt x="0" y="144017"/>
                  </a:lnTo>
                  <a:lnTo>
                    <a:pt x="19050" y="144017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66" name="object 5166"/>
            <p:cNvSpPr/>
            <p:nvPr/>
          </p:nvSpPr>
          <p:spPr>
            <a:xfrm>
              <a:off x="9093593" y="4303776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67" name="object 5167"/>
            <p:cNvSpPr/>
            <p:nvPr/>
          </p:nvSpPr>
          <p:spPr>
            <a:xfrm>
              <a:off x="9093593" y="4303776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68" name="object 5168"/>
            <p:cNvSpPr/>
            <p:nvPr/>
          </p:nvSpPr>
          <p:spPr>
            <a:xfrm>
              <a:off x="9093593" y="4294632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9143"/>
                  </a:moveTo>
                  <a:lnTo>
                    <a:pt x="18288" y="6095"/>
                  </a:lnTo>
                  <a:lnTo>
                    <a:pt x="17525" y="3809"/>
                  </a:lnTo>
                  <a:lnTo>
                    <a:pt x="15227" y="1523"/>
                  </a:lnTo>
                  <a:lnTo>
                    <a:pt x="9131" y="0"/>
                  </a:lnTo>
                  <a:lnTo>
                    <a:pt x="6845" y="762"/>
                  </a:lnTo>
                  <a:lnTo>
                    <a:pt x="3810" y="1523"/>
                  </a:lnTo>
                  <a:lnTo>
                    <a:pt x="1524" y="3809"/>
                  </a:lnTo>
                  <a:lnTo>
                    <a:pt x="762" y="6095"/>
                  </a:lnTo>
                  <a:lnTo>
                    <a:pt x="0" y="9143"/>
                  </a:lnTo>
                  <a:lnTo>
                    <a:pt x="9131" y="9143"/>
                  </a:lnTo>
                  <a:lnTo>
                    <a:pt x="19050" y="914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69" name="object 5169"/>
            <p:cNvSpPr/>
            <p:nvPr/>
          </p:nvSpPr>
          <p:spPr>
            <a:xfrm>
              <a:off x="7956677" y="1447800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0" y="9144"/>
                  </a:moveTo>
                  <a:lnTo>
                    <a:pt x="0" y="6096"/>
                  </a:lnTo>
                  <a:lnTo>
                    <a:pt x="1524" y="3810"/>
                  </a:lnTo>
                  <a:lnTo>
                    <a:pt x="3809" y="1524"/>
                  </a:lnTo>
                  <a:lnTo>
                    <a:pt x="6096" y="762"/>
                  </a:lnTo>
                  <a:lnTo>
                    <a:pt x="9144" y="0"/>
                  </a:lnTo>
                  <a:lnTo>
                    <a:pt x="16687" y="1841"/>
                  </a:lnTo>
                  <a:lnTo>
                    <a:pt x="16459" y="1612"/>
                  </a:lnTo>
                  <a:lnTo>
                    <a:pt x="18300" y="914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70" name="object 5170"/>
            <p:cNvSpPr/>
            <p:nvPr/>
          </p:nvSpPr>
          <p:spPr>
            <a:xfrm>
              <a:off x="7956677" y="1232154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18300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0" y="2285"/>
                  </a:lnTo>
                  <a:lnTo>
                    <a:pt x="1524" y="5333"/>
                  </a:lnTo>
                  <a:lnTo>
                    <a:pt x="3809" y="7619"/>
                  </a:lnTo>
                  <a:lnTo>
                    <a:pt x="6096" y="8381"/>
                  </a:lnTo>
                  <a:lnTo>
                    <a:pt x="9144" y="9143"/>
                  </a:lnTo>
                  <a:lnTo>
                    <a:pt x="12204" y="8381"/>
                  </a:lnTo>
                  <a:lnTo>
                    <a:pt x="14490" y="7619"/>
                  </a:lnTo>
                  <a:lnTo>
                    <a:pt x="16776" y="5333"/>
                  </a:lnTo>
                  <a:lnTo>
                    <a:pt x="17538" y="2285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71" name="object 5171"/>
            <p:cNvSpPr/>
            <p:nvPr/>
          </p:nvSpPr>
          <p:spPr>
            <a:xfrm>
              <a:off x="7956677" y="1232154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18300" y="0"/>
                  </a:moveTo>
                  <a:lnTo>
                    <a:pt x="17538" y="2285"/>
                  </a:lnTo>
                  <a:lnTo>
                    <a:pt x="16776" y="5333"/>
                  </a:lnTo>
                  <a:lnTo>
                    <a:pt x="14490" y="7619"/>
                  </a:lnTo>
                  <a:lnTo>
                    <a:pt x="12204" y="8381"/>
                  </a:lnTo>
                  <a:lnTo>
                    <a:pt x="9144" y="9143"/>
                  </a:lnTo>
                  <a:lnTo>
                    <a:pt x="6096" y="8381"/>
                  </a:lnTo>
                  <a:lnTo>
                    <a:pt x="3809" y="7619"/>
                  </a:lnTo>
                  <a:lnTo>
                    <a:pt x="1524" y="5333"/>
                  </a:lnTo>
                  <a:lnTo>
                    <a:pt x="0" y="2285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72" name="object 5172"/>
            <p:cNvSpPr/>
            <p:nvPr/>
          </p:nvSpPr>
          <p:spPr>
            <a:xfrm>
              <a:off x="7956677" y="870204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5" h="361950">
                  <a:moveTo>
                    <a:pt x="0" y="0"/>
                  </a:moveTo>
                  <a:lnTo>
                    <a:pt x="0" y="361949"/>
                  </a:lnTo>
                  <a:lnTo>
                    <a:pt x="18288" y="361949"/>
                  </a:lnTo>
                  <a:lnTo>
                    <a:pt x="18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73" name="object 5173"/>
            <p:cNvSpPr/>
            <p:nvPr/>
          </p:nvSpPr>
          <p:spPr>
            <a:xfrm>
              <a:off x="7956677" y="870204"/>
              <a:ext cx="18415" cy="361950"/>
            </a:xfrm>
            <a:custGeom>
              <a:avLst/>
              <a:gdLst/>
              <a:ahLst/>
              <a:cxnLst/>
              <a:rect l="l" t="t" r="r" b="b"/>
              <a:pathLst>
                <a:path w="18415" h="361950">
                  <a:moveTo>
                    <a:pt x="0" y="0"/>
                  </a:moveTo>
                  <a:lnTo>
                    <a:pt x="0" y="361949"/>
                  </a:lnTo>
                  <a:lnTo>
                    <a:pt x="18288" y="361949"/>
                  </a:lnTo>
                  <a:lnTo>
                    <a:pt x="18288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74" name="object 5174"/>
            <p:cNvSpPr/>
            <p:nvPr/>
          </p:nvSpPr>
          <p:spPr>
            <a:xfrm>
              <a:off x="7956677" y="860298"/>
              <a:ext cx="18415" cy="10160"/>
            </a:xfrm>
            <a:custGeom>
              <a:avLst/>
              <a:gdLst/>
              <a:ahLst/>
              <a:cxnLst/>
              <a:rect l="l" t="t" r="r" b="b"/>
              <a:pathLst>
                <a:path w="18415" h="10159">
                  <a:moveTo>
                    <a:pt x="18300" y="9905"/>
                  </a:moveTo>
                  <a:lnTo>
                    <a:pt x="17538" y="4267"/>
                  </a:lnTo>
                  <a:lnTo>
                    <a:pt x="14960" y="965"/>
                  </a:lnTo>
                  <a:lnTo>
                    <a:pt x="9144" y="0"/>
                  </a:lnTo>
                  <a:lnTo>
                    <a:pt x="6096" y="761"/>
                  </a:lnTo>
                  <a:lnTo>
                    <a:pt x="3809" y="2285"/>
                  </a:lnTo>
                  <a:lnTo>
                    <a:pt x="1524" y="4571"/>
                  </a:lnTo>
                  <a:lnTo>
                    <a:pt x="0" y="6857"/>
                  </a:lnTo>
                  <a:lnTo>
                    <a:pt x="0" y="9905"/>
                  </a:lnTo>
                  <a:lnTo>
                    <a:pt x="9144" y="9905"/>
                  </a:lnTo>
                  <a:lnTo>
                    <a:pt x="18300" y="9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75" name="object 5175"/>
            <p:cNvSpPr/>
            <p:nvPr/>
          </p:nvSpPr>
          <p:spPr>
            <a:xfrm>
              <a:off x="7956677" y="860298"/>
              <a:ext cx="18415" cy="10160"/>
            </a:xfrm>
            <a:custGeom>
              <a:avLst/>
              <a:gdLst/>
              <a:ahLst/>
              <a:cxnLst/>
              <a:rect l="l" t="t" r="r" b="b"/>
              <a:pathLst>
                <a:path w="18415" h="10159">
                  <a:moveTo>
                    <a:pt x="0" y="9905"/>
                  </a:moveTo>
                  <a:lnTo>
                    <a:pt x="0" y="6857"/>
                  </a:lnTo>
                  <a:lnTo>
                    <a:pt x="1524" y="4571"/>
                  </a:lnTo>
                  <a:lnTo>
                    <a:pt x="3809" y="2285"/>
                  </a:lnTo>
                  <a:lnTo>
                    <a:pt x="6096" y="761"/>
                  </a:lnTo>
                  <a:lnTo>
                    <a:pt x="9144" y="0"/>
                  </a:lnTo>
                  <a:lnTo>
                    <a:pt x="14960" y="965"/>
                  </a:lnTo>
                  <a:lnTo>
                    <a:pt x="17538" y="4267"/>
                  </a:lnTo>
                  <a:lnTo>
                    <a:pt x="18300" y="990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176" name="object 5176"/>
          <p:cNvSpPr txBox="1"/>
          <p:nvPr/>
        </p:nvSpPr>
        <p:spPr>
          <a:xfrm>
            <a:off x="14158143" y="5546928"/>
            <a:ext cx="178062" cy="317255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solidFill>
                  <a:srgbClr val="0000FF"/>
                </a:solidFill>
                <a:latin typeface="Arial MT"/>
                <a:cs typeface="Arial MT"/>
              </a:rPr>
              <a:t>Ø90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5177" name="object 5177"/>
          <p:cNvGrpSpPr/>
          <p:nvPr/>
        </p:nvGrpSpPr>
        <p:grpSpPr>
          <a:xfrm>
            <a:off x="14243948" y="4553942"/>
            <a:ext cx="27663" cy="1306190"/>
            <a:chOff x="9092958" y="3345179"/>
            <a:chExt cx="20320" cy="959485"/>
          </a:xfrm>
        </p:grpSpPr>
        <p:sp>
          <p:nvSpPr>
            <p:cNvPr id="5178" name="object 5178"/>
            <p:cNvSpPr/>
            <p:nvPr/>
          </p:nvSpPr>
          <p:spPr>
            <a:xfrm>
              <a:off x="9093593" y="4294631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9143"/>
                  </a:moveTo>
                  <a:lnTo>
                    <a:pt x="762" y="6095"/>
                  </a:lnTo>
                  <a:lnTo>
                    <a:pt x="1524" y="3809"/>
                  </a:lnTo>
                  <a:lnTo>
                    <a:pt x="3810" y="1523"/>
                  </a:lnTo>
                  <a:lnTo>
                    <a:pt x="6845" y="762"/>
                  </a:lnTo>
                  <a:lnTo>
                    <a:pt x="9131" y="0"/>
                  </a:lnTo>
                  <a:lnTo>
                    <a:pt x="15227" y="1523"/>
                  </a:lnTo>
                  <a:lnTo>
                    <a:pt x="17525" y="3809"/>
                  </a:lnTo>
                  <a:lnTo>
                    <a:pt x="18288" y="6095"/>
                  </a:lnTo>
                  <a:lnTo>
                    <a:pt x="19050" y="9143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79" name="object 5179"/>
            <p:cNvSpPr/>
            <p:nvPr/>
          </p:nvSpPr>
          <p:spPr>
            <a:xfrm>
              <a:off x="9093593" y="4078985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9131" y="0"/>
                  </a:lnTo>
                  <a:lnTo>
                    <a:pt x="0" y="0"/>
                  </a:lnTo>
                  <a:lnTo>
                    <a:pt x="762" y="2286"/>
                  </a:lnTo>
                  <a:lnTo>
                    <a:pt x="1524" y="5334"/>
                  </a:lnTo>
                  <a:lnTo>
                    <a:pt x="3810" y="7619"/>
                  </a:lnTo>
                  <a:lnTo>
                    <a:pt x="6845" y="8381"/>
                  </a:lnTo>
                  <a:lnTo>
                    <a:pt x="9131" y="9143"/>
                  </a:lnTo>
                  <a:lnTo>
                    <a:pt x="15227" y="7619"/>
                  </a:lnTo>
                  <a:lnTo>
                    <a:pt x="17525" y="5334"/>
                  </a:lnTo>
                  <a:lnTo>
                    <a:pt x="18288" y="228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80" name="object 5180"/>
            <p:cNvSpPr/>
            <p:nvPr/>
          </p:nvSpPr>
          <p:spPr>
            <a:xfrm>
              <a:off x="9093593" y="4078985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8288" y="2286"/>
                  </a:lnTo>
                  <a:lnTo>
                    <a:pt x="17525" y="5334"/>
                  </a:lnTo>
                  <a:lnTo>
                    <a:pt x="15227" y="7619"/>
                  </a:lnTo>
                  <a:lnTo>
                    <a:pt x="12179" y="8381"/>
                  </a:lnTo>
                  <a:lnTo>
                    <a:pt x="9131" y="9143"/>
                  </a:lnTo>
                  <a:lnTo>
                    <a:pt x="6845" y="8381"/>
                  </a:lnTo>
                  <a:lnTo>
                    <a:pt x="3810" y="7619"/>
                  </a:lnTo>
                  <a:lnTo>
                    <a:pt x="1524" y="5334"/>
                  </a:lnTo>
                  <a:lnTo>
                    <a:pt x="762" y="2286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81" name="object 5181"/>
            <p:cNvSpPr/>
            <p:nvPr/>
          </p:nvSpPr>
          <p:spPr>
            <a:xfrm>
              <a:off x="9093593" y="3716273"/>
              <a:ext cx="19050" cy="363220"/>
            </a:xfrm>
            <a:custGeom>
              <a:avLst/>
              <a:gdLst/>
              <a:ahLst/>
              <a:cxnLst/>
              <a:rect l="l" t="t" r="r" b="b"/>
              <a:pathLst>
                <a:path w="19050" h="363220">
                  <a:moveTo>
                    <a:pt x="0" y="0"/>
                  </a:moveTo>
                  <a:lnTo>
                    <a:pt x="0" y="362712"/>
                  </a:lnTo>
                  <a:lnTo>
                    <a:pt x="19050" y="362712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82" name="object 5182"/>
            <p:cNvSpPr/>
            <p:nvPr/>
          </p:nvSpPr>
          <p:spPr>
            <a:xfrm>
              <a:off x="9093593" y="3716273"/>
              <a:ext cx="19050" cy="363220"/>
            </a:xfrm>
            <a:custGeom>
              <a:avLst/>
              <a:gdLst/>
              <a:ahLst/>
              <a:cxnLst/>
              <a:rect l="l" t="t" r="r" b="b"/>
              <a:pathLst>
                <a:path w="19050" h="363220">
                  <a:moveTo>
                    <a:pt x="0" y="0"/>
                  </a:moveTo>
                  <a:lnTo>
                    <a:pt x="0" y="362712"/>
                  </a:lnTo>
                  <a:lnTo>
                    <a:pt x="19050" y="362712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83" name="object 5183"/>
            <p:cNvSpPr/>
            <p:nvPr/>
          </p:nvSpPr>
          <p:spPr>
            <a:xfrm>
              <a:off x="9093593" y="370712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9144"/>
                  </a:moveTo>
                  <a:lnTo>
                    <a:pt x="18288" y="6858"/>
                  </a:lnTo>
                  <a:lnTo>
                    <a:pt x="17525" y="3810"/>
                  </a:lnTo>
                  <a:lnTo>
                    <a:pt x="15227" y="1524"/>
                  </a:lnTo>
                  <a:lnTo>
                    <a:pt x="9131" y="0"/>
                  </a:lnTo>
                  <a:lnTo>
                    <a:pt x="6845" y="762"/>
                  </a:lnTo>
                  <a:lnTo>
                    <a:pt x="3810" y="1524"/>
                  </a:lnTo>
                  <a:lnTo>
                    <a:pt x="1524" y="3810"/>
                  </a:lnTo>
                  <a:lnTo>
                    <a:pt x="762" y="6858"/>
                  </a:lnTo>
                  <a:lnTo>
                    <a:pt x="0" y="9144"/>
                  </a:lnTo>
                  <a:lnTo>
                    <a:pt x="9131" y="9144"/>
                  </a:lnTo>
                  <a:lnTo>
                    <a:pt x="19050" y="914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84" name="object 5184"/>
            <p:cNvSpPr/>
            <p:nvPr/>
          </p:nvSpPr>
          <p:spPr>
            <a:xfrm>
              <a:off x="9093593" y="370712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9144"/>
                  </a:moveTo>
                  <a:lnTo>
                    <a:pt x="762" y="6096"/>
                  </a:lnTo>
                  <a:lnTo>
                    <a:pt x="1524" y="3810"/>
                  </a:lnTo>
                  <a:lnTo>
                    <a:pt x="3810" y="1524"/>
                  </a:lnTo>
                  <a:lnTo>
                    <a:pt x="6845" y="762"/>
                  </a:lnTo>
                  <a:lnTo>
                    <a:pt x="9131" y="0"/>
                  </a:lnTo>
                  <a:lnTo>
                    <a:pt x="15227" y="1524"/>
                  </a:lnTo>
                  <a:lnTo>
                    <a:pt x="17525" y="3810"/>
                  </a:lnTo>
                  <a:lnTo>
                    <a:pt x="18288" y="6096"/>
                  </a:lnTo>
                  <a:lnTo>
                    <a:pt x="19050" y="9144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85" name="object 5185"/>
            <p:cNvSpPr/>
            <p:nvPr/>
          </p:nvSpPr>
          <p:spPr>
            <a:xfrm>
              <a:off x="9093593" y="371627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9131" y="0"/>
                  </a:lnTo>
                  <a:lnTo>
                    <a:pt x="0" y="0"/>
                  </a:lnTo>
                  <a:lnTo>
                    <a:pt x="901" y="5930"/>
                  </a:lnTo>
                  <a:lnTo>
                    <a:pt x="2159" y="8864"/>
                  </a:lnTo>
                  <a:lnTo>
                    <a:pt x="9131" y="9143"/>
                  </a:lnTo>
                  <a:lnTo>
                    <a:pt x="16357" y="9321"/>
                  </a:lnTo>
                  <a:lnTo>
                    <a:pt x="18262" y="6083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86" name="object 5186"/>
            <p:cNvSpPr/>
            <p:nvPr/>
          </p:nvSpPr>
          <p:spPr>
            <a:xfrm>
              <a:off x="9093593" y="371627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8262" y="6083"/>
                  </a:lnTo>
                  <a:lnTo>
                    <a:pt x="16357" y="9321"/>
                  </a:lnTo>
                  <a:lnTo>
                    <a:pt x="9131" y="9143"/>
                  </a:lnTo>
                  <a:lnTo>
                    <a:pt x="2159" y="8864"/>
                  </a:lnTo>
                  <a:lnTo>
                    <a:pt x="901" y="593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87" name="object 5187"/>
            <p:cNvSpPr/>
            <p:nvPr/>
          </p:nvSpPr>
          <p:spPr>
            <a:xfrm>
              <a:off x="9093593" y="3355085"/>
              <a:ext cx="19050" cy="361315"/>
            </a:xfrm>
            <a:custGeom>
              <a:avLst/>
              <a:gdLst/>
              <a:ahLst/>
              <a:cxnLst/>
              <a:rect l="l" t="t" r="r" b="b"/>
              <a:pathLst>
                <a:path w="19050" h="361314">
                  <a:moveTo>
                    <a:pt x="0" y="0"/>
                  </a:moveTo>
                  <a:lnTo>
                    <a:pt x="0" y="361188"/>
                  </a:lnTo>
                  <a:lnTo>
                    <a:pt x="19050" y="361188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88" name="object 5188"/>
            <p:cNvSpPr/>
            <p:nvPr/>
          </p:nvSpPr>
          <p:spPr>
            <a:xfrm>
              <a:off x="9093593" y="3355085"/>
              <a:ext cx="19050" cy="361315"/>
            </a:xfrm>
            <a:custGeom>
              <a:avLst/>
              <a:gdLst/>
              <a:ahLst/>
              <a:cxnLst/>
              <a:rect l="l" t="t" r="r" b="b"/>
              <a:pathLst>
                <a:path w="19050" h="361314">
                  <a:moveTo>
                    <a:pt x="0" y="0"/>
                  </a:moveTo>
                  <a:lnTo>
                    <a:pt x="0" y="361188"/>
                  </a:lnTo>
                  <a:lnTo>
                    <a:pt x="19050" y="361188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89" name="object 5189"/>
            <p:cNvSpPr/>
            <p:nvPr/>
          </p:nvSpPr>
          <p:spPr>
            <a:xfrm>
              <a:off x="9093593" y="3345179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9906"/>
                  </a:moveTo>
                  <a:lnTo>
                    <a:pt x="17653" y="2057"/>
                  </a:lnTo>
                  <a:lnTo>
                    <a:pt x="17030" y="2425"/>
                  </a:lnTo>
                  <a:lnTo>
                    <a:pt x="9131" y="0"/>
                  </a:lnTo>
                  <a:lnTo>
                    <a:pt x="1403" y="3231"/>
                  </a:lnTo>
                  <a:lnTo>
                    <a:pt x="0" y="9906"/>
                  </a:lnTo>
                  <a:lnTo>
                    <a:pt x="19050" y="9906"/>
                  </a:lnTo>
                  <a:close/>
                </a:path>
                <a:path w="19050" h="10160">
                  <a:moveTo>
                    <a:pt x="1727" y="1689"/>
                  </a:moveTo>
                  <a:lnTo>
                    <a:pt x="1143" y="3340"/>
                  </a:lnTo>
                  <a:lnTo>
                    <a:pt x="1403" y="3231"/>
                  </a:lnTo>
                  <a:lnTo>
                    <a:pt x="1727" y="168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190" name="object 5190"/>
          <p:cNvSpPr txBox="1"/>
          <p:nvPr/>
        </p:nvSpPr>
        <p:spPr>
          <a:xfrm>
            <a:off x="14158143" y="4255434"/>
            <a:ext cx="178062" cy="317255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solidFill>
                  <a:srgbClr val="0000FF"/>
                </a:solidFill>
                <a:latin typeface="Arial MT"/>
                <a:cs typeface="Arial MT"/>
              </a:rPr>
              <a:t>Ø90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5191" name="object 5191"/>
          <p:cNvGrpSpPr/>
          <p:nvPr/>
        </p:nvGrpSpPr>
        <p:grpSpPr>
          <a:xfrm>
            <a:off x="14243948" y="3262448"/>
            <a:ext cx="27663" cy="1306190"/>
            <a:chOff x="9092958" y="2396489"/>
            <a:chExt cx="20320" cy="959485"/>
          </a:xfrm>
        </p:grpSpPr>
        <p:sp>
          <p:nvSpPr>
            <p:cNvPr id="5192" name="object 5192"/>
            <p:cNvSpPr/>
            <p:nvPr/>
          </p:nvSpPr>
          <p:spPr>
            <a:xfrm>
              <a:off x="9093593" y="3345179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0" y="9906"/>
                  </a:moveTo>
                  <a:lnTo>
                    <a:pt x="1727" y="1689"/>
                  </a:lnTo>
                  <a:lnTo>
                    <a:pt x="1143" y="3340"/>
                  </a:lnTo>
                  <a:lnTo>
                    <a:pt x="9131" y="0"/>
                  </a:lnTo>
                  <a:lnTo>
                    <a:pt x="17030" y="2425"/>
                  </a:lnTo>
                  <a:lnTo>
                    <a:pt x="17653" y="2057"/>
                  </a:lnTo>
                  <a:lnTo>
                    <a:pt x="19050" y="9906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93" name="object 5193"/>
            <p:cNvSpPr/>
            <p:nvPr/>
          </p:nvSpPr>
          <p:spPr>
            <a:xfrm>
              <a:off x="9093593" y="3129533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0"/>
                  </a:moveTo>
                  <a:lnTo>
                    <a:pt x="9131" y="0"/>
                  </a:lnTo>
                  <a:lnTo>
                    <a:pt x="0" y="0"/>
                  </a:lnTo>
                  <a:lnTo>
                    <a:pt x="762" y="3047"/>
                  </a:lnTo>
                  <a:lnTo>
                    <a:pt x="1524" y="5333"/>
                  </a:lnTo>
                  <a:lnTo>
                    <a:pt x="3810" y="7619"/>
                  </a:lnTo>
                  <a:lnTo>
                    <a:pt x="6845" y="9143"/>
                  </a:lnTo>
                  <a:lnTo>
                    <a:pt x="9131" y="9143"/>
                  </a:lnTo>
                  <a:lnTo>
                    <a:pt x="15100" y="9994"/>
                  </a:lnTo>
                  <a:lnTo>
                    <a:pt x="18440" y="554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94" name="object 5194"/>
            <p:cNvSpPr/>
            <p:nvPr/>
          </p:nvSpPr>
          <p:spPr>
            <a:xfrm>
              <a:off x="9093593" y="3129533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0"/>
                  </a:moveTo>
                  <a:lnTo>
                    <a:pt x="18440" y="5549"/>
                  </a:lnTo>
                  <a:lnTo>
                    <a:pt x="15100" y="9994"/>
                  </a:lnTo>
                  <a:lnTo>
                    <a:pt x="9131" y="9143"/>
                  </a:lnTo>
                  <a:lnTo>
                    <a:pt x="6845" y="9143"/>
                  </a:lnTo>
                  <a:lnTo>
                    <a:pt x="3810" y="7619"/>
                  </a:lnTo>
                  <a:lnTo>
                    <a:pt x="1524" y="5333"/>
                  </a:lnTo>
                  <a:lnTo>
                    <a:pt x="762" y="3047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95" name="object 5195"/>
            <p:cNvSpPr/>
            <p:nvPr/>
          </p:nvSpPr>
          <p:spPr>
            <a:xfrm>
              <a:off x="9093593" y="276758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49"/>
                  </a:lnTo>
                  <a:lnTo>
                    <a:pt x="19050" y="361949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96" name="object 5196"/>
            <p:cNvSpPr/>
            <p:nvPr/>
          </p:nvSpPr>
          <p:spPr>
            <a:xfrm>
              <a:off x="9093593" y="276758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49"/>
                  </a:lnTo>
                  <a:lnTo>
                    <a:pt x="19050" y="361949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97" name="object 5197"/>
            <p:cNvSpPr/>
            <p:nvPr/>
          </p:nvSpPr>
          <p:spPr>
            <a:xfrm>
              <a:off x="9093593" y="275843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9143"/>
                  </a:moveTo>
                  <a:lnTo>
                    <a:pt x="18288" y="6858"/>
                  </a:lnTo>
                  <a:lnTo>
                    <a:pt x="17525" y="3810"/>
                  </a:lnTo>
                  <a:lnTo>
                    <a:pt x="15227" y="1524"/>
                  </a:lnTo>
                  <a:lnTo>
                    <a:pt x="9131" y="0"/>
                  </a:lnTo>
                  <a:lnTo>
                    <a:pt x="6845" y="762"/>
                  </a:lnTo>
                  <a:lnTo>
                    <a:pt x="3810" y="1524"/>
                  </a:lnTo>
                  <a:lnTo>
                    <a:pt x="1524" y="3810"/>
                  </a:lnTo>
                  <a:lnTo>
                    <a:pt x="762" y="6858"/>
                  </a:lnTo>
                  <a:lnTo>
                    <a:pt x="0" y="9143"/>
                  </a:lnTo>
                  <a:lnTo>
                    <a:pt x="9131" y="9143"/>
                  </a:lnTo>
                  <a:lnTo>
                    <a:pt x="19050" y="914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98" name="object 5198"/>
            <p:cNvSpPr/>
            <p:nvPr/>
          </p:nvSpPr>
          <p:spPr>
            <a:xfrm>
              <a:off x="9093593" y="275843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9143"/>
                  </a:moveTo>
                  <a:lnTo>
                    <a:pt x="762" y="6858"/>
                  </a:lnTo>
                  <a:lnTo>
                    <a:pt x="1524" y="3810"/>
                  </a:lnTo>
                  <a:lnTo>
                    <a:pt x="3810" y="1524"/>
                  </a:lnTo>
                  <a:lnTo>
                    <a:pt x="6845" y="762"/>
                  </a:lnTo>
                  <a:lnTo>
                    <a:pt x="9131" y="0"/>
                  </a:lnTo>
                  <a:lnTo>
                    <a:pt x="12179" y="762"/>
                  </a:lnTo>
                  <a:lnTo>
                    <a:pt x="15227" y="1524"/>
                  </a:lnTo>
                  <a:lnTo>
                    <a:pt x="17525" y="3810"/>
                  </a:lnTo>
                  <a:lnTo>
                    <a:pt x="18288" y="6858"/>
                  </a:lnTo>
                  <a:lnTo>
                    <a:pt x="19050" y="9143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199" name="object 5199"/>
            <p:cNvSpPr/>
            <p:nvPr/>
          </p:nvSpPr>
          <p:spPr>
            <a:xfrm>
              <a:off x="9093593" y="276758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9131" y="0"/>
                  </a:lnTo>
                  <a:lnTo>
                    <a:pt x="0" y="0"/>
                  </a:lnTo>
                  <a:lnTo>
                    <a:pt x="901" y="5930"/>
                  </a:lnTo>
                  <a:lnTo>
                    <a:pt x="2159" y="8864"/>
                  </a:lnTo>
                  <a:lnTo>
                    <a:pt x="9131" y="9143"/>
                  </a:lnTo>
                  <a:lnTo>
                    <a:pt x="16357" y="9321"/>
                  </a:lnTo>
                  <a:lnTo>
                    <a:pt x="18262" y="6083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00" name="object 5200"/>
            <p:cNvSpPr/>
            <p:nvPr/>
          </p:nvSpPr>
          <p:spPr>
            <a:xfrm>
              <a:off x="9093593" y="276758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8262" y="6083"/>
                  </a:lnTo>
                  <a:lnTo>
                    <a:pt x="16357" y="9321"/>
                  </a:lnTo>
                  <a:lnTo>
                    <a:pt x="9131" y="9143"/>
                  </a:lnTo>
                  <a:lnTo>
                    <a:pt x="2159" y="8864"/>
                  </a:lnTo>
                  <a:lnTo>
                    <a:pt x="901" y="593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01" name="object 5201"/>
            <p:cNvSpPr/>
            <p:nvPr/>
          </p:nvSpPr>
          <p:spPr>
            <a:xfrm>
              <a:off x="9093593" y="240563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49"/>
                  </a:lnTo>
                  <a:lnTo>
                    <a:pt x="19050" y="361949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02" name="object 5202"/>
            <p:cNvSpPr/>
            <p:nvPr/>
          </p:nvSpPr>
          <p:spPr>
            <a:xfrm>
              <a:off x="9093593" y="240563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49"/>
                  </a:lnTo>
                  <a:lnTo>
                    <a:pt x="19050" y="361949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03" name="object 5203"/>
            <p:cNvSpPr/>
            <p:nvPr/>
          </p:nvSpPr>
          <p:spPr>
            <a:xfrm>
              <a:off x="9093593" y="239648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9143"/>
                  </a:moveTo>
                  <a:lnTo>
                    <a:pt x="18288" y="6096"/>
                  </a:lnTo>
                  <a:lnTo>
                    <a:pt x="17525" y="3810"/>
                  </a:lnTo>
                  <a:lnTo>
                    <a:pt x="15227" y="1524"/>
                  </a:lnTo>
                  <a:lnTo>
                    <a:pt x="9131" y="0"/>
                  </a:lnTo>
                  <a:lnTo>
                    <a:pt x="6845" y="762"/>
                  </a:lnTo>
                  <a:lnTo>
                    <a:pt x="3810" y="1524"/>
                  </a:lnTo>
                  <a:lnTo>
                    <a:pt x="1524" y="3810"/>
                  </a:lnTo>
                  <a:lnTo>
                    <a:pt x="762" y="6096"/>
                  </a:lnTo>
                  <a:lnTo>
                    <a:pt x="0" y="9143"/>
                  </a:lnTo>
                  <a:lnTo>
                    <a:pt x="9131" y="9143"/>
                  </a:lnTo>
                  <a:lnTo>
                    <a:pt x="19050" y="9143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204" name="object 5204"/>
          <p:cNvSpPr txBox="1"/>
          <p:nvPr/>
        </p:nvSpPr>
        <p:spPr>
          <a:xfrm>
            <a:off x="14158143" y="2963939"/>
            <a:ext cx="178062" cy="317255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solidFill>
                  <a:srgbClr val="FF7E00"/>
                </a:solidFill>
                <a:latin typeface="Arial MT"/>
                <a:cs typeface="Arial MT"/>
              </a:rPr>
              <a:t>Ø63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5205" name="object 5205"/>
          <p:cNvGrpSpPr/>
          <p:nvPr/>
        </p:nvGrpSpPr>
        <p:grpSpPr>
          <a:xfrm>
            <a:off x="14243948" y="1970955"/>
            <a:ext cx="27663" cy="1305325"/>
            <a:chOff x="9092958" y="1447800"/>
            <a:chExt cx="20320" cy="958850"/>
          </a:xfrm>
        </p:grpSpPr>
        <p:sp>
          <p:nvSpPr>
            <p:cNvPr id="5206" name="object 5206"/>
            <p:cNvSpPr/>
            <p:nvPr/>
          </p:nvSpPr>
          <p:spPr>
            <a:xfrm>
              <a:off x="9093593" y="2396489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9143"/>
                  </a:moveTo>
                  <a:lnTo>
                    <a:pt x="762" y="6096"/>
                  </a:lnTo>
                  <a:lnTo>
                    <a:pt x="1524" y="3810"/>
                  </a:lnTo>
                  <a:lnTo>
                    <a:pt x="3810" y="1524"/>
                  </a:lnTo>
                  <a:lnTo>
                    <a:pt x="6845" y="762"/>
                  </a:lnTo>
                  <a:lnTo>
                    <a:pt x="9131" y="0"/>
                  </a:lnTo>
                  <a:lnTo>
                    <a:pt x="12179" y="762"/>
                  </a:lnTo>
                  <a:lnTo>
                    <a:pt x="15227" y="1524"/>
                  </a:lnTo>
                  <a:lnTo>
                    <a:pt x="17525" y="3810"/>
                  </a:lnTo>
                  <a:lnTo>
                    <a:pt x="18288" y="6096"/>
                  </a:lnTo>
                  <a:lnTo>
                    <a:pt x="19050" y="9143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07" name="object 5207"/>
            <p:cNvSpPr/>
            <p:nvPr/>
          </p:nvSpPr>
          <p:spPr>
            <a:xfrm>
              <a:off x="9093593" y="2180844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0"/>
                  </a:moveTo>
                  <a:lnTo>
                    <a:pt x="9131" y="0"/>
                  </a:lnTo>
                  <a:lnTo>
                    <a:pt x="0" y="0"/>
                  </a:lnTo>
                  <a:lnTo>
                    <a:pt x="762" y="3048"/>
                  </a:lnTo>
                  <a:lnTo>
                    <a:pt x="1524" y="5334"/>
                  </a:lnTo>
                  <a:lnTo>
                    <a:pt x="3810" y="7620"/>
                  </a:lnTo>
                  <a:lnTo>
                    <a:pt x="6845" y="9144"/>
                  </a:lnTo>
                  <a:lnTo>
                    <a:pt x="9131" y="9144"/>
                  </a:lnTo>
                  <a:lnTo>
                    <a:pt x="15100" y="9994"/>
                  </a:lnTo>
                  <a:lnTo>
                    <a:pt x="18440" y="554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08" name="object 5208"/>
            <p:cNvSpPr/>
            <p:nvPr/>
          </p:nvSpPr>
          <p:spPr>
            <a:xfrm>
              <a:off x="9093593" y="2180844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0"/>
                  </a:moveTo>
                  <a:lnTo>
                    <a:pt x="18440" y="5549"/>
                  </a:lnTo>
                  <a:lnTo>
                    <a:pt x="15100" y="9994"/>
                  </a:lnTo>
                  <a:lnTo>
                    <a:pt x="9131" y="9144"/>
                  </a:lnTo>
                  <a:lnTo>
                    <a:pt x="6845" y="9144"/>
                  </a:lnTo>
                  <a:lnTo>
                    <a:pt x="3810" y="7620"/>
                  </a:lnTo>
                  <a:lnTo>
                    <a:pt x="1524" y="5334"/>
                  </a:lnTo>
                  <a:lnTo>
                    <a:pt x="762" y="3048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09" name="object 5209"/>
            <p:cNvSpPr/>
            <p:nvPr/>
          </p:nvSpPr>
          <p:spPr>
            <a:xfrm>
              <a:off x="9093593" y="181889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10" name="object 5210"/>
            <p:cNvSpPr/>
            <p:nvPr/>
          </p:nvSpPr>
          <p:spPr>
            <a:xfrm>
              <a:off x="9093593" y="181889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50"/>
                  </a:lnTo>
                  <a:lnTo>
                    <a:pt x="19050" y="361950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11" name="object 5211"/>
            <p:cNvSpPr/>
            <p:nvPr/>
          </p:nvSpPr>
          <p:spPr>
            <a:xfrm>
              <a:off x="9093593" y="1809216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9677"/>
                  </a:moveTo>
                  <a:lnTo>
                    <a:pt x="15755" y="2444"/>
                  </a:lnTo>
                  <a:lnTo>
                    <a:pt x="9544" y="0"/>
                  </a:lnTo>
                  <a:lnTo>
                    <a:pt x="3323" y="2394"/>
                  </a:lnTo>
                  <a:lnTo>
                    <a:pt x="0" y="9677"/>
                  </a:lnTo>
                  <a:lnTo>
                    <a:pt x="9131" y="9677"/>
                  </a:lnTo>
                  <a:lnTo>
                    <a:pt x="19050" y="9677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12" name="object 5212"/>
            <p:cNvSpPr/>
            <p:nvPr/>
          </p:nvSpPr>
          <p:spPr>
            <a:xfrm>
              <a:off x="9093593" y="1809216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0" y="9677"/>
                  </a:moveTo>
                  <a:lnTo>
                    <a:pt x="3323" y="2394"/>
                  </a:lnTo>
                  <a:lnTo>
                    <a:pt x="9544" y="0"/>
                  </a:lnTo>
                  <a:lnTo>
                    <a:pt x="15755" y="2444"/>
                  </a:lnTo>
                  <a:lnTo>
                    <a:pt x="19050" y="9677"/>
                  </a:lnTo>
                </a:path>
              </a:pathLst>
            </a:custGeom>
            <a:ln w="3175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13" name="object 5213"/>
            <p:cNvSpPr/>
            <p:nvPr/>
          </p:nvSpPr>
          <p:spPr>
            <a:xfrm>
              <a:off x="9093593" y="181889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9131" y="0"/>
                  </a:lnTo>
                  <a:lnTo>
                    <a:pt x="0" y="0"/>
                  </a:lnTo>
                  <a:lnTo>
                    <a:pt x="762" y="3048"/>
                  </a:lnTo>
                  <a:lnTo>
                    <a:pt x="1524" y="5334"/>
                  </a:lnTo>
                  <a:lnTo>
                    <a:pt x="3810" y="7620"/>
                  </a:lnTo>
                  <a:lnTo>
                    <a:pt x="6845" y="8382"/>
                  </a:lnTo>
                  <a:lnTo>
                    <a:pt x="9131" y="9144"/>
                  </a:lnTo>
                  <a:lnTo>
                    <a:pt x="15227" y="7620"/>
                  </a:lnTo>
                  <a:lnTo>
                    <a:pt x="17525" y="5334"/>
                  </a:lnTo>
                  <a:lnTo>
                    <a:pt x="18288" y="304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14" name="object 5214"/>
            <p:cNvSpPr/>
            <p:nvPr/>
          </p:nvSpPr>
          <p:spPr>
            <a:xfrm>
              <a:off x="9093593" y="181889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8288" y="3048"/>
                  </a:lnTo>
                  <a:lnTo>
                    <a:pt x="17525" y="5334"/>
                  </a:lnTo>
                  <a:lnTo>
                    <a:pt x="15227" y="7620"/>
                  </a:lnTo>
                  <a:lnTo>
                    <a:pt x="9131" y="9144"/>
                  </a:lnTo>
                  <a:lnTo>
                    <a:pt x="6845" y="8382"/>
                  </a:lnTo>
                  <a:lnTo>
                    <a:pt x="3810" y="7620"/>
                  </a:lnTo>
                  <a:lnTo>
                    <a:pt x="1524" y="5334"/>
                  </a:lnTo>
                  <a:lnTo>
                    <a:pt x="762" y="3048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15" name="object 5215"/>
            <p:cNvSpPr/>
            <p:nvPr/>
          </p:nvSpPr>
          <p:spPr>
            <a:xfrm>
              <a:off x="9093593" y="1456944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49"/>
                  </a:lnTo>
                  <a:lnTo>
                    <a:pt x="19050" y="361949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16" name="object 5216"/>
            <p:cNvSpPr/>
            <p:nvPr/>
          </p:nvSpPr>
          <p:spPr>
            <a:xfrm>
              <a:off x="9093593" y="1456944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49"/>
                  </a:lnTo>
                  <a:lnTo>
                    <a:pt x="19050" y="361949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17" name="object 5217"/>
            <p:cNvSpPr/>
            <p:nvPr/>
          </p:nvSpPr>
          <p:spPr>
            <a:xfrm>
              <a:off x="9093593" y="1447800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9144"/>
                  </a:moveTo>
                  <a:lnTo>
                    <a:pt x="18288" y="6096"/>
                  </a:lnTo>
                  <a:lnTo>
                    <a:pt x="17525" y="3810"/>
                  </a:lnTo>
                  <a:lnTo>
                    <a:pt x="15227" y="1524"/>
                  </a:lnTo>
                  <a:lnTo>
                    <a:pt x="9131" y="0"/>
                  </a:lnTo>
                  <a:lnTo>
                    <a:pt x="6845" y="762"/>
                  </a:lnTo>
                  <a:lnTo>
                    <a:pt x="3810" y="1524"/>
                  </a:lnTo>
                  <a:lnTo>
                    <a:pt x="1524" y="3810"/>
                  </a:lnTo>
                  <a:lnTo>
                    <a:pt x="762" y="6096"/>
                  </a:lnTo>
                  <a:lnTo>
                    <a:pt x="0" y="9144"/>
                  </a:lnTo>
                  <a:lnTo>
                    <a:pt x="9131" y="9144"/>
                  </a:lnTo>
                  <a:lnTo>
                    <a:pt x="19050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218" name="object 5218"/>
          <p:cNvSpPr txBox="1"/>
          <p:nvPr/>
        </p:nvSpPr>
        <p:spPr>
          <a:xfrm>
            <a:off x="14158143" y="1672792"/>
            <a:ext cx="178062" cy="315526"/>
          </a:xfrm>
          <a:prstGeom prst="rect">
            <a:avLst/>
          </a:prstGeom>
        </p:spPr>
        <p:txBody>
          <a:bodyPr vert="vert270" wrap="square" lIns="0" tIns="5187" rIns="0" bIns="0" rtlCol="0">
            <a:spAutoFit/>
          </a:bodyPr>
          <a:lstStyle/>
          <a:p>
            <a:pPr marL="17289">
              <a:spcBef>
                <a:spcPts val="41"/>
              </a:spcBef>
            </a:pPr>
            <a:r>
              <a:rPr sz="1157" dirty="0">
                <a:latin typeface="Arial MT"/>
                <a:cs typeface="Arial MT"/>
              </a:rPr>
              <a:t>Ø</a:t>
            </a:r>
            <a:r>
              <a:rPr sz="1157" spc="-7" dirty="0">
                <a:latin typeface="Arial MT"/>
                <a:cs typeface="Arial MT"/>
              </a:rPr>
              <a:t>4</a:t>
            </a:r>
            <a:r>
              <a:rPr sz="1157" dirty="0">
                <a:latin typeface="Arial MT"/>
                <a:cs typeface="Arial MT"/>
              </a:rPr>
              <a:t>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5219" name="object 5219"/>
          <p:cNvGrpSpPr/>
          <p:nvPr/>
        </p:nvGrpSpPr>
        <p:grpSpPr>
          <a:xfrm>
            <a:off x="6502245" y="1170615"/>
            <a:ext cx="7769711" cy="6037345"/>
            <a:chOff x="3406152" y="859896"/>
            <a:chExt cx="5707380" cy="4434840"/>
          </a:xfrm>
        </p:grpSpPr>
        <p:sp>
          <p:nvSpPr>
            <p:cNvPr id="5220" name="object 5220"/>
            <p:cNvSpPr/>
            <p:nvPr/>
          </p:nvSpPr>
          <p:spPr>
            <a:xfrm>
              <a:off x="3406787" y="4655991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19050" y="9734"/>
                  </a:moveTo>
                  <a:lnTo>
                    <a:pt x="15262" y="2590"/>
                  </a:lnTo>
                  <a:lnTo>
                    <a:pt x="9258" y="0"/>
                  </a:lnTo>
                  <a:lnTo>
                    <a:pt x="3387" y="2276"/>
                  </a:lnTo>
                  <a:lnTo>
                    <a:pt x="0" y="9734"/>
                  </a:lnTo>
                  <a:lnTo>
                    <a:pt x="9144" y="9734"/>
                  </a:lnTo>
                  <a:lnTo>
                    <a:pt x="19050" y="973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21" name="object 5221"/>
            <p:cNvSpPr/>
            <p:nvPr/>
          </p:nvSpPr>
          <p:spPr>
            <a:xfrm>
              <a:off x="3406787" y="4656177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60">
                  <a:moveTo>
                    <a:pt x="0" y="9548"/>
                  </a:moveTo>
                  <a:lnTo>
                    <a:pt x="2883" y="2321"/>
                  </a:lnTo>
                  <a:lnTo>
                    <a:pt x="9029" y="0"/>
                  </a:lnTo>
                  <a:lnTo>
                    <a:pt x="15423" y="2453"/>
                  </a:lnTo>
                  <a:lnTo>
                    <a:pt x="19050" y="9548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22" name="object 5222"/>
            <p:cNvSpPr/>
            <p:nvPr/>
          </p:nvSpPr>
          <p:spPr>
            <a:xfrm>
              <a:off x="3406787" y="4665726"/>
              <a:ext cx="19050" cy="144145"/>
            </a:xfrm>
            <a:custGeom>
              <a:avLst/>
              <a:gdLst/>
              <a:ahLst/>
              <a:cxnLst/>
              <a:rect l="l" t="t" r="r" b="b"/>
              <a:pathLst>
                <a:path w="19050" h="144145">
                  <a:moveTo>
                    <a:pt x="19050" y="144017"/>
                  </a:moveTo>
                  <a:lnTo>
                    <a:pt x="19050" y="0"/>
                  </a:lnTo>
                  <a:lnTo>
                    <a:pt x="0" y="0"/>
                  </a:lnTo>
                  <a:lnTo>
                    <a:pt x="0" y="144017"/>
                  </a:lnTo>
                  <a:lnTo>
                    <a:pt x="19050" y="14401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23" name="object 5223"/>
            <p:cNvSpPr/>
            <p:nvPr/>
          </p:nvSpPr>
          <p:spPr>
            <a:xfrm>
              <a:off x="3406787" y="4665726"/>
              <a:ext cx="19050" cy="144145"/>
            </a:xfrm>
            <a:custGeom>
              <a:avLst/>
              <a:gdLst/>
              <a:ahLst/>
              <a:cxnLst/>
              <a:rect l="l" t="t" r="r" b="b"/>
              <a:pathLst>
                <a:path w="19050" h="144145">
                  <a:moveTo>
                    <a:pt x="19050" y="144017"/>
                  </a:moveTo>
                  <a:lnTo>
                    <a:pt x="19050" y="0"/>
                  </a:lnTo>
                  <a:lnTo>
                    <a:pt x="0" y="0"/>
                  </a:lnTo>
                  <a:lnTo>
                    <a:pt x="0" y="144017"/>
                  </a:lnTo>
                  <a:lnTo>
                    <a:pt x="19050" y="144017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24" name="object 5224"/>
            <p:cNvSpPr/>
            <p:nvPr/>
          </p:nvSpPr>
          <p:spPr>
            <a:xfrm>
              <a:off x="3406787" y="4809744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3194" y="7211"/>
                  </a:lnTo>
                  <a:lnTo>
                    <a:pt x="9258" y="9420"/>
                  </a:lnTo>
                  <a:lnTo>
                    <a:pt x="15455" y="691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25" name="object 5225"/>
            <p:cNvSpPr/>
            <p:nvPr/>
          </p:nvSpPr>
          <p:spPr>
            <a:xfrm>
              <a:off x="3406787" y="4809744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5523" y="6925"/>
                  </a:lnTo>
                  <a:lnTo>
                    <a:pt x="9020" y="9315"/>
                  </a:lnTo>
                  <a:lnTo>
                    <a:pt x="2769" y="7047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26" name="object 5226"/>
            <p:cNvSpPr/>
            <p:nvPr/>
          </p:nvSpPr>
          <p:spPr>
            <a:xfrm>
              <a:off x="6249720" y="5274564"/>
              <a:ext cx="10160" cy="19050"/>
            </a:xfrm>
            <a:custGeom>
              <a:avLst/>
              <a:gdLst/>
              <a:ahLst/>
              <a:cxnLst/>
              <a:rect l="l" t="t" r="r" b="b"/>
              <a:pathLst>
                <a:path w="10160" h="19050">
                  <a:moveTo>
                    <a:pt x="9994" y="19050"/>
                  </a:moveTo>
                  <a:lnTo>
                    <a:pt x="9994" y="9906"/>
                  </a:lnTo>
                  <a:lnTo>
                    <a:pt x="9994" y="0"/>
                  </a:lnTo>
                  <a:lnTo>
                    <a:pt x="4445" y="596"/>
                  </a:lnTo>
                  <a:lnTo>
                    <a:pt x="0" y="3937"/>
                  </a:lnTo>
                  <a:lnTo>
                    <a:pt x="850" y="9906"/>
                  </a:lnTo>
                  <a:lnTo>
                    <a:pt x="850" y="12191"/>
                  </a:lnTo>
                  <a:lnTo>
                    <a:pt x="2362" y="15239"/>
                  </a:lnTo>
                  <a:lnTo>
                    <a:pt x="4648" y="17525"/>
                  </a:lnTo>
                  <a:lnTo>
                    <a:pt x="6946" y="18287"/>
                  </a:lnTo>
                  <a:lnTo>
                    <a:pt x="9994" y="1905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27" name="object 5227"/>
            <p:cNvSpPr/>
            <p:nvPr/>
          </p:nvSpPr>
          <p:spPr>
            <a:xfrm>
              <a:off x="6249720" y="5274564"/>
              <a:ext cx="10160" cy="19050"/>
            </a:xfrm>
            <a:custGeom>
              <a:avLst/>
              <a:gdLst/>
              <a:ahLst/>
              <a:cxnLst/>
              <a:rect l="l" t="t" r="r" b="b"/>
              <a:pathLst>
                <a:path w="10160" h="19050">
                  <a:moveTo>
                    <a:pt x="9994" y="19050"/>
                  </a:moveTo>
                  <a:lnTo>
                    <a:pt x="6946" y="18287"/>
                  </a:lnTo>
                  <a:lnTo>
                    <a:pt x="4648" y="17525"/>
                  </a:lnTo>
                  <a:lnTo>
                    <a:pt x="2362" y="15239"/>
                  </a:lnTo>
                  <a:lnTo>
                    <a:pt x="850" y="12191"/>
                  </a:lnTo>
                  <a:lnTo>
                    <a:pt x="850" y="9906"/>
                  </a:lnTo>
                  <a:lnTo>
                    <a:pt x="0" y="3937"/>
                  </a:lnTo>
                  <a:lnTo>
                    <a:pt x="4445" y="596"/>
                  </a:lnTo>
                  <a:lnTo>
                    <a:pt x="9994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28" name="object 5228"/>
            <p:cNvSpPr/>
            <p:nvPr/>
          </p:nvSpPr>
          <p:spPr>
            <a:xfrm>
              <a:off x="6259715" y="5274564"/>
              <a:ext cx="491490" cy="19050"/>
            </a:xfrm>
            <a:custGeom>
              <a:avLst/>
              <a:gdLst/>
              <a:ahLst/>
              <a:cxnLst/>
              <a:rect l="l" t="t" r="r" b="b"/>
              <a:pathLst>
                <a:path w="491490" h="19050">
                  <a:moveTo>
                    <a:pt x="491489" y="19050"/>
                  </a:moveTo>
                  <a:lnTo>
                    <a:pt x="491489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491489" y="1905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29" name="object 5229"/>
            <p:cNvSpPr/>
            <p:nvPr/>
          </p:nvSpPr>
          <p:spPr>
            <a:xfrm>
              <a:off x="6259715" y="5274564"/>
              <a:ext cx="491490" cy="19050"/>
            </a:xfrm>
            <a:custGeom>
              <a:avLst/>
              <a:gdLst/>
              <a:ahLst/>
              <a:cxnLst/>
              <a:rect l="l" t="t" r="r" b="b"/>
              <a:pathLst>
                <a:path w="491490" h="19050">
                  <a:moveTo>
                    <a:pt x="0" y="0"/>
                  </a:moveTo>
                  <a:lnTo>
                    <a:pt x="0" y="19050"/>
                  </a:lnTo>
                  <a:lnTo>
                    <a:pt x="491489" y="19050"/>
                  </a:lnTo>
                  <a:lnTo>
                    <a:pt x="491489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30" name="object 5230"/>
            <p:cNvSpPr/>
            <p:nvPr/>
          </p:nvSpPr>
          <p:spPr>
            <a:xfrm>
              <a:off x="6751205" y="5274564"/>
              <a:ext cx="10160" cy="19050"/>
            </a:xfrm>
            <a:custGeom>
              <a:avLst/>
              <a:gdLst/>
              <a:ahLst/>
              <a:cxnLst/>
              <a:rect l="l" t="t" r="r" b="b"/>
              <a:pathLst>
                <a:path w="10159" h="19050">
                  <a:moveTo>
                    <a:pt x="9667" y="9501"/>
                  </a:moveTo>
                  <a:lnTo>
                    <a:pt x="7225" y="3289"/>
                  </a:lnTo>
                  <a:lnTo>
                    <a:pt x="0" y="0"/>
                  </a:lnTo>
                  <a:lnTo>
                    <a:pt x="0" y="9906"/>
                  </a:lnTo>
                  <a:lnTo>
                    <a:pt x="0" y="19050"/>
                  </a:lnTo>
                  <a:lnTo>
                    <a:pt x="7275" y="15725"/>
                  </a:lnTo>
                  <a:lnTo>
                    <a:pt x="9667" y="950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31" name="object 5231"/>
            <p:cNvSpPr/>
            <p:nvPr/>
          </p:nvSpPr>
          <p:spPr>
            <a:xfrm>
              <a:off x="9093593" y="1447800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9144"/>
                  </a:moveTo>
                  <a:lnTo>
                    <a:pt x="762" y="6096"/>
                  </a:lnTo>
                  <a:lnTo>
                    <a:pt x="1524" y="3810"/>
                  </a:lnTo>
                  <a:lnTo>
                    <a:pt x="3810" y="1524"/>
                  </a:lnTo>
                  <a:lnTo>
                    <a:pt x="6845" y="762"/>
                  </a:lnTo>
                  <a:lnTo>
                    <a:pt x="9131" y="0"/>
                  </a:lnTo>
                  <a:lnTo>
                    <a:pt x="15227" y="1524"/>
                  </a:lnTo>
                  <a:lnTo>
                    <a:pt x="17525" y="3810"/>
                  </a:lnTo>
                  <a:lnTo>
                    <a:pt x="18288" y="6096"/>
                  </a:lnTo>
                  <a:lnTo>
                    <a:pt x="19050" y="914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32" name="object 5232"/>
            <p:cNvSpPr/>
            <p:nvPr/>
          </p:nvSpPr>
          <p:spPr>
            <a:xfrm>
              <a:off x="9093593" y="123215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9131" y="0"/>
                  </a:lnTo>
                  <a:lnTo>
                    <a:pt x="0" y="0"/>
                  </a:lnTo>
                  <a:lnTo>
                    <a:pt x="762" y="2285"/>
                  </a:lnTo>
                  <a:lnTo>
                    <a:pt x="1524" y="5333"/>
                  </a:lnTo>
                  <a:lnTo>
                    <a:pt x="3810" y="7619"/>
                  </a:lnTo>
                  <a:lnTo>
                    <a:pt x="6845" y="8381"/>
                  </a:lnTo>
                  <a:lnTo>
                    <a:pt x="9131" y="9143"/>
                  </a:lnTo>
                  <a:lnTo>
                    <a:pt x="15227" y="7619"/>
                  </a:lnTo>
                  <a:lnTo>
                    <a:pt x="17525" y="5333"/>
                  </a:lnTo>
                  <a:lnTo>
                    <a:pt x="18288" y="228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33" name="object 5233"/>
            <p:cNvSpPr/>
            <p:nvPr/>
          </p:nvSpPr>
          <p:spPr>
            <a:xfrm>
              <a:off x="9093593" y="123215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18288" y="2285"/>
                  </a:lnTo>
                  <a:lnTo>
                    <a:pt x="17525" y="5333"/>
                  </a:lnTo>
                  <a:lnTo>
                    <a:pt x="15227" y="7619"/>
                  </a:lnTo>
                  <a:lnTo>
                    <a:pt x="12179" y="8381"/>
                  </a:lnTo>
                  <a:lnTo>
                    <a:pt x="9131" y="9143"/>
                  </a:lnTo>
                  <a:lnTo>
                    <a:pt x="6845" y="8381"/>
                  </a:lnTo>
                  <a:lnTo>
                    <a:pt x="3810" y="7619"/>
                  </a:lnTo>
                  <a:lnTo>
                    <a:pt x="1524" y="5333"/>
                  </a:lnTo>
                  <a:lnTo>
                    <a:pt x="762" y="2285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34" name="object 5234"/>
            <p:cNvSpPr/>
            <p:nvPr/>
          </p:nvSpPr>
          <p:spPr>
            <a:xfrm>
              <a:off x="9093593" y="87020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49"/>
                  </a:lnTo>
                  <a:lnTo>
                    <a:pt x="19050" y="361949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35" name="object 5235"/>
            <p:cNvSpPr/>
            <p:nvPr/>
          </p:nvSpPr>
          <p:spPr>
            <a:xfrm>
              <a:off x="9093593" y="870203"/>
              <a:ext cx="19050" cy="361950"/>
            </a:xfrm>
            <a:custGeom>
              <a:avLst/>
              <a:gdLst/>
              <a:ahLst/>
              <a:cxnLst/>
              <a:rect l="l" t="t" r="r" b="b"/>
              <a:pathLst>
                <a:path w="19050" h="361950">
                  <a:moveTo>
                    <a:pt x="0" y="0"/>
                  </a:moveTo>
                  <a:lnTo>
                    <a:pt x="0" y="361949"/>
                  </a:lnTo>
                  <a:lnTo>
                    <a:pt x="19050" y="361949"/>
                  </a:lnTo>
                  <a:lnTo>
                    <a:pt x="1905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36" name="object 5236"/>
            <p:cNvSpPr/>
            <p:nvPr/>
          </p:nvSpPr>
          <p:spPr>
            <a:xfrm>
              <a:off x="9093593" y="860531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59">
                  <a:moveTo>
                    <a:pt x="19050" y="9672"/>
                  </a:moveTo>
                  <a:lnTo>
                    <a:pt x="15755" y="2441"/>
                  </a:lnTo>
                  <a:lnTo>
                    <a:pt x="9544" y="0"/>
                  </a:lnTo>
                  <a:lnTo>
                    <a:pt x="3323" y="2394"/>
                  </a:lnTo>
                  <a:lnTo>
                    <a:pt x="0" y="9672"/>
                  </a:lnTo>
                  <a:lnTo>
                    <a:pt x="9131" y="9672"/>
                  </a:lnTo>
                  <a:lnTo>
                    <a:pt x="19050" y="96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37" name="object 5237"/>
            <p:cNvSpPr/>
            <p:nvPr/>
          </p:nvSpPr>
          <p:spPr>
            <a:xfrm>
              <a:off x="9093593" y="860531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59">
                  <a:moveTo>
                    <a:pt x="0" y="9672"/>
                  </a:moveTo>
                  <a:lnTo>
                    <a:pt x="3323" y="2394"/>
                  </a:lnTo>
                  <a:lnTo>
                    <a:pt x="9544" y="0"/>
                  </a:lnTo>
                  <a:lnTo>
                    <a:pt x="15755" y="2441"/>
                  </a:lnTo>
                  <a:lnTo>
                    <a:pt x="19050" y="967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238" name="object 5238"/>
          <p:cNvSpPr txBox="1"/>
          <p:nvPr/>
        </p:nvSpPr>
        <p:spPr>
          <a:xfrm>
            <a:off x="11051167" y="7081813"/>
            <a:ext cx="317255" cy="197266"/>
          </a:xfrm>
          <a:prstGeom prst="rect">
            <a:avLst/>
          </a:prstGeom>
        </p:spPr>
        <p:txBody>
          <a:bodyPr vert="horz" wrap="square" lIns="0" tIns="19018" rIns="0" bIns="0" rtlCol="0">
            <a:spAutoFit/>
          </a:bodyPr>
          <a:lstStyle/>
          <a:p>
            <a:pPr marL="17289">
              <a:spcBef>
                <a:spcPts val="150"/>
              </a:spcBef>
            </a:pPr>
            <a:r>
              <a:rPr sz="1157" spc="7" dirty="0">
                <a:solidFill>
                  <a:srgbClr val="0000FF"/>
                </a:solidFill>
                <a:latin typeface="Arial MT"/>
                <a:cs typeface="Arial MT"/>
              </a:rPr>
              <a:t>Ø90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5239" name="object 5239"/>
          <p:cNvGrpSpPr/>
          <p:nvPr/>
        </p:nvGrpSpPr>
        <p:grpSpPr>
          <a:xfrm>
            <a:off x="11055151" y="7179633"/>
            <a:ext cx="950899" cy="27663"/>
            <a:chOff x="6750570" y="5273928"/>
            <a:chExt cx="698500" cy="20320"/>
          </a:xfrm>
        </p:grpSpPr>
        <p:sp>
          <p:nvSpPr>
            <p:cNvPr id="5240" name="object 5240"/>
            <p:cNvSpPr/>
            <p:nvPr/>
          </p:nvSpPr>
          <p:spPr>
            <a:xfrm>
              <a:off x="6751205" y="5274563"/>
              <a:ext cx="10160" cy="19050"/>
            </a:xfrm>
            <a:custGeom>
              <a:avLst/>
              <a:gdLst/>
              <a:ahLst/>
              <a:cxnLst/>
              <a:rect l="l" t="t" r="r" b="b"/>
              <a:pathLst>
                <a:path w="10159" h="19050">
                  <a:moveTo>
                    <a:pt x="0" y="0"/>
                  </a:moveTo>
                  <a:lnTo>
                    <a:pt x="7225" y="3289"/>
                  </a:lnTo>
                  <a:lnTo>
                    <a:pt x="9667" y="9501"/>
                  </a:lnTo>
                  <a:lnTo>
                    <a:pt x="7275" y="15725"/>
                  </a:lnTo>
                  <a:lnTo>
                    <a:pt x="0" y="1905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41" name="object 5241"/>
            <p:cNvSpPr/>
            <p:nvPr/>
          </p:nvSpPr>
          <p:spPr>
            <a:xfrm>
              <a:off x="6967423" y="5274563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9334" y="19050"/>
                  </a:moveTo>
                  <a:lnTo>
                    <a:pt x="9334" y="9906"/>
                  </a:lnTo>
                  <a:lnTo>
                    <a:pt x="9334" y="0"/>
                  </a:lnTo>
                  <a:lnTo>
                    <a:pt x="3238" y="787"/>
                  </a:lnTo>
                  <a:lnTo>
                    <a:pt x="0" y="2692"/>
                  </a:lnTo>
                  <a:lnTo>
                    <a:pt x="177" y="9906"/>
                  </a:lnTo>
                  <a:lnTo>
                    <a:pt x="469" y="16890"/>
                  </a:lnTo>
                  <a:lnTo>
                    <a:pt x="3390" y="18148"/>
                  </a:lnTo>
                  <a:lnTo>
                    <a:pt x="9334" y="1905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42" name="object 5242"/>
            <p:cNvSpPr/>
            <p:nvPr/>
          </p:nvSpPr>
          <p:spPr>
            <a:xfrm>
              <a:off x="6967423" y="5274563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9334" y="19050"/>
                  </a:moveTo>
                  <a:lnTo>
                    <a:pt x="3390" y="18148"/>
                  </a:lnTo>
                  <a:lnTo>
                    <a:pt x="469" y="16890"/>
                  </a:lnTo>
                  <a:lnTo>
                    <a:pt x="177" y="9906"/>
                  </a:lnTo>
                  <a:lnTo>
                    <a:pt x="0" y="2692"/>
                  </a:lnTo>
                  <a:lnTo>
                    <a:pt x="3238" y="787"/>
                  </a:lnTo>
                  <a:lnTo>
                    <a:pt x="9334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43" name="object 5243"/>
            <p:cNvSpPr/>
            <p:nvPr/>
          </p:nvSpPr>
          <p:spPr>
            <a:xfrm>
              <a:off x="6976757" y="5274563"/>
              <a:ext cx="462280" cy="19050"/>
            </a:xfrm>
            <a:custGeom>
              <a:avLst/>
              <a:gdLst/>
              <a:ahLst/>
              <a:cxnLst/>
              <a:rect l="l" t="t" r="r" b="b"/>
              <a:pathLst>
                <a:path w="462279" h="19050">
                  <a:moveTo>
                    <a:pt x="461772" y="19050"/>
                  </a:moveTo>
                  <a:lnTo>
                    <a:pt x="461772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461772" y="1905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44" name="object 5244"/>
            <p:cNvSpPr/>
            <p:nvPr/>
          </p:nvSpPr>
          <p:spPr>
            <a:xfrm>
              <a:off x="6976757" y="5274563"/>
              <a:ext cx="462280" cy="19050"/>
            </a:xfrm>
            <a:custGeom>
              <a:avLst/>
              <a:gdLst/>
              <a:ahLst/>
              <a:cxnLst/>
              <a:rect l="l" t="t" r="r" b="b"/>
              <a:pathLst>
                <a:path w="462279" h="19050">
                  <a:moveTo>
                    <a:pt x="0" y="0"/>
                  </a:moveTo>
                  <a:lnTo>
                    <a:pt x="0" y="19050"/>
                  </a:lnTo>
                  <a:lnTo>
                    <a:pt x="461772" y="19050"/>
                  </a:lnTo>
                  <a:lnTo>
                    <a:pt x="46177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45" name="object 5245"/>
            <p:cNvSpPr/>
            <p:nvPr/>
          </p:nvSpPr>
          <p:spPr>
            <a:xfrm>
              <a:off x="7438529" y="5274563"/>
              <a:ext cx="10160" cy="19050"/>
            </a:xfrm>
            <a:custGeom>
              <a:avLst/>
              <a:gdLst/>
              <a:ahLst/>
              <a:cxnLst/>
              <a:rect l="l" t="t" r="r" b="b"/>
              <a:pathLst>
                <a:path w="10159" h="19050">
                  <a:moveTo>
                    <a:pt x="9982" y="3937"/>
                  </a:moveTo>
                  <a:lnTo>
                    <a:pt x="5537" y="596"/>
                  </a:lnTo>
                  <a:lnTo>
                    <a:pt x="0" y="0"/>
                  </a:lnTo>
                  <a:lnTo>
                    <a:pt x="0" y="9906"/>
                  </a:lnTo>
                  <a:lnTo>
                    <a:pt x="0" y="19050"/>
                  </a:lnTo>
                  <a:lnTo>
                    <a:pt x="3048" y="18287"/>
                  </a:lnTo>
                  <a:lnTo>
                    <a:pt x="5321" y="17525"/>
                  </a:lnTo>
                  <a:lnTo>
                    <a:pt x="7607" y="15239"/>
                  </a:lnTo>
                  <a:lnTo>
                    <a:pt x="9144" y="12191"/>
                  </a:lnTo>
                  <a:lnTo>
                    <a:pt x="9144" y="9906"/>
                  </a:lnTo>
                  <a:lnTo>
                    <a:pt x="9982" y="393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246" name="object 5246"/>
          <p:cNvSpPr txBox="1"/>
          <p:nvPr/>
        </p:nvSpPr>
        <p:spPr>
          <a:xfrm>
            <a:off x="11986851" y="7081813"/>
            <a:ext cx="317255" cy="197266"/>
          </a:xfrm>
          <a:prstGeom prst="rect">
            <a:avLst/>
          </a:prstGeom>
        </p:spPr>
        <p:txBody>
          <a:bodyPr vert="horz" wrap="square" lIns="0" tIns="19018" rIns="0" bIns="0" rtlCol="0">
            <a:spAutoFit/>
          </a:bodyPr>
          <a:lstStyle/>
          <a:p>
            <a:pPr marL="17289">
              <a:spcBef>
                <a:spcPts val="150"/>
              </a:spcBef>
            </a:pPr>
            <a:r>
              <a:rPr sz="1157" spc="7" dirty="0">
                <a:solidFill>
                  <a:srgbClr val="0000FF"/>
                </a:solidFill>
                <a:latin typeface="Arial MT"/>
                <a:cs typeface="Arial MT"/>
              </a:rPr>
              <a:t>Ø90</a:t>
            </a:r>
            <a:endParaRPr sz="1157">
              <a:latin typeface="Arial MT"/>
              <a:cs typeface="Arial MT"/>
            </a:endParaRPr>
          </a:p>
        </p:txBody>
      </p:sp>
      <p:grpSp>
        <p:nvGrpSpPr>
          <p:cNvPr id="5247" name="object 5247"/>
          <p:cNvGrpSpPr/>
          <p:nvPr/>
        </p:nvGrpSpPr>
        <p:grpSpPr>
          <a:xfrm>
            <a:off x="6551120" y="1174621"/>
            <a:ext cx="7742048" cy="8238936"/>
            <a:chOff x="3415919" y="870204"/>
            <a:chExt cx="5687060" cy="6052058"/>
          </a:xfrm>
        </p:grpSpPr>
        <p:sp>
          <p:nvSpPr>
            <p:cNvPr id="5248" name="object 5248"/>
            <p:cNvSpPr/>
            <p:nvPr/>
          </p:nvSpPr>
          <p:spPr>
            <a:xfrm>
              <a:off x="6250571" y="4800428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9315"/>
                  </a:moveTo>
                  <a:lnTo>
                    <a:pt x="15523" y="2389"/>
                  </a:lnTo>
                  <a:lnTo>
                    <a:pt x="9020" y="0"/>
                  </a:lnTo>
                  <a:lnTo>
                    <a:pt x="2769" y="2268"/>
                  </a:lnTo>
                  <a:lnTo>
                    <a:pt x="0" y="9315"/>
                  </a:lnTo>
                  <a:lnTo>
                    <a:pt x="9144" y="9315"/>
                  </a:lnTo>
                  <a:lnTo>
                    <a:pt x="19050" y="931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49" name="object 5249"/>
            <p:cNvSpPr/>
            <p:nvPr/>
          </p:nvSpPr>
          <p:spPr>
            <a:xfrm>
              <a:off x="6250571" y="4800171"/>
              <a:ext cx="18415" cy="10160"/>
            </a:xfrm>
            <a:custGeom>
              <a:avLst/>
              <a:gdLst/>
              <a:ahLst/>
              <a:cxnLst/>
              <a:rect l="l" t="t" r="r" b="b"/>
              <a:pathLst>
                <a:path w="18414" h="10160">
                  <a:moveTo>
                    <a:pt x="0" y="9572"/>
                  </a:moveTo>
                  <a:lnTo>
                    <a:pt x="2834" y="2393"/>
                  </a:lnTo>
                  <a:lnTo>
                    <a:pt x="9139" y="0"/>
                  </a:lnTo>
                  <a:lnTo>
                    <a:pt x="15446" y="2393"/>
                  </a:lnTo>
                  <a:lnTo>
                    <a:pt x="18287" y="9572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50" name="object 5250"/>
            <p:cNvSpPr/>
            <p:nvPr/>
          </p:nvSpPr>
          <p:spPr>
            <a:xfrm>
              <a:off x="6250571" y="4809744"/>
              <a:ext cx="19050" cy="474980"/>
            </a:xfrm>
            <a:custGeom>
              <a:avLst/>
              <a:gdLst/>
              <a:ahLst/>
              <a:cxnLst/>
              <a:rect l="l" t="t" r="r" b="b"/>
              <a:pathLst>
                <a:path w="19050" h="474979">
                  <a:moveTo>
                    <a:pt x="19050" y="474725"/>
                  </a:moveTo>
                  <a:lnTo>
                    <a:pt x="19050" y="0"/>
                  </a:lnTo>
                  <a:lnTo>
                    <a:pt x="0" y="0"/>
                  </a:lnTo>
                  <a:lnTo>
                    <a:pt x="0" y="474725"/>
                  </a:lnTo>
                  <a:lnTo>
                    <a:pt x="19050" y="47472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51" name="object 5251"/>
            <p:cNvSpPr/>
            <p:nvPr/>
          </p:nvSpPr>
          <p:spPr>
            <a:xfrm>
              <a:off x="6250571" y="4809744"/>
              <a:ext cx="19050" cy="474980"/>
            </a:xfrm>
            <a:custGeom>
              <a:avLst/>
              <a:gdLst/>
              <a:ahLst/>
              <a:cxnLst/>
              <a:rect l="l" t="t" r="r" b="b"/>
              <a:pathLst>
                <a:path w="19050" h="474979">
                  <a:moveTo>
                    <a:pt x="19050" y="474725"/>
                  </a:moveTo>
                  <a:lnTo>
                    <a:pt x="19050" y="0"/>
                  </a:lnTo>
                  <a:lnTo>
                    <a:pt x="0" y="0"/>
                  </a:lnTo>
                  <a:lnTo>
                    <a:pt x="0" y="474725"/>
                  </a:lnTo>
                  <a:lnTo>
                    <a:pt x="19050" y="474725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52" name="object 5252"/>
            <p:cNvSpPr/>
            <p:nvPr/>
          </p:nvSpPr>
          <p:spPr>
            <a:xfrm>
              <a:off x="6250571" y="5284470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2269" y="6290"/>
                  </a:lnTo>
                  <a:lnTo>
                    <a:pt x="8277" y="8963"/>
                  </a:lnTo>
                  <a:lnTo>
                    <a:pt x="14909" y="715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53" name="object 5253"/>
            <p:cNvSpPr/>
            <p:nvPr/>
          </p:nvSpPr>
          <p:spPr>
            <a:xfrm>
              <a:off x="6250571" y="5284470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4" h="9525">
                  <a:moveTo>
                    <a:pt x="18287" y="0"/>
                  </a:moveTo>
                  <a:lnTo>
                    <a:pt x="15628" y="6707"/>
                  </a:lnTo>
                  <a:lnTo>
                    <a:pt x="9139" y="8943"/>
                  </a:lnTo>
                  <a:lnTo>
                    <a:pt x="2652" y="6707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54" name="object 5254"/>
            <p:cNvSpPr/>
            <p:nvPr/>
          </p:nvSpPr>
          <p:spPr>
            <a:xfrm>
              <a:off x="3415919" y="870204"/>
              <a:ext cx="5687060" cy="3796029"/>
            </a:xfrm>
            <a:custGeom>
              <a:avLst/>
              <a:gdLst/>
              <a:ahLst/>
              <a:cxnLst/>
              <a:rect l="l" t="t" r="r" b="b"/>
              <a:pathLst>
                <a:path w="5687059" h="3796029">
                  <a:moveTo>
                    <a:pt x="3277374" y="1897379"/>
                  </a:moveTo>
                  <a:lnTo>
                    <a:pt x="3262896" y="1785365"/>
                  </a:lnTo>
                  <a:lnTo>
                    <a:pt x="3219462" y="1680209"/>
                  </a:lnTo>
                  <a:lnTo>
                    <a:pt x="3150107" y="1590294"/>
                  </a:lnTo>
                  <a:lnTo>
                    <a:pt x="3060204" y="1521714"/>
                  </a:lnTo>
                  <a:lnTo>
                    <a:pt x="2955810" y="1478279"/>
                  </a:lnTo>
                  <a:lnTo>
                    <a:pt x="2843796" y="1463802"/>
                  </a:lnTo>
                  <a:lnTo>
                    <a:pt x="2731020" y="1478279"/>
                  </a:lnTo>
                  <a:lnTo>
                    <a:pt x="2626626" y="1521714"/>
                  </a:lnTo>
                  <a:lnTo>
                    <a:pt x="2536710" y="1590294"/>
                  </a:lnTo>
                  <a:lnTo>
                    <a:pt x="2468130" y="1680209"/>
                  </a:lnTo>
                  <a:lnTo>
                    <a:pt x="2424696" y="1785365"/>
                  </a:lnTo>
                  <a:lnTo>
                    <a:pt x="2410218" y="1897379"/>
                  </a:lnTo>
                  <a:lnTo>
                    <a:pt x="2424696" y="2010156"/>
                  </a:lnTo>
                  <a:lnTo>
                    <a:pt x="2468130" y="2114550"/>
                  </a:lnTo>
                  <a:lnTo>
                    <a:pt x="2536710" y="2204466"/>
                  </a:lnTo>
                  <a:lnTo>
                    <a:pt x="2626626" y="2273808"/>
                  </a:lnTo>
                  <a:lnTo>
                    <a:pt x="2731020" y="2317241"/>
                  </a:lnTo>
                  <a:lnTo>
                    <a:pt x="2843796" y="2331720"/>
                  </a:lnTo>
                  <a:lnTo>
                    <a:pt x="2955810" y="2317241"/>
                  </a:lnTo>
                  <a:lnTo>
                    <a:pt x="3060204" y="2273808"/>
                  </a:lnTo>
                  <a:lnTo>
                    <a:pt x="3150107" y="2204466"/>
                  </a:lnTo>
                  <a:lnTo>
                    <a:pt x="3219462" y="2114550"/>
                  </a:lnTo>
                  <a:lnTo>
                    <a:pt x="3262896" y="2010156"/>
                  </a:lnTo>
                  <a:lnTo>
                    <a:pt x="3277374" y="1897379"/>
                  </a:lnTo>
                  <a:close/>
                </a:path>
                <a:path w="5687059" h="3796029">
                  <a:moveTo>
                    <a:pt x="5686806" y="0"/>
                  </a:moveTo>
                  <a:lnTo>
                    <a:pt x="5686806" y="3795521"/>
                  </a:lnTo>
                  <a:lnTo>
                    <a:pt x="0" y="3795522"/>
                  </a:lnTo>
                  <a:lnTo>
                    <a:pt x="0" y="0"/>
                  </a:lnTo>
                  <a:lnTo>
                    <a:pt x="5686806" y="0"/>
                  </a:lnTo>
                  <a:close/>
                </a:path>
                <a:path w="5687059" h="3796029">
                  <a:moveTo>
                    <a:pt x="5331726" y="1463039"/>
                  </a:moveTo>
                  <a:lnTo>
                    <a:pt x="5071122" y="1463039"/>
                  </a:lnTo>
                  <a:lnTo>
                    <a:pt x="5071122" y="2332482"/>
                  </a:lnTo>
                  <a:lnTo>
                    <a:pt x="5331726" y="2332482"/>
                  </a:lnTo>
                </a:path>
                <a:path w="5687059" h="3796029">
                  <a:moveTo>
                    <a:pt x="5331726" y="1724406"/>
                  </a:moveTo>
                  <a:lnTo>
                    <a:pt x="5423928" y="1724406"/>
                  </a:lnTo>
                  <a:lnTo>
                    <a:pt x="5423928" y="2071115"/>
                  </a:lnTo>
                  <a:lnTo>
                    <a:pt x="5331726" y="2071115"/>
                  </a:lnTo>
                </a:path>
                <a:path w="5687059" h="3796029">
                  <a:moveTo>
                    <a:pt x="355104" y="284988"/>
                  </a:moveTo>
                  <a:lnTo>
                    <a:pt x="355104" y="3510534"/>
                  </a:lnTo>
                  <a:lnTo>
                    <a:pt x="5331726" y="3510533"/>
                  </a:lnTo>
                  <a:lnTo>
                    <a:pt x="5331726" y="284987"/>
                  </a:lnTo>
                  <a:lnTo>
                    <a:pt x="355104" y="284988"/>
                  </a:lnTo>
                  <a:close/>
                </a:path>
                <a:path w="5687059" h="3796029">
                  <a:moveTo>
                    <a:pt x="5331726" y="941069"/>
                  </a:moveTo>
                  <a:lnTo>
                    <a:pt x="4549902" y="941069"/>
                  </a:lnTo>
                  <a:lnTo>
                    <a:pt x="4549902" y="2853690"/>
                  </a:lnTo>
                  <a:lnTo>
                    <a:pt x="5331726" y="2853690"/>
                  </a:lnTo>
                </a:path>
                <a:path w="5687059" h="3796029">
                  <a:moveTo>
                    <a:pt x="4549902" y="1550670"/>
                  </a:moveTo>
                  <a:lnTo>
                    <a:pt x="4468367" y="1630679"/>
                  </a:lnTo>
                  <a:lnTo>
                    <a:pt x="4410456" y="1729739"/>
                  </a:lnTo>
                  <a:lnTo>
                    <a:pt x="4380750" y="1840229"/>
                  </a:lnTo>
                  <a:lnTo>
                    <a:pt x="4380750" y="1954529"/>
                  </a:lnTo>
                  <a:lnTo>
                    <a:pt x="4410456" y="2065020"/>
                  </a:lnTo>
                  <a:lnTo>
                    <a:pt x="4468367" y="2164079"/>
                  </a:lnTo>
                  <a:lnTo>
                    <a:pt x="4549902" y="2244852"/>
                  </a:lnTo>
                </a:path>
                <a:path w="5687059" h="3796029">
                  <a:moveTo>
                    <a:pt x="355104" y="1463039"/>
                  </a:moveTo>
                  <a:lnTo>
                    <a:pt x="615708" y="1463039"/>
                  </a:lnTo>
                  <a:lnTo>
                    <a:pt x="615708" y="2332482"/>
                  </a:lnTo>
                  <a:lnTo>
                    <a:pt x="355104" y="2332482"/>
                  </a:lnTo>
                </a:path>
                <a:path w="5687059" h="3796029">
                  <a:moveTo>
                    <a:pt x="355104" y="941069"/>
                  </a:moveTo>
                  <a:lnTo>
                    <a:pt x="1137678" y="941069"/>
                  </a:lnTo>
                  <a:lnTo>
                    <a:pt x="1137678" y="2853690"/>
                  </a:lnTo>
                  <a:lnTo>
                    <a:pt x="355104" y="2853690"/>
                  </a:lnTo>
                </a:path>
                <a:path w="5687059" h="3796029">
                  <a:moveTo>
                    <a:pt x="1137678" y="2244852"/>
                  </a:moveTo>
                  <a:lnTo>
                    <a:pt x="1219212" y="2164079"/>
                  </a:lnTo>
                  <a:lnTo>
                    <a:pt x="1276362" y="2065020"/>
                  </a:lnTo>
                  <a:lnTo>
                    <a:pt x="1306842" y="1954529"/>
                  </a:lnTo>
                  <a:lnTo>
                    <a:pt x="1306842" y="1840229"/>
                  </a:lnTo>
                  <a:lnTo>
                    <a:pt x="1276362" y="1729739"/>
                  </a:lnTo>
                  <a:lnTo>
                    <a:pt x="1219212" y="1630679"/>
                  </a:lnTo>
                  <a:lnTo>
                    <a:pt x="1137678" y="1550670"/>
                  </a:lnTo>
                </a:path>
                <a:path w="5687059" h="3796029">
                  <a:moveTo>
                    <a:pt x="355104" y="1724406"/>
                  </a:moveTo>
                  <a:lnTo>
                    <a:pt x="263664" y="1724406"/>
                  </a:lnTo>
                  <a:lnTo>
                    <a:pt x="263664" y="2071115"/>
                  </a:lnTo>
                  <a:lnTo>
                    <a:pt x="355104" y="2071115"/>
                  </a:lnTo>
                </a:path>
                <a:path w="5687059" h="3796029">
                  <a:moveTo>
                    <a:pt x="803160" y="1897379"/>
                  </a:moveTo>
                  <a:lnTo>
                    <a:pt x="799350" y="1887473"/>
                  </a:lnTo>
                  <a:lnTo>
                    <a:pt x="789444" y="1883664"/>
                  </a:lnTo>
                  <a:lnTo>
                    <a:pt x="779538" y="1887473"/>
                  </a:lnTo>
                  <a:lnTo>
                    <a:pt x="774966" y="1897379"/>
                  </a:lnTo>
                  <a:lnTo>
                    <a:pt x="779538" y="1907285"/>
                  </a:lnTo>
                  <a:lnTo>
                    <a:pt x="789444" y="1911858"/>
                  </a:lnTo>
                  <a:lnTo>
                    <a:pt x="799350" y="1907285"/>
                  </a:lnTo>
                  <a:lnTo>
                    <a:pt x="803160" y="1897379"/>
                  </a:lnTo>
                  <a:close/>
                </a:path>
                <a:path w="5687059" h="3796029">
                  <a:moveTo>
                    <a:pt x="4912626" y="1897379"/>
                  </a:moveTo>
                  <a:lnTo>
                    <a:pt x="4908054" y="1887473"/>
                  </a:lnTo>
                  <a:lnTo>
                    <a:pt x="4898148" y="1883664"/>
                  </a:lnTo>
                  <a:lnTo>
                    <a:pt x="4888230" y="1887473"/>
                  </a:lnTo>
                  <a:lnTo>
                    <a:pt x="4883658" y="1897379"/>
                  </a:lnTo>
                  <a:lnTo>
                    <a:pt x="4888230" y="1907285"/>
                  </a:lnTo>
                  <a:lnTo>
                    <a:pt x="4898148" y="1911858"/>
                  </a:lnTo>
                  <a:lnTo>
                    <a:pt x="4908054" y="1907285"/>
                  </a:lnTo>
                  <a:lnTo>
                    <a:pt x="4912626" y="1897379"/>
                  </a:lnTo>
                  <a:close/>
                </a:path>
                <a:path w="5687059" h="3796029">
                  <a:moveTo>
                    <a:pt x="2843796" y="3510533"/>
                  </a:moveTo>
                  <a:lnTo>
                    <a:pt x="2843796" y="284225"/>
                  </a:lnTo>
                </a:path>
              </a:pathLst>
            </a:custGeom>
            <a:ln w="3175">
              <a:solidFill>
                <a:srgbClr val="5F7E3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55" name="object 5255"/>
            <p:cNvSpPr/>
            <p:nvPr/>
          </p:nvSpPr>
          <p:spPr>
            <a:xfrm>
              <a:off x="7653325" y="5274564"/>
              <a:ext cx="10160" cy="19050"/>
            </a:xfrm>
            <a:custGeom>
              <a:avLst/>
              <a:gdLst/>
              <a:ahLst/>
              <a:cxnLst/>
              <a:rect l="l" t="t" r="r" b="b"/>
              <a:pathLst>
                <a:path w="10159" h="19050">
                  <a:moveTo>
                    <a:pt x="9994" y="19050"/>
                  </a:moveTo>
                  <a:lnTo>
                    <a:pt x="9994" y="9906"/>
                  </a:lnTo>
                  <a:lnTo>
                    <a:pt x="9994" y="0"/>
                  </a:lnTo>
                  <a:lnTo>
                    <a:pt x="4445" y="596"/>
                  </a:lnTo>
                  <a:lnTo>
                    <a:pt x="0" y="3937"/>
                  </a:lnTo>
                  <a:lnTo>
                    <a:pt x="838" y="9906"/>
                  </a:lnTo>
                  <a:lnTo>
                    <a:pt x="838" y="12191"/>
                  </a:lnTo>
                  <a:lnTo>
                    <a:pt x="2362" y="15239"/>
                  </a:lnTo>
                  <a:lnTo>
                    <a:pt x="4648" y="17525"/>
                  </a:lnTo>
                  <a:lnTo>
                    <a:pt x="6946" y="18287"/>
                  </a:lnTo>
                  <a:lnTo>
                    <a:pt x="9994" y="1905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56" name="object 5256"/>
            <p:cNvSpPr/>
            <p:nvPr/>
          </p:nvSpPr>
          <p:spPr>
            <a:xfrm>
              <a:off x="7653325" y="5274564"/>
              <a:ext cx="10160" cy="19050"/>
            </a:xfrm>
            <a:custGeom>
              <a:avLst/>
              <a:gdLst/>
              <a:ahLst/>
              <a:cxnLst/>
              <a:rect l="l" t="t" r="r" b="b"/>
              <a:pathLst>
                <a:path w="10159" h="19050">
                  <a:moveTo>
                    <a:pt x="9994" y="19050"/>
                  </a:moveTo>
                  <a:lnTo>
                    <a:pt x="6946" y="18287"/>
                  </a:lnTo>
                  <a:lnTo>
                    <a:pt x="4648" y="17525"/>
                  </a:lnTo>
                  <a:lnTo>
                    <a:pt x="2362" y="15239"/>
                  </a:lnTo>
                  <a:lnTo>
                    <a:pt x="838" y="12191"/>
                  </a:lnTo>
                  <a:lnTo>
                    <a:pt x="838" y="9906"/>
                  </a:lnTo>
                  <a:lnTo>
                    <a:pt x="0" y="3937"/>
                  </a:lnTo>
                  <a:lnTo>
                    <a:pt x="4445" y="596"/>
                  </a:lnTo>
                  <a:lnTo>
                    <a:pt x="9994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57" name="object 5257"/>
            <p:cNvSpPr/>
            <p:nvPr/>
          </p:nvSpPr>
          <p:spPr>
            <a:xfrm flipV="1">
              <a:off x="7663318" y="5263409"/>
              <a:ext cx="1078612" cy="33584"/>
            </a:xfrm>
            <a:custGeom>
              <a:avLst/>
              <a:gdLst/>
              <a:ahLst/>
              <a:cxnLst/>
              <a:rect l="l" t="t" r="r" b="b"/>
              <a:pathLst>
                <a:path w="492759" h="19050">
                  <a:moveTo>
                    <a:pt x="492251" y="19050"/>
                  </a:moveTo>
                  <a:lnTo>
                    <a:pt x="492251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492251" y="1905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59" name="object 5259"/>
            <p:cNvSpPr/>
            <p:nvPr/>
          </p:nvSpPr>
          <p:spPr>
            <a:xfrm>
              <a:off x="8155571" y="5274564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9143" y="9906"/>
                  </a:moveTo>
                  <a:lnTo>
                    <a:pt x="7619" y="3810"/>
                  </a:lnTo>
                  <a:lnTo>
                    <a:pt x="5333" y="1524"/>
                  </a:lnTo>
                  <a:lnTo>
                    <a:pt x="3047" y="762"/>
                  </a:lnTo>
                  <a:lnTo>
                    <a:pt x="0" y="0"/>
                  </a:lnTo>
                  <a:lnTo>
                    <a:pt x="0" y="9906"/>
                  </a:lnTo>
                  <a:lnTo>
                    <a:pt x="0" y="19050"/>
                  </a:lnTo>
                  <a:lnTo>
                    <a:pt x="3047" y="18287"/>
                  </a:lnTo>
                  <a:lnTo>
                    <a:pt x="5333" y="17525"/>
                  </a:lnTo>
                  <a:lnTo>
                    <a:pt x="7619" y="15239"/>
                  </a:lnTo>
                  <a:lnTo>
                    <a:pt x="8381" y="12191"/>
                  </a:lnTo>
                  <a:lnTo>
                    <a:pt x="9143" y="990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60" name="object 5260"/>
            <p:cNvSpPr/>
            <p:nvPr/>
          </p:nvSpPr>
          <p:spPr>
            <a:xfrm>
              <a:off x="7438529" y="5274564"/>
              <a:ext cx="726440" cy="19050"/>
            </a:xfrm>
            <a:custGeom>
              <a:avLst/>
              <a:gdLst/>
              <a:ahLst/>
              <a:cxnLst/>
              <a:rect l="l" t="t" r="r" b="b"/>
              <a:pathLst>
                <a:path w="726440" h="19050">
                  <a:moveTo>
                    <a:pt x="717042" y="0"/>
                  </a:moveTo>
                  <a:lnTo>
                    <a:pt x="719327" y="762"/>
                  </a:lnTo>
                  <a:lnTo>
                    <a:pt x="722376" y="1524"/>
                  </a:lnTo>
                  <a:lnTo>
                    <a:pt x="724661" y="3810"/>
                  </a:lnTo>
                  <a:lnTo>
                    <a:pt x="726185" y="9906"/>
                  </a:lnTo>
                  <a:lnTo>
                    <a:pt x="725424" y="12191"/>
                  </a:lnTo>
                  <a:lnTo>
                    <a:pt x="724661" y="15239"/>
                  </a:lnTo>
                  <a:lnTo>
                    <a:pt x="722376" y="17525"/>
                  </a:lnTo>
                  <a:lnTo>
                    <a:pt x="719327" y="18287"/>
                  </a:lnTo>
                  <a:lnTo>
                    <a:pt x="717042" y="19050"/>
                  </a:lnTo>
                </a:path>
                <a:path w="726440" h="19050">
                  <a:moveTo>
                    <a:pt x="0" y="0"/>
                  </a:moveTo>
                  <a:lnTo>
                    <a:pt x="3048" y="762"/>
                  </a:lnTo>
                  <a:lnTo>
                    <a:pt x="5321" y="1524"/>
                  </a:lnTo>
                  <a:lnTo>
                    <a:pt x="7607" y="3810"/>
                  </a:lnTo>
                  <a:lnTo>
                    <a:pt x="9144" y="9906"/>
                  </a:lnTo>
                  <a:lnTo>
                    <a:pt x="8369" y="12191"/>
                  </a:lnTo>
                  <a:lnTo>
                    <a:pt x="7607" y="15239"/>
                  </a:lnTo>
                  <a:lnTo>
                    <a:pt x="5321" y="17525"/>
                  </a:lnTo>
                  <a:lnTo>
                    <a:pt x="3048" y="18287"/>
                  </a:lnTo>
                  <a:lnTo>
                    <a:pt x="0" y="1905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61" name="object 5261"/>
            <p:cNvSpPr/>
            <p:nvPr/>
          </p:nvSpPr>
          <p:spPr>
            <a:xfrm>
              <a:off x="3848748" y="6904482"/>
              <a:ext cx="2081530" cy="17780"/>
            </a:xfrm>
            <a:custGeom>
              <a:avLst/>
              <a:gdLst/>
              <a:ahLst/>
              <a:cxnLst/>
              <a:rect l="l" t="t" r="r" b="b"/>
              <a:pathLst>
                <a:path w="2081529" h="17779">
                  <a:moveTo>
                    <a:pt x="2081022" y="0"/>
                  </a:moveTo>
                  <a:lnTo>
                    <a:pt x="0" y="0"/>
                  </a:lnTo>
                  <a:lnTo>
                    <a:pt x="0" y="17526"/>
                  </a:lnTo>
                  <a:lnTo>
                    <a:pt x="2081022" y="17526"/>
                  </a:lnTo>
                  <a:lnTo>
                    <a:pt x="20810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62" name="object 5262"/>
            <p:cNvSpPr/>
            <p:nvPr/>
          </p:nvSpPr>
          <p:spPr>
            <a:xfrm>
              <a:off x="3848747" y="6904482"/>
              <a:ext cx="2081530" cy="17780"/>
            </a:xfrm>
            <a:custGeom>
              <a:avLst/>
              <a:gdLst/>
              <a:ahLst/>
              <a:cxnLst/>
              <a:rect l="l" t="t" r="r" b="b"/>
              <a:pathLst>
                <a:path w="2081529" h="17779">
                  <a:moveTo>
                    <a:pt x="0" y="0"/>
                  </a:moveTo>
                  <a:lnTo>
                    <a:pt x="0" y="17525"/>
                  </a:lnTo>
                  <a:lnTo>
                    <a:pt x="2081022" y="17525"/>
                  </a:lnTo>
                  <a:lnTo>
                    <a:pt x="208102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63" name="object 5263"/>
            <p:cNvSpPr/>
            <p:nvPr/>
          </p:nvSpPr>
          <p:spPr>
            <a:xfrm>
              <a:off x="3848748" y="5718047"/>
              <a:ext cx="2081530" cy="17780"/>
            </a:xfrm>
            <a:custGeom>
              <a:avLst/>
              <a:gdLst/>
              <a:ahLst/>
              <a:cxnLst/>
              <a:rect l="l" t="t" r="r" b="b"/>
              <a:pathLst>
                <a:path w="2081529" h="17779">
                  <a:moveTo>
                    <a:pt x="2081022" y="0"/>
                  </a:moveTo>
                  <a:lnTo>
                    <a:pt x="0" y="0"/>
                  </a:lnTo>
                  <a:lnTo>
                    <a:pt x="0" y="17526"/>
                  </a:lnTo>
                  <a:lnTo>
                    <a:pt x="2081022" y="17526"/>
                  </a:lnTo>
                  <a:lnTo>
                    <a:pt x="20810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64" name="object 5264"/>
            <p:cNvSpPr/>
            <p:nvPr/>
          </p:nvSpPr>
          <p:spPr>
            <a:xfrm>
              <a:off x="3848747" y="5718047"/>
              <a:ext cx="2081530" cy="17780"/>
            </a:xfrm>
            <a:custGeom>
              <a:avLst/>
              <a:gdLst/>
              <a:ahLst/>
              <a:cxnLst/>
              <a:rect l="l" t="t" r="r" b="b"/>
              <a:pathLst>
                <a:path w="2081529" h="17779">
                  <a:moveTo>
                    <a:pt x="0" y="0"/>
                  </a:moveTo>
                  <a:lnTo>
                    <a:pt x="0" y="17526"/>
                  </a:lnTo>
                  <a:lnTo>
                    <a:pt x="2081022" y="17525"/>
                  </a:lnTo>
                  <a:lnTo>
                    <a:pt x="2081022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pic>
          <p:nvPicPr>
            <p:cNvPr id="5265" name="object 52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81132" y="6404990"/>
              <a:ext cx="114300" cy="114299"/>
            </a:xfrm>
            <a:prstGeom prst="rect">
              <a:avLst/>
            </a:prstGeom>
          </p:spPr>
        </p:pic>
        <p:sp>
          <p:nvSpPr>
            <p:cNvPr id="5266" name="object 5266"/>
            <p:cNvSpPr/>
            <p:nvPr/>
          </p:nvSpPr>
          <p:spPr>
            <a:xfrm>
              <a:off x="3873893" y="6583679"/>
              <a:ext cx="127635" cy="128270"/>
            </a:xfrm>
            <a:custGeom>
              <a:avLst/>
              <a:gdLst/>
              <a:ahLst/>
              <a:cxnLst/>
              <a:rect l="l" t="t" r="r" b="b"/>
              <a:pathLst>
                <a:path w="127635" h="128270">
                  <a:moveTo>
                    <a:pt x="127253" y="64770"/>
                  </a:moveTo>
                  <a:lnTo>
                    <a:pt x="108965" y="19050"/>
                  </a:lnTo>
                  <a:lnTo>
                    <a:pt x="64008" y="0"/>
                  </a:lnTo>
                  <a:lnTo>
                    <a:pt x="19050" y="19050"/>
                  </a:lnTo>
                  <a:lnTo>
                    <a:pt x="0" y="64770"/>
                  </a:lnTo>
                  <a:lnTo>
                    <a:pt x="19050" y="109727"/>
                  </a:lnTo>
                  <a:lnTo>
                    <a:pt x="64008" y="128016"/>
                  </a:lnTo>
                  <a:lnTo>
                    <a:pt x="108965" y="109727"/>
                  </a:lnTo>
                  <a:lnTo>
                    <a:pt x="127253" y="64770"/>
                  </a:lnTo>
                  <a:close/>
                </a:path>
                <a:path w="127635" h="128270">
                  <a:moveTo>
                    <a:pt x="108965" y="109727"/>
                  </a:moveTo>
                  <a:lnTo>
                    <a:pt x="19050" y="19050"/>
                  </a:lnTo>
                </a:path>
                <a:path w="127635" h="128270">
                  <a:moveTo>
                    <a:pt x="19050" y="109727"/>
                  </a:moveTo>
                  <a:lnTo>
                    <a:pt x="108965" y="190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67" name="object 5267"/>
            <p:cNvSpPr/>
            <p:nvPr/>
          </p:nvSpPr>
          <p:spPr>
            <a:xfrm>
              <a:off x="3878465" y="6602729"/>
              <a:ext cx="35560" cy="20955"/>
            </a:xfrm>
            <a:custGeom>
              <a:avLst/>
              <a:gdLst/>
              <a:ahLst/>
              <a:cxnLst/>
              <a:rect l="l" t="t" r="r" b="b"/>
              <a:pathLst>
                <a:path w="35560" h="20954">
                  <a:moveTo>
                    <a:pt x="35051" y="20574"/>
                  </a:moveTo>
                  <a:lnTo>
                    <a:pt x="14477" y="0"/>
                  </a:lnTo>
                  <a:lnTo>
                    <a:pt x="0" y="20574"/>
                  </a:lnTo>
                  <a:lnTo>
                    <a:pt x="35051" y="205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68" name="object 5268"/>
            <p:cNvSpPr/>
            <p:nvPr/>
          </p:nvSpPr>
          <p:spPr>
            <a:xfrm>
              <a:off x="3878465" y="6602729"/>
              <a:ext cx="35560" cy="20955"/>
            </a:xfrm>
            <a:custGeom>
              <a:avLst/>
              <a:gdLst/>
              <a:ahLst/>
              <a:cxnLst/>
              <a:rect l="l" t="t" r="r" b="b"/>
              <a:pathLst>
                <a:path w="35560" h="20954">
                  <a:moveTo>
                    <a:pt x="14477" y="0"/>
                  </a:moveTo>
                  <a:lnTo>
                    <a:pt x="0" y="20574"/>
                  </a:lnTo>
                  <a:lnTo>
                    <a:pt x="35051" y="20574"/>
                  </a:lnTo>
                  <a:lnTo>
                    <a:pt x="14477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69" name="object 5269"/>
            <p:cNvSpPr/>
            <p:nvPr/>
          </p:nvSpPr>
          <p:spPr>
            <a:xfrm>
              <a:off x="3962285" y="6602729"/>
              <a:ext cx="34290" cy="20955"/>
            </a:xfrm>
            <a:custGeom>
              <a:avLst/>
              <a:gdLst/>
              <a:ahLst/>
              <a:cxnLst/>
              <a:rect l="l" t="t" r="r" b="b"/>
              <a:pathLst>
                <a:path w="34289" h="20954">
                  <a:moveTo>
                    <a:pt x="34289" y="20574"/>
                  </a:moveTo>
                  <a:lnTo>
                    <a:pt x="20574" y="0"/>
                  </a:lnTo>
                  <a:lnTo>
                    <a:pt x="0" y="20574"/>
                  </a:lnTo>
                  <a:lnTo>
                    <a:pt x="34289" y="205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70" name="object 5270"/>
            <p:cNvSpPr/>
            <p:nvPr/>
          </p:nvSpPr>
          <p:spPr>
            <a:xfrm>
              <a:off x="3962285" y="6602729"/>
              <a:ext cx="34290" cy="20955"/>
            </a:xfrm>
            <a:custGeom>
              <a:avLst/>
              <a:gdLst/>
              <a:ahLst/>
              <a:cxnLst/>
              <a:rect l="l" t="t" r="r" b="b"/>
              <a:pathLst>
                <a:path w="34289" h="20954">
                  <a:moveTo>
                    <a:pt x="20574" y="0"/>
                  </a:moveTo>
                  <a:lnTo>
                    <a:pt x="0" y="20574"/>
                  </a:lnTo>
                  <a:lnTo>
                    <a:pt x="34289" y="20574"/>
                  </a:lnTo>
                  <a:lnTo>
                    <a:pt x="20574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71" name="object 5271"/>
            <p:cNvSpPr/>
            <p:nvPr/>
          </p:nvSpPr>
          <p:spPr>
            <a:xfrm>
              <a:off x="3873893" y="6623303"/>
              <a:ext cx="64135" cy="25400"/>
            </a:xfrm>
            <a:custGeom>
              <a:avLst/>
              <a:gdLst/>
              <a:ahLst/>
              <a:cxnLst/>
              <a:rect l="l" t="t" r="r" b="b"/>
              <a:pathLst>
                <a:path w="64135" h="25400">
                  <a:moveTo>
                    <a:pt x="64008" y="25146"/>
                  </a:moveTo>
                  <a:lnTo>
                    <a:pt x="4572" y="0"/>
                  </a:lnTo>
                  <a:lnTo>
                    <a:pt x="0" y="25146"/>
                  </a:lnTo>
                  <a:lnTo>
                    <a:pt x="64008" y="251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72" name="object 5272"/>
            <p:cNvSpPr/>
            <p:nvPr/>
          </p:nvSpPr>
          <p:spPr>
            <a:xfrm>
              <a:off x="3873893" y="6623303"/>
              <a:ext cx="64135" cy="25400"/>
            </a:xfrm>
            <a:custGeom>
              <a:avLst/>
              <a:gdLst/>
              <a:ahLst/>
              <a:cxnLst/>
              <a:rect l="l" t="t" r="r" b="b"/>
              <a:pathLst>
                <a:path w="64135" h="25400">
                  <a:moveTo>
                    <a:pt x="4572" y="0"/>
                  </a:moveTo>
                  <a:lnTo>
                    <a:pt x="0" y="25146"/>
                  </a:lnTo>
                  <a:lnTo>
                    <a:pt x="64008" y="25146"/>
                  </a:lnTo>
                  <a:lnTo>
                    <a:pt x="4572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73" name="object 5273"/>
            <p:cNvSpPr/>
            <p:nvPr/>
          </p:nvSpPr>
          <p:spPr>
            <a:xfrm>
              <a:off x="3878465" y="6623303"/>
              <a:ext cx="59690" cy="25400"/>
            </a:xfrm>
            <a:custGeom>
              <a:avLst/>
              <a:gdLst/>
              <a:ahLst/>
              <a:cxnLst/>
              <a:rect l="l" t="t" r="r" b="b"/>
              <a:pathLst>
                <a:path w="59689" h="25400">
                  <a:moveTo>
                    <a:pt x="59436" y="25146"/>
                  </a:moveTo>
                  <a:lnTo>
                    <a:pt x="35051" y="0"/>
                  </a:lnTo>
                  <a:lnTo>
                    <a:pt x="0" y="0"/>
                  </a:lnTo>
                  <a:lnTo>
                    <a:pt x="59436" y="251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74" name="object 5274"/>
            <p:cNvSpPr/>
            <p:nvPr/>
          </p:nvSpPr>
          <p:spPr>
            <a:xfrm>
              <a:off x="3878465" y="6623303"/>
              <a:ext cx="59690" cy="25400"/>
            </a:xfrm>
            <a:custGeom>
              <a:avLst/>
              <a:gdLst/>
              <a:ahLst/>
              <a:cxnLst/>
              <a:rect l="l" t="t" r="r" b="b"/>
              <a:pathLst>
                <a:path w="59689" h="25400">
                  <a:moveTo>
                    <a:pt x="0" y="0"/>
                  </a:moveTo>
                  <a:lnTo>
                    <a:pt x="35051" y="0"/>
                  </a:lnTo>
                  <a:lnTo>
                    <a:pt x="59436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75" name="object 5275"/>
            <p:cNvSpPr/>
            <p:nvPr/>
          </p:nvSpPr>
          <p:spPr>
            <a:xfrm>
              <a:off x="3937901" y="6623303"/>
              <a:ext cx="63500" cy="25400"/>
            </a:xfrm>
            <a:custGeom>
              <a:avLst/>
              <a:gdLst/>
              <a:ahLst/>
              <a:cxnLst/>
              <a:rect l="l" t="t" r="r" b="b"/>
              <a:pathLst>
                <a:path w="63500" h="25400">
                  <a:moveTo>
                    <a:pt x="63245" y="25146"/>
                  </a:moveTo>
                  <a:lnTo>
                    <a:pt x="24383" y="0"/>
                  </a:lnTo>
                  <a:lnTo>
                    <a:pt x="0" y="25146"/>
                  </a:lnTo>
                  <a:lnTo>
                    <a:pt x="63245" y="251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76" name="object 5276"/>
            <p:cNvSpPr/>
            <p:nvPr/>
          </p:nvSpPr>
          <p:spPr>
            <a:xfrm>
              <a:off x="3937901" y="6623303"/>
              <a:ext cx="63500" cy="25400"/>
            </a:xfrm>
            <a:custGeom>
              <a:avLst/>
              <a:gdLst/>
              <a:ahLst/>
              <a:cxnLst/>
              <a:rect l="l" t="t" r="r" b="b"/>
              <a:pathLst>
                <a:path w="63500" h="25400">
                  <a:moveTo>
                    <a:pt x="24383" y="0"/>
                  </a:moveTo>
                  <a:lnTo>
                    <a:pt x="0" y="25146"/>
                  </a:lnTo>
                  <a:lnTo>
                    <a:pt x="63245" y="25146"/>
                  </a:lnTo>
                  <a:lnTo>
                    <a:pt x="24383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77" name="object 5277"/>
            <p:cNvSpPr/>
            <p:nvPr/>
          </p:nvSpPr>
          <p:spPr>
            <a:xfrm>
              <a:off x="3962285" y="6623303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38862" y="25146"/>
                  </a:moveTo>
                  <a:lnTo>
                    <a:pt x="34289" y="0"/>
                  </a:lnTo>
                  <a:lnTo>
                    <a:pt x="0" y="0"/>
                  </a:lnTo>
                  <a:lnTo>
                    <a:pt x="38862" y="251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78" name="object 5278"/>
            <p:cNvSpPr/>
            <p:nvPr/>
          </p:nvSpPr>
          <p:spPr>
            <a:xfrm>
              <a:off x="3962285" y="6623303"/>
              <a:ext cx="39370" cy="25400"/>
            </a:xfrm>
            <a:custGeom>
              <a:avLst/>
              <a:gdLst/>
              <a:ahLst/>
              <a:cxnLst/>
              <a:rect l="l" t="t" r="r" b="b"/>
              <a:pathLst>
                <a:path w="39370" h="25400">
                  <a:moveTo>
                    <a:pt x="0" y="0"/>
                  </a:moveTo>
                  <a:lnTo>
                    <a:pt x="34289" y="0"/>
                  </a:lnTo>
                  <a:lnTo>
                    <a:pt x="38862" y="2514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79" name="object 5279"/>
            <p:cNvSpPr/>
            <p:nvPr/>
          </p:nvSpPr>
          <p:spPr>
            <a:xfrm>
              <a:off x="3873893" y="6648450"/>
              <a:ext cx="40005" cy="24130"/>
            </a:xfrm>
            <a:custGeom>
              <a:avLst/>
              <a:gdLst/>
              <a:ahLst/>
              <a:cxnLst/>
              <a:rect l="l" t="t" r="r" b="b"/>
              <a:pathLst>
                <a:path w="40004" h="24129">
                  <a:moveTo>
                    <a:pt x="39624" y="23622"/>
                  </a:moveTo>
                  <a:lnTo>
                    <a:pt x="0" y="0"/>
                  </a:lnTo>
                  <a:lnTo>
                    <a:pt x="4572" y="23622"/>
                  </a:lnTo>
                  <a:lnTo>
                    <a:pt x="39624" y="23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80" name="object 5280"/>
            <p:cNvSpPr/>
            <p:nvPr/>
          </p:nvSpPr>
          <p:spPr>
            <a:xfrm>
              <a:off x="3873893" y="6648450"/>
              <a:ext cx="40005" cy="24130"/>
            </a:xfrm>
            <a:custGeom>
              <a:avLst/>
              <a:gdLst/>
              <a:ahLst/>
              <a:cxnLst/>
              <a:rect l="l" t="t" r="r" b="b"/>
              <a:pathLst>
                <a:path w="40004" h="24129">
                  <a:moveTo>
                    <a:pt x="0" y="0"/>
                  </a:moveTo>
                  <a:lnTo>
                    <a:pt x="4572" y="23622"/>
                  </a:lnTo>
                  <a:lnTo>
                    <a:pt x="39624" y="2362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81" name="object 5281"/>
            <p:cNvSpPr/>
            <p:nvPr/>
          </p:nvSpPr>
          <p:spPr>
            <a:xfrm>
              <a:off x="3873893" y="6648450"/>
              <a:ext cx="64135" cy="24130"/>
            </a:xfrm>
            <a:custGeom>
              <a:avLst/>
              <a:gdLst/>
              <a:ahLst/>
              <a:cxnLst/>
              <a:rect l="l" t="t" r="r" b="b"/>
              <a:pathLst>
                <a:path w="64135" h="24129">
                  <a:moveTo>
                    <a:pt x="64008" y="0"/>
                  </a:moveTo>
                  <a:lnTo>
                    <a:pt x="0" y="0"/>
                  </a:lnTo>
                  <a:lnTo>
                    <a:pt x="39624" y="23622"/>
                  </a:lnTo>
                  <a:lnTo>
                    <a:pt x="640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82" name="object 5282"/>
            <p:cNvSpPr/>
            <p:nvPr/>
          </p:nvSpPr>
          <p:spPr>
            <a:xfrm>
              <a:off x="3873893" y="6648450"/>
              <a:ext cx="64135" cy="24130"/>
            </a:xfrm>
            <a:custGeom>
              <a:avLst/>
              <a:gdLst/>
              <a:ahLst/>
              <a:cxnLst/>
              <a:rect l="l" t="t" r="r" b="b"/>
              <a:pathLst>
                <a:path w="64135" h="24129">
                  <a:moveTo>
                    <a:pt x="0" y="0"/>
                  </a:moveTo>
                  <a:lnTo>
                    <a:pt x="64008" y="0"/>
                  </a:lnTo>
                  <a:lnTo>
                    <a:pt x="39624" y="2362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83" name="object 5283"/>
            <p:cNvSpPr/>
            <p:nvPr/>
          </p:nvSpPr>
          <p:spPr>
            <a:xfrm>
              <a:off x="3937901" y="6648450"/>
              <a:ext cx="59055" cy="24130"/>
            </a:xfrm>
            <a:custGeom>
              <a:avLst/>
              <a:gdLst/>
              <a:ahLst/>
              <a:cxnLst/>
              <a:rect l="l" t="t" r="r" b="b"/>
              <a:pathLst>
                <a:path w="59054" h="24129">
                  <a:moveTo>
                    <a:pt x="58673" y="23622"/>
                  </a:moveTo>
                  <a:lnTo>
                    <a:pt x="0" y="0"/>
                  </a:lnTo>
                  <a:lnTo>
                    <a:pt x="24383" y="23622"/>
                  </a:lnTo>
                  <a:lnTo>
                    <a:pt x="58673" y="23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84" name="object 5284"/>
            <p:cNvSpPr/>
            <p:nvPr/>
          </p:nvSpPr>
          <p:spPr>
            <a:xfrm>
              <a:off x="3937901" y="6648450"/>
              <a:ext cx="59055" cy="24130"/>
            </a:xfrm>
            <a:custGeom>
              <a:avLst/>
              <a:gdLst/>
              <a:ahLst/>
              <a:cxnLst/>
              <a:rect l="l" t="t" r="r" b="b"/>
              <a:pathLst>
                <a:path w="59054" h="24129">
                  <a:moveTo>
                    <a:pt x="0" y="0"/>
                  </a:moveTo>
                  <a:lnTo>
                    <a:pt x="24383" y="23622"/>
                  </a:lnTo>
                  <a:lnTo>
                    <a:pt x="58673" y="2362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85" name="object 5285"/>
            <p:cNvSpPr/>
            <p:nvPr/>
          </p:nvSpPr>
          <p:spPr>
            <a:xfrm>
              <a:off x="3937901" y="6648450"/>
              <a:ext cx="63500" cy="24130"/>
            </a:xfrm>
            <a:custGeom>
              <a:avLst/>
              <a:gdLst/>
              <a:ahLst/>
              <a:cxnLst/>
              <a:rect l="l" t="t" r="r" b="b"/>
              <a:pathLst>
                <a:path w="63500" h="24129">
                  <a:moveTo>
                    <a:pt x="63245" y="0"/>
                  </a:moveTo>
                  <a:lnTo>
                    <a:pt x="0" y="0"/>
                  </a:lnTo>
                  <a:lnTo>
                    <a:pt x="58673" y="23622"/>
                  </a:lnTo>
                  <a:lnTo>
                    <a:pt x="632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86" name="object 5286"/>
            <p:cNvSpPr/>
            <p:nvPr/>
          </p:nvSpPr>
          <p:spPr>
            <a:xfrm flipV="1">
              <a:off x="3937902" y="6614867"/>
              <a:ext cx="33584" cy="33584"/>
            </a:xfrm>
            <a:custGeom>
              <a:avLst/>
              <a:gdLst/>
              <a:ahLst/>
              <a:cxnLst/>
              <a:rect l="l" t="t" r="r" b="b"/>
              <a:pathLst>
                <a:path w="63500" h="24129">
                  <a:moveTo>
                    <a:pt x="0" y="0"/>
                  </a:moveTo>
                  <a:lnTo>
                    <a:pt x="63245" y="0"/>
                  </a:lnTo>
                  <a:lnTo>
                    <a:pt x="58673" y="2362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 dirty="0"/>
            </a:p>
          </p:txBody>
        </p:sp>
        <p:sp>
          <p:nvSpPr>
            <p:cNvPr id="5287" name="object 5287"/>
            <p:cNvSpPr/>
            <p:nvPr/>
          </p:nvSpPr>
          <p:spPr>
            <a:xfrm>
              <a:off x="3878465" y="6672072"/>
              <a:ext cx="35560" cy="21590"/>
            </a:xfrm>
            <a:custGeom>
              <a:avLst/>
              <a:gdLst/>
              <a:ahLst/>
              <a:cxnLst/>
              <a:rect l="l" t="t" r="r" b="b"/>
              <a:pathLst>
                <a:path w="35560" h="21590">
                  <a:moveTo>
                    <a:pt x="35051" y="0"/>
                  </a:moveTo>
                  <a:lnTo>
                    <a:pt x="0" y="0"/>
                  </a:lnTo>
                  <a:lnTo>
                    <a:pt x="14477" y="21335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88" name="object 5288"/>
            <p:cNvSpPr/>
            <p:nvPr/>
          </p:nvSpPr>
          <p:spPr>
            <a:xfrm>
              <a:off x="3878465" y="6672072"/>
              <a:ext cx="35560" cy="21590"/>
            </a:xfrm>
            <a:custGeom>
              <a:avLst/>
              <a:gdLst/>
              <a:ahLst/>
              <a:cxnLst/>
              <a:rect l="l" t="t" r="r" b="b"/>
              <a:pathLst>
                <a:path w="35560" h="21590">
                  <a:moveTo>
                    <a:pt x="0" y="0"/>
                  </a:moveTo>
                  <a:lnTo>
                    <a:pt x="35051" y="0"/>
                  </a:lnTo>
                  <a:lnTo>
                    <a:pt x="14477" y="2133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289" name="object 5289"/>
            <p:cNvSpPr/>
            <p:nvPr/>
          </p:nvSpPr>
          <p:spPr>
            <a:xfrm>
              <a:off x="3962285" y="6672072"/>
              <a:ext cx="34290" cy="21590"/>
            </a:xfrm>
            <a:custGeom>
              <a:avLst/>
              <a:gdLst/>
              <a:ahLst/>
              <a:cxnLst/>
              <a:rect l="l" t="t" r="r" b="b"/>
              <a:pathLst>
                <a:path w="34289" h="21590">
                  <a:moveTo>
                    <a:pt x="34289" y="0"/>
                  </a:moveTo>
                  <a:lnTo>
                    <a:pt x="0" y="0"/>
                  </a:lnTo>
                  <a:lnTo>
                    <a:pt x="20574" y="21335"/>
                  </a:lnTo>
                  <a:lnTo>
                    <a:pt x="342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290" name="object 5290"/>
          <p:cNvSpPr txBox="1"/>
          <p:nvPr/>
        </p:nvSpPr>
        <p:spPr>
          <a:xfrm>
            <a:off x="10299799" y="8053196"/>
            <a:ext cx="323306" cy="153888"/>
          </a:xfrm>
          <a:prstGeom prst="rect">
            <a:avLst/>
          </a:prstGeom>
          <a:ln w="317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9526">
              <a:lnSpc>
                <a:spcPts val="1217"/>
              </a:lnSpc>
            </a:pPr>
            <a:r>
              <a:rPr sz="1021" spc="20" dirty="0">
                <a:solidFill>
                  <a:srgbClr val="FF0000"/>
                </a:solidFill>
                <a:latin typeface="Arial MT"/>
                <a:cs typeface="Arial MT"/>
              </a:rPr>
              <a:t>A1</a:t>
            </a:r>
            <a:endParaRPr sz="1021" dirty="0">
              <a:latin typeface="Arial MT"/>
              <a:cs typeface="Arial MT"/>
            </a:endParaRPr>
          </a:p>
        </p:txBody>
      </p:sp>
      <p:sp>
        <p:nvSpPr>
          <p:cNvPr id="5291" name="object 5291"/>
          <p:cNvSpPr txBox="1"/>
          <p:nvPr/>
        </p:nvSpPr>
        <p:spPr>
          <a:xfrm>
            <a:off x="10317832" y="8419022"/>
            <a:ext cx="323306" cy="153888"/>
          </a:xfrm>
          <a:prstGeom prst="rect">
            <a:avLst/>
          </a:prstGeom>
          <a:ln w="317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273">
              <a:lnSpc>
                <a:spcPts val="1217"/>
              </a:lnSpc>
            </a:pPr>
            <a:r>
              <a:rPr sz="1021" spc="7" dirty="0">
                <a:solidFill>
                  <a:srgbClr val="FF0000"/>
                </a:solidFill>
                <a:latin typeface="Arial MT"/>
                <a:cs typeface="Arial MT"/>
              </a:rPr>
              <a:t>2"</a:t>
            </a:r>
            <a:endParaRPr sz="1021" dirty="0">
              <a:latin typeface="Arial MT"/>
              <a:cs typeface="Arial MT"/>
            </a:endParaRPr>
          </a:p>
        </p:txBody>
      </p:sp>
      <p:sp>
        <p:nvSpPr>
          <p:cNvPr id="5292" name="object 5292"/>
          <p:cNvSpPr txBox="1"/>
          <p:nvPr/>
        </p:nvSpPr>
        <p:spPr>
          <a:xfrm>
            <a:off x="10299799" y="8236109"/>
            <a:ext cx="323306" cy="153888"/>
          </a:xfrm>
          <a:prstGeom prst="rect">
            <a:avLst/>
          </a:prstGeom>
          <a:ln w="317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119">
              <a:lnSpc>
                <a:spcPts val="1217"/>
              </a:lnSpc>
            </a:pPr>
            <a:r>
              <a:rPr sz="1021" spc="14" dirty="0">
                <a:solidFill>
                  <a:srgbClr val="FF0000"/>
                </a:solidFill>
                <a:latin typeface="Arial MT"/>
                <a:cs typeface="Arial MT"/>
              </a:rPr>
              <a:t>25.5</a:t>
            </a:r>
            <a:endParaRPr sz="1021" dirty="0">
              <a:latin typeface="Arial MT"/>
              <a:cs typeface="Arial MT"/>
            </a:endParaRPr>
          </a:p>
        </p:txBody>
      </p:sp>
      <p:sp>
        <p:nvSpPr>
          <p:cNvPr id="5293" name="object 5293"/>
          <p:cNvSpPr/>
          <p:nvPr/>
        </p:nvSpPr>
        <p:spPr>
          <a:xfrm>
            <a:off x="7259334" y="9082988"/>
            <a:ext cx="46681" cy="29391"/>
          </a:xfrm>
          <a:custGeom>
            <a:avLst/>
            <a:gdLst/>
            <a:ahLst/>
            <a:cxnLst/>
            <a:rect l="l" t="t" r="r" b="b"/>
            <a:pathLst>
              <a:path w="34289" h="21590">
                <a:moveTo>
                  <a:pt x="0" y="0"/>
                </a:moveTo>
                <a:lnTo>
                  <a:pt x="34289" y="0"/>
                </a:lnTo>
                <a:lnTo>
                  <a:pt x="20574" y="2133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50"/>
          </a:p>
        </p:txBody>
      </p:sp>
      <p:sp>
        <p:nvSpPr>
          <p:cNvPr id="5294" name="object 5294"/>
          <p:cNvSpPr txBox="1"/>
          <p:nvPr/>
        </p:nvSpPr>
        <p:spPr>
          <a:xfrm>
            <a:off x="9706768" y="8703946"/>
            <a:ext cx="91632" cy="138856"/>
          </a:xfrm>
          <a:prstGeom prst="rect">
            <a:avLst/>
          </a:prstGeom>
        </p:spPr>
        <p:txBody>
          <a:bodyPr vert="horz" wrap="square" lIns="0" tIns="23340" rIns="0" bIns="0" rtlCol="0">
            <a:spAutoFit/>
          </a:bodyPr>
          <a:lstStyle/>
          <a:p>
            <a:pPr marL="17289">
              <a:spcBef>
                <a:spcPts val="184"/>
              </a:spcBef>
            </a:pPr>
            <a:r>
              <a:rPr sz="749" b="1" spc="27" dirty="0">
                <a:latin typeface="Arial MT"/>
                <a:cs typeface="Arial MT"/>
              </a:rPr>
              <a:t>1</a:t>
            </a:r>
            <a:endParaRPr sz="749" b="1" dirty="0">
              <a:latin typeface="Arial MT"/>
              <a:cs typeface="Arial MT"/>
            </a:endParaRPr>
          </a:p>
        </p:txBody>
      </p:sp>
      <p:sp>
        <p:nvSpPr>
          <p:cNvPr id="5295" name="object 5295"/>
          <p:cNvSpPr txBox="1"/>
          <p:nvPr/>
        </p:nvSpPr>
        <p:spPr>
          <a:xfrm>
            <a:off x="9639340" y="7797306"/>
            <a:ext cx="146957" cy="138856"/>
          </a:xfrm>
          <a:prstGeom prst="rect">
            <a:avLst/>
          </a:prstGeom>
        </p:spPr>
        <p:txBody>
          <a:bodyPr vert="horz" wrap="square" lIns="0" tIns="23340" rIns="0" bIns="0" rtlCol="0">
            <a:spAutoFit/>
          </a:bodyPr>
          <a:lstStyle/>
          <a:p>
            <a:pPr marL="17289">
              <a:spcBef>
                <a:spcPts val="184"/>
              </a:spcBef>
            </a:pPr>
            <a:r>
              <a:rPr sz="749" b="1" spc="20" dirty="0">
                <a:latin typeface="Arial MT"/>
                <a:cs typeface="Arial MT"/>
              </a:rPr>
              <a:t>18</a:t>
            </a:r>
            <a:endParaRPr sz="749" b="1" dirty="0">
              <a:latin typeface="Arial MT"/>
              <a:cs typeface="Arial MT"/>
            </a:endParaRPr>
          </a:p>
        </p:txBody>
      </p:sp>
      <p:sp>
        <p:nvSpPr>
          <p:cNvPr id="5296" name="object 5296"/>
          <p:cNvSpPr txBox="1"/>
          <p:nvPr/>
        </p:nvSpPr>
        <p:spPr>
          <a:xfrm>
            <a:off x="9639340" y="8236109"/>
            <a:ext cx="146957" cy="138856"/>
          </a:xfrm>
          <a:prstGeom prst="rect">
            <a:avLst/>
          </a:prstGeom>
        </p:spPr>
        <p:txBody>
          <a:bodyPr vert="horz" wrap="square" lIns="0" tIns="23340" rIns="0" bIns="0" rtlCol="0">
            <a:spAutoFit/>
          </a:bodyPr>
          <a:lstStyle/>
          <a:p>
            <a:pPr marL="17289">
              <a:spcBef>
                <a:spcPts val="184"/>
              </a:spcBef>
            </a:pPr>
            <a:r>
              <a:rPr sz="749" b="1" spc="20" dirty="0">
                <a:latin typeface="Arial MT"/>
                <a:cs typeface="Arial MT"/>
              </a:rPr>
              <a:t>12</a:t>
            </a:r>
            <a:endParaRPr sz="749" b="1" dirty="0">
              <a:latin typeface="Arial MT"/>
              <a:cs typeface="Arial MT"/>
            </a:endParaRPr>
          </a:p>
        </p:txBody>
      </p:sp>
      <p:grpSp>
        <p:nvGrpSpPr>
          <p:cNvPr id="5297" name="object 5297"/>
          <p:cNvGrpSpPr/>
          <p:nvPr/>
        </p:nvGrpSpPr>
        <p:grpSpPr>
          <a:xfrm>
            <a:off x="2556460" y="7739760"/>
            <a:ext cx="2565699" cy="1639350"/>
            <a:chOff x="1248803" y="5718047"/>
            <a:chExt cx="1884680" cy="1204214"/>
          </a:xfrm>
        </p:grpSpPr>
        <p:sp>
          <p:nvSpPr>
            <p:cNvPr id="5299" name="object 5299"/>
            <p:cNvSpPr/>
            <p:nvPr/>
          </p:nvSpPr>
          <p:spPr>
            <a:xfrm>
              <a:off x="1248803" y="6904481"/>
              <a:ext cx="1884680" cy="17780"/>
            </a:xfrm>
            <a:custGeom>
              <a:avLst/>
              <a:gdLst/>
              <a:ahLst/>
              <a:cxnLst/>
              <a:rect l="l" t="t" r="r" b="b"/>
              <a:pathLst>
                <a:path w="1884680" h="17779">
                  <a:moveTo>
                    <a:pt x="1884426" y="0"/>
                  </a:moveTo>
                  <a:lnTo>
                    <a:pt x="0" y="0"/>
                  </a:lnTo>
                  <a:lnTo>
                    <a:pt x="0" y="17526"/>
                  </a:lnTo>
                  <a:lnTo>
                    <a:pt x="1884426" y="17526"/>
                  </a:lnTo>
                  <a:lnTo>
                    <a:pt x="18844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00" name="object 5300"/>
            <p:cNvSpPr/>
            <p:nvPr/>
          </p:nvSpPr>
          <p:spPr>
            <a:xfrm>
              <a:off x="1248803" y="6904481"/>
              <a:ext cx="1884680" cy="17780"/>
            </a:xfrm>
            <a:custGeom>
              <a:avLst/>
              <a:gdLst/>
              <a:ahLst/>
              <a:cxnLst/>
              <a:rect l="l" t="t" r="r" b="b"/>
              <a:pathLst>
                <a:path w="1884680" h="17779">
                  <a:moveTo>
                    <a:pt x="0" y="0"/>
                  </a:moveTo>
                  <a:lnTo>
                    <a:pt x="0" y="17525"/>
                  </a:lnTo>
                  <a:lnTo>
                    <a:pt x="1884426" y="17525"/>
                  </a:lnTo>
                  <a:lnTo>
                    <a:pt x="1884426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01" name="object 5301"/>
            <p:cNvSpPr/>
            <p:nvPr/>
          </p:nvSpPr>
          <p:spPr>
            <a:xfrm>
              <a:off x="1248803" y="5718047"/>
              <a:ext cx="1884680" cy="17780"/>
            </a:xfrm>
            <a:custGeom>
              <a:avLst/>
              <a:gdLst/>
              <a:ahLst/>
              <a:cxnLst/>
              <a:rect l="l" t="t" r="r" b="b"/>
              <a:pathLst>
                <a:path w="1884680" h="17779">
                  <a:moveTo>
                    <a:pt x="1884426" y="0"/>
                  </a:moveTo>
                  <a:lnTo>
                    <a:pt x="0" y="0"/>
                  </a:lnTo>
                  <a:lnTo>
                    <a:pt x="0" y="17526"/>
                  </a:lnTo>
                  <a:lnTo>
                    <a:pt x="1884426" y="17526"/>
                  </a:lnTo>
                  <a:lnTo>
                    <a:pt x="18844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302" name="object 5302"/>
          <p:cNvSpPr txBox="1"/>
          <p:nvPr/>
        </p:nvSpPr>
        <p:spPr>
          <a:xfrm>
            <a:off x="3239968" y="5654781"/>
            <a:ext cx="1072787" cy="289840"/>
          </a:xfrm>
          <a:prstGeom prst="rect">
            <a:avLst/>
          </a:prstGeom>
        </p:spPr>
        <p:txBody>
          <a:bodyPr vert="horz" wrap="square" lIns="0" tIns="17289" rIns="0" bIns="0" rtlCol="0">
            <a:spAutoFit/>
          </a:bodyPr>
          <a:lstStyle/>
          <a:p>
            <a:pPr marL="17289">
              <a:spcBef>
                <a:spcPts val="136"/>
              </a:spcBef>
              <a:tabLst>
                <a:tab pos="554961" algn="l"/>
              </a:tabLst>
            </a:pPr>
            <a:r>
              <a:rPr sz="1770" dirty="0">
                <a:latin typeface="Arial MT"/>
                <a:cs typeface="Arial MT"/>
              </a:rPr>
              <a:t>0	</a:t>
            </a:r>
            <a:r>
              <a:rPr sz="1770" spc="-7" dirty="0">
                <a:latin typeface="Arial MT"/>
                <a:cs typeface="Arial MT"/>
              </a:rPr>
              <a:t>10</a:t>
            </a:r>
            <a:r>
              <a:rPr sz="1770" spc="-102" dirty="0">
                <a:latin typeface="Arial MT"/>
                <a:cs typeface="Arial MT"/>
              </a:rPr>
              <a:t> </a:t>
            </a:r>
            <a:r>
              <a:rPr sz="1770" dirty="0">
                <a:latin typeface="Arial MT"/>
                <a:cs typeface="Arial MT"/>
              </a:rPr>
              <a:t>m</a:t>
            </a:r>
            <a:endParaRPr sz="1770">
              <a:latin typeface="Arial MT"/>
              <a:cs typeface="Arial MT"/>
            </a:endParaRPr>
          </a:p>
        </p:txBody>
      </p:sp>
      <p:grpSp>
        <p:nvGrpSpPr>
          <p:cNvPr id="5304" name="object 5304"/>
          <p:cNvGrpSpPr/>
          <p:nvPr/>
        </p:nvGrpSpPr>
        <p:grpSpPr>
          <a:xfrm>
            <a:off x="2845493" y="1740458"/>
            <a:ext cx="1498405" cy="4888486"/>
            <a:chOff x="737911" y="1234439"/>
            <a:chExt cx="1100680" cy="3590925"/>
          </a:xfrm>
        </p:grpSpPr>
        <p:sp>
          <p:nvSpPr>
            <p:cNvPr id="5307" name="object 5307"/>
            <p:cNvSpPr/>
            <p:nvPr/>
          </p:nvSpPr>
          <p:spPr>
            <a:xfrm>
              <a:off x="771791" y="1590293"/>
              <a:ext cx="1066800" cy="17780"/>
            </a:xfrm>
            <a:custGeom>
              <a:avLst/>
              <a:gdLst/>
              <a:ahLst/>
              <a:cxnLst/>
              <a:rect l="l" t="t" r="r" b="b"/>
              <a:pathLst>
                <a:path w="1066800" h="17780">
                  <a:moveTo>
                    <a:pt x="1066800" y="0"/>
                  </a:moveTo>
                  <a:lnTo>
                    <a:pt x="0" y="0"/>
                  </a:lnTo>
                  <a:lnTo>
                    <a:pt x="0" y="17526"/>
                  </a:lnTo>
                  <a:lnTo>
                    <a:pt x="1066800" y="17526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08" name="object 5308"/>
            <p:cNvSpPr/>
            <p:nvPr/>
          </p:nvSpPr>
          <p:spPr>
            <a:xfrm>
              <a:off x="771791" y="1590294"/>
              <a:ext cx="1066800" cy="17780"/>
            </a:xfrm>
            <a:custGeom>
              <a:avLst/>
              <a:gdLst/>
              <a:ahLst/>
              <a:cxnLst/>
              <a:rect l="l" t="t" r="r" b="b"/>
              <a:pathLst>
                <a:path w="1066800" h="17780">
                  <a:moveTo>
                    <a:pt x="1066800" y="17526"/>
                  </a:moveTo>
                  <a:lnTo>
                    <a:pt x="1066800" y="0"/>
                  </a:lnTo>
                  <a:lnTo>
                    <a:pt x="0" y="0"/>
                  </a:lnTo>
                  <a:lnTo>
                    <a:pt x="0" y="17526"/>
                  </a:lnTo>
                  <a:lnTo>
                    <a:pt x="1066800" y="1752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09" name="object 5309"/>
            <p:cNvSpPr/>
            <p:nvPr/>
          </p:nvSpPr>
          <p:spPr>
            <a:xfrm>
              <a:off x="771791" y="1234439"/>
              <a:ext cx="1066800" cy="17780"/>
            </a:xfrm>
            <a:custGeom>
              <a:avLst/>
              <a:gdLst/>
              <a:ahLst/>
              <a:cxnLst/>
              <a:rect l="l" t="t" r="r" b="b"/>
              <a:pathLst>
                <a:path w="1066800" h="17780">
                  <a:moveTo>
                    <a:pt x="1066800" y="0"/>
                  </a:moveTo>
                  <a:lnTo>
                    <a:pt x="0" y="0"/>
                  </a:lnTo>
                  <a:lnTo>
                    <a:pt x="0" y="17526"/>
                  </a:lnTo>
                  <a:lnTo>
                    <a:pt x="1066800" y="17526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10" name="object 5310"/>
            <p:cNvSpPr/>
            <p:nvPr/>
          </p:nvSpPr>
          <p:spPr>
            <a:xfrm>
              <a:off x="771791" y="1234440"/>
              <a:ext cx="1066800" cy="17780"/>
            </a:xfrm>
            <a:custGeom>
              <a:avLst/>
              <a:gdLst/>
              <a:ahLst/>
              <a:cxnLst/>
              <a:rect l="l" t="t" r="r" b="b"/>
              <a:pathLst>
                <a:path w="1066800" h="17780">
                  <a:moveTo>
                    <a:pt x="1066800" y="17525"/>
                  </a:moveTo>
                  <a:lnTo>
                    <a:pt x="1066800" y="0"/>
                  </a:lnTo>
                  <a:lnTo>
                    <a:pt x="0" y="0"/>
                  </a:lnTo>
                  <a:lnTo>
                    <a:pt x="0" y="17526"/>
                  </a:lnTo>
                  <a:lnTo>
                    <a:pt x="1066800" y="175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11" name="object 5311"/>
            <p:cNvSpPr/>
            <p:nvPr/>
          </p:nvSpPr>
          <p:spPr>
            <a:xfrm>
              <a:off x="737911" y="2730345"/>
              <a:ext cx="1066800" cy="17780"/>
            </a:xfrm>
            <a:custGeom>
              <a:avLst/>
              <a:gdLst/>
              <a:ahLst/>
              <a:cxnLst/>
              <a:rect l="l" t="t" r="r" b="b"/>
              <a:pathLst>
                <a:path w="1066800" h="17780">
                  <a:moveTo>
                    <a:pt x="1066800" y="0"/>
                  </a:moveTo>
                  <a:lnTo>
                    <a:pt x="0" y="0"/>
                  </a:lnTo>
                  <a:lnTo>
                    <a:pt x="0" y="17526"/>
                  </a:lnTo>
                  <a:lnTo>
                    <a:pt x="1066800" y="17526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12" name="object 5312"/>
            <p:cNvSpPr/>
            <p:nvPr/>
          </p:nvSpPr>
          <p:spPr>
            <a:xfrm>
              <a:off x="737911" y="2730345"/>
              <a:ext cx="1066800" cy="17780"/>
            </a:xfrm>
            <a:custGeom>
              <a:avLst/>
              <a:gdLst/>
              <a:ahLst/>
              <a:cxnLst/>
              <a:rect l="l" t="t" r="r" b="b"/>
              <a:pathLst>
                <a:path w="1066800" h="17780">
                  <a:moveTo>
                    <a:pt x="1066799" y="17525"/>
                  </a:moveTo>
                  <a:lnTo>
                    <a:pt x="1066799" y="0"/>
                  </a:lnTo>
                  <a:lnTo>
                    <a:pt x="0" y="0"/>
                  </a:lnTo>
                  <a:lnTo>
                    <a:pt x="0" y="17525"/>
                  </a:lnTo>
                  <a:lnTo>
                    <a:pt x="1066799" y="175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13" name="object 5313"/>
            <p:cNvSpPr/>
            <p:nvPr/>
          </p:nvSpPr>
          <p:spPr>
            <a:xfrm>
              <a:off x="1068209" y="4777739"/>
              <a:ext cx="474345" cy="47625"/>
            </a:xfrm>
            <a:custGeom>
              <a:avLst/>
              <a:gdLst/>
              <a:ahLst/>
              <a:cxnLst/>
              <a:rect l="l" t="t" r="r" b="b"/>
              <a:pathLst>
                <a:path w="474344" h="47625">
                  <a:moveTo>
                    <a:pt x="473964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473964" y="47244"/>
                  </a:lnTo>
                  <a:lnTo>
                    <a:pt x="4739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14" name="object 5314"/>
            <p:cNvSpPr/>
            <p:nvPr/>
          </p:nvSpPr>
          <p:spPr>
            <a:xfrm>
              <a:off x="1068209" y="4777739"/>
              <a:ext cx="474345" cy="47625"/>
            </a:xfrm>
            <a:custGeom>
              <a:avLst/>
              <a:gdLst/>
              <a:ahLst/>
              <a:cxnLst/>
              <a:rect l="l" t="t" r="r" b="b"/>
              <a:pathLst>
                <a:path w="474344" h="47625">
                  <a:moveTo>
                    <a:pt x="0" y="0"/>
                  </a:moveTo>
                  <a:lnTo>
                    <a:pt x="0" y="47244"/>
                  </a:lnTo>
                  <a:lnTo>
                    <a:pt x="473964" y="47244"/>
                  </a:lnTo>
                  <a:lnTo>
                    <a:pt x="473964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15" name="object 5315"/>
            <p:cNvSpPr/>
            <p:nvPr/>
          </p:nvSpPr>
          <p:spPr>
            <a:xfrm>
              <a:off x="771791" y="1945385"/>
              <a:ext cx="1066800" cy="18415"/>
            </a:xfrm>
            <a:custGeom>
              <a:avLst/>
              <a:gdLst/>
              <a:ahLst/>
              <a:cxnLst/>
              <a:rect l="l" t="t" r="r" b="b"/>
              <a:pathLst>
                <a:path w="1066800" h="18414">
                  <a:moveTo>
                    <a:pt x="1066800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066800" y="1828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16" name="object 5316"/>
            <p:cNvSpPr/>
            <p:nvPr/>
          </p:nvSpPr>
          <p:spPr>
            <a:xfrm>
              <a:off x="771791" y="1945386"/>
              <a:ext cx="1066800" cy="18415"/>
            </a:xfrm>
            <a:custGeom>
              <a:avLst/>
              <a:gdLst/>
              <a:ahLst/>
              <a:cxnLst/>
              <a:rect l="l" t="t" r="r" b="b"/>
              <a:pathLst>
                <a:path w="1066800" h="18414">
                  <a:moveTo>
                    <a:pt x="1066800" y="18287"/>
                  </a:moveTo>
                  <a:lnTo>
                    <a:pt x="1066800" y="0"/>
                  </a:lnTo>
                  <a:lnTo>
                    <a:pt x="0" y="0"/>
                  </a:lnTo>
                  <a:lnTo>
                    <a:pt x="0" y="18287"/>
                  </a:lnTo>
                  <a:lnTo>
                    <a:pt x="1066800" y="182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grpSp>
        <p:nvGrpSpPr>
          <p:cNvPr id="5318" name="object 5318"/>
          <p:cNvGrpSpPr/>
          <p:nvPr/>
        </p:nvGrpSpPr>
        <p:grpSpPr>
          <a:xfrm>
            <a:off x="8064316" y="2176344"/>
            <a:ext cx="1548237" cy="160788"/>
            <a:chOff x="4553597" y="1598676"/>
            <a:chExt cx="1137285" cy="118110"/>
          </a:xfrm>
        </p:grpSpPr>
        <p:sp>
          <p:nvSpPr>
            <p:cNvPr id="5320" name="object 5320"/>
            <p:cNvSpPr/>
            <p:nvPr/>
          </p:nvSpPr>
          <p:spPr>
            <a:xfrm>
              <a:off x="4553597" y="1598676"/>
              <a:ext cx="1137285" cy="118110"/>
            </a:xfrm>
            <a:custGeom>
              <a:avLst/>
              <a:gdLst/>
              <a:ahLst/>
              <a:cxnLst/>
              <a:rect l="l" t="t" r="r" b="b"/>
              <a:pathLst>
                <a:path w="1137285" h="118110">
                  <a:moveTo>
                    <a:pt x="0" y="118109"/>
                  </a:moveTo>
                  <a:lnTo>
                    <a:pt x="0" y="0"/>
                  </a:lnTo>
                </a:path>
                <a:path w="1137285" h="118110">
                  <a:moveTo>
                    <a:pt x="1136904" y="118109"/>
                  </a:moveTo>
                  <a:lnTo>
                    <a:pt x="1136904" y="0"/>
                  </a:lnTo>
                </a:path>
                <a:path w="1137285" h="118110">
                  <a:moveTo>
                    <a:pt x="94487" y="47243"/>
                  </a:moveTo>
                  <a:lnTo>
                    <a:pt x="1042415" y="4724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21" name="object 5321"/>
            <p:cNvSpPr/>
            <p:nvPr/>
          </p:nvSpPr>
          <p:spPr>
            <a:xfrm>
              <a:off x="4553597" y="1629918"/>
              <a:ext cx="94615" cy="32384"/>
            </a:xfrm>
            <a:custGeom>
              <a:avLst/>
              <a:gdLst/>
              <a:ahLst/>
              <a:cxnLst/>
              <a:rect l="l" t="t" r="r" b="b"/>
              <a:pathLst>
                <a:path w="94614" h="32385">
                  <a:moveTo>
                    <a:pt x="94487" y="32004"/>
                  </a:moveTo>
                  <a:lnTo>
                    <a:pt x="94487" y="0"/>
                  </a:lnTo>
                  <a:lnTo>
                    <a:pt x="0" y="16001"/>
                  </a:lnTo>
                  <a:lnTo>
                    <a:pt x="94487" y="32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22" name="object 5322"/>
            <p:cNvSpPr/>
            <p:nvPr/>
          </p:nvSpPr>
          <p:spPr>
            <a:xfrm>
              <a:off x="4553597" y="1629918"/>
              <a:ext cx="94615" cy="32384"/>
            </a:xfrm>
            <a:custGeom>
              <a:avLst/>
              <a:gdLst/>
              <a:ahLst/>
              <a:cxnLst/>
              <a:rect l="l" t="t" r="r" b="b"/>
              <a:pathLst>
                <a:path w="94614" h="32385">
                  <a:moveTo>
                    <a:pt x="94487" y="0"/>
                  </a:moveTo>
                  <a:lnTo>
                    <a:pt x="94487" y="32004"/>
                  </a:lnTo>
                  <a:lnTo>
                    <a:pt x="0" y="16001"/>
                  </a:lnTo>
                  <a:lnTo>
                    <a:pt x="94487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23" name="object 5323"/>
            <p:cNvSpPr/>
            <p:nvPr/>
          </p:nvSpPr>
          <p:spPr>
            <a:xfrm>
              <a:off x="5596013" y="1629918"/>
              <a:ext cx="94615" cy="32384"/>
            </a:xfrm>
            <a:custGeom>
              <a:avLst/>
              <a:gdLst/>
              <a:ahLst/>
              <a:cxnLst/>
              <a:rect l="l" t="t" r="r" b="b"/>
              <a:pathLst>
                <a:path w="94614" h="32385">
                  <a:moveTo>
                    <a:pt x="94488" y="16001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94488" y="16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324" name="object 5324"/>
          <p:cNvSpPr txBox="1"/>
          <p:nvPr/>
        </p:nvSpPr>
        <p:spPr>
          <a:xfrm>
            <a:off x="8722328" y="2023377"/>
            <a:ext cx="234267" cy="235644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7289">
              <a:spcBef>
                <a:spcPts val="123"/>
              </a:spcBef>
            </a:pPr>
            <a:r>
              <a:rPr sz="1429" spc="-14" dirty="0">
                <a:latin typeface="Arial MT"/>
                <a:cs typeface="Arial MT"/>
              </a:rPr>
              <a:t>24</a:t>
            </a:r>
            <a:endParaRPr sz="1429">
              <a:latin typeface="Arial MT"/>
              <a:cs typeface="Arial MT"/>
            </a:endParaRPr>
          </a:p>
        </p:txBody>
      </p:sp>
      <p:sp>
        <p:nvSpPr>
          <p:cNvPr id="5325" name="object 5325"/>
          <p:cNvSpPr/>
          <p:nvPr/>
        </p:nvSpPr>
        <p:spPr>
          <a:xfrm>
            <a:off x="9168048" y="2605809"/>
            <a:ext cx="0" cy="1033887"/>
          </a:xfrm>
          <a:custGeom>
            <a:avLst/>
            <a:gdLst/>
            <a:ahLst/>
            <a:cxnLst/>
            <a:rect l="l" t="t" r="r" b="b"/>
            <a:pathLst>
              <a:path h="759460">
                <a:moveTo>
                  <a:pt x="0" y="758951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50"/>
          </a:p>
        </p:txBody>
      </p:sp>
      <p:grpSp>
        <p:nvGrpSpPr>
          <p:cNvPr id="5326" name="object 5326"/>
          <p:cNvGrpSpPr/>
          <p:nvPr/>
        </p:nvGrpSpPr>
        <p:grpSpPr>
          <a:xfrm>
            <a:off x="8063449" y="2218014"/>
            <a:ext cx="1550830" cy="1550830"/>
            <a:chOff x="4552962" y="1629282"/>
            <a:chExt cx="1139190" cy="1139190"/>
          </a:xfrm>
        </p:grpSpPr>
        <p:sp>
          <p:nvSpPr>
            <p:cNvPr id="5327" name="object 5327"/>
            <p:cNvSpPr/>
            <p:nvPr/>
          </p:nvSpPr>
          <p:spPr>
            <a:xfrm>
              <a:off x="4553597" y="1629917"/>
              <a:ext cx="1137285" cy="181610"/>
            </a:xfrm>
            <a:custGeom>
              <a:avLst/>
              <a:gdLst/>
              <a:ahLst/>
              <a:cxnLst/>
              <a:rect l="l" t="t" r="r" b="b"/>
              <a:pathLst>
                <a:path w="1137285" h="181610">
                  <a:moveTo>
                    <a:pt x="1042415" y="0"/>
                  </a:moveTo>
                  <a:lnTo>
                    <a:pt x="1042415" y="32004"/>
                  </a:lnTo>
                  <a:lnTo>
                    <a:pt x="1136904" y="16001"/>
                  </a:lnTo>
                  <a:lnTo>
                    <a:pt x="1042415" y="0"/>
                  </a:lnTo>
                  <a:close/>
                </a:path>
                <a:path w="1137285" h="181610">
                  <a:moveTo>
                    <a:pt x="0" y="181356"/>
                  </a:moveTo>
                  <a:lnTo>
                    <a:pt x="0" y="18135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28" name="object 5328"/>
            <p:cNvSpPr/>
            <p:nvPr/>
          </p:nvSpPr>
          <p:spPr>
            <a:xfrm>
              <a:off x="5690501" y="1645919"/>
              <a:ext cx="1270" cy="165735"/>
            </a:xfrm>
            <a:custGeom>
              <a:avLst/>
              <a:gdLst/>
              <a:ahLst/>
              <a:cxnLst/>
              <a:rect l="l" t="t" r="r" b="b"/>
              <a:pathLst>
                <a:path w="1270" h="165735">
                  <a:moveTo>
                    <a:pt x="0" y="165354"/>
                  </a:moveTo>
                  <a:lnTo>
                    <a:pt x="761" y="165354"/>
                  </a:lnTo>
                </a:path>
                <a:path w="1270" h="165735">
                  <a:moveTo>
                    <a:pt x="0" y="0"/>
                  </a:moveTo>
                  <a:lnTo>
                    <a:pt x="76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29" name="object 5329"/>
            <p:cNvSpPr/>
            <p:nvPr/>
          </p:nvSpPr>
          <p:spPr>
            <a:xfrm>
              <a:off x="5317121" y="1818893"/>
              <a:ext cx="281305" cy="948690"/>
            </a:xfrm>
            <a:custGeom>
              <a:avLst/>
              <a:gdLst/>
              <a:ahLst/>
              <a:cxnLst/>
              <a:rect l="l" t="t" r="r" b="b"/>
              <a:pathLst>
                <a:path w="281304" h="948689">
                  <a:moveTo>
                    <a:pt x="281177" y="948689"/>
                  </a:moveTo>
                  <a:lnTo>
                    <a:pt x="0" y="948689"/>
                  </a:lnTo>
                </a:path>
                <a:path w="281304" h="948689">
                  <a:moveTo>
                    <a:pt x="281177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30" name="object 5330"/>
            <p:cNvSpPr/>
            <p:nvPr/>
          </p:nvSpPr>
          <p:spPr>
            <a:xfrm>
              <a:off x="5349125" y="2673095"/>
              <a:ext cx="31750" cy="94615"/>
            </a:xfrm>
            <a:custGeom>
              <a:avLst/>
              <a:gdLst/>
              <a:ahLst/>
              <a:cxnLst/>
              <a:rect l="l" t="t" r="r" b="b"/>
              <a:pathLst>
                <a:path w="31750" h="94614">
                  <a:moveTo>
                    <a:pt x="31242" y="0"/>
                  </a:moveTo>
                  <a:lnTo>
                    <a:pt x="0" y="0"/>
                  </a:lnTo>
                  <a:lnTo>
                    <a:pt x="15240" y="94487"/>
                  </a:lnTo>
                  <a:lnTo>
                    <a:pt x="312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31" name="object 5331"/>
            <p:cNvSpPr/>
            <p:nvPr/>
          </p:nvSpPr>
          <p:spPr>
            <a:xfrm>
              <a:off x="5349125" y="2673095"/>
              <a:ext cx="31750" cy="94615"/>
            </a:xfrm>
            <a:custGeom>
              <a:avLst/>
              <a:gdLst/>
              <a:ahLst/>
              <a:cxnLst/>
              <a:rect l="l" t="t" r="r" b="b"/>
              <a:pathLst>
                <a:path w="31750" h="94614">
                  <a:moveTo>
                    <a:pt x="0" y="0"/>
                  </a:moveTo>
                  <a:lnTo>
                    <a:pt x="31242" y="0"/>
                  </a:lnTo>
                  <a:lnTo>
                    <a:pt x="15240" y="9448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32" name="object 5332"/>
            <p:cNvSpPr/>
            <p:nvPr/>
          </p:nvSpPr>
          <p:spPr>
            <a:xfrm>
              <a:off x="5349125" y="1818893"/>
              <a:ext cx="31750" cy="95250"/>
            </a:xfrm>
            <a:custGeom>
              <a:avLst/>
              <a:gdLst/>
              <a:ahLst/>
              <a:cxnLst/>
              <a:rect l="l" t="t" r="r" b="b"/>
              <a:pathLst>
                <a:path w="31750" h="95250">
                  <a:moveTo>
                    <a:pt x="31242" y="95250"/>
                  </a:moveTo>
                  <a:lnTo>
                    <a:pt x="15240" y="0"/>
                  </a:lnTo>
                  <a:lnTo>
                    <a:pt x="0" y="95250"/>
                  </a:lnTo>
                  <a:lnTo>
                    <a:pt x="31242" y="95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333" name="object 5333"/>
          <p:cNvSpPr txBox="1"/>
          <p:nvPr/>
        </p:nvSpPr>
        <p:spPr>
          <a:xfrm>
            <a:off x="8965759" y="3002465"/>
            <a:ext cx="218008" cy="23599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289">
              <a:lnSpc>
                <a:spcPts val="1708"/>
              </a:lnSpc>
            </a:pPr>
            <a:r>
              <a:rPr sz="1429" dirty="0">
                <a:latin typeface="Arial MT"/>
                <a:cs typeface="Arial MT"/>
              </a:rPr>
              <a:t>20</a:t>
            </a:r>
            <a:endParaRPr sz="1429">
              <a:latin typeface="Arial MT"/>
              <a:cs typeface="Arial MT"/>
            </a:endParaRPr>
          </a:p>
        </p:txBody>
      </p:sp>
      <p:grpSp>
        <p:nvGrpSpPr>
          <p:cNvPr id="5334" name="object 5334"/>
          <p:cNvGrpSpPr/>
          <p:nvPr/>
        </p:nvGrpSpPr>
        <p:grpSpPr>
          <a:xfrm>
            <a:off x="2885772" y="1103985"/>
            <a:ext cx="11474523" cy="6022149"/>
            <a:chOff x="771791" y="798576"/>
            <a:chExt cx="8428817" cy="4423677"/>
          </a:xfrm>
        </p:grpSpPr>
        <p:sp>
          <p:nvSpPr>
            <p:cNvPr id="5335" name="object 5335"/>
            <p:cNvSpPr/>
            <p:nvPr/>
          </p:nvSpPr>
          <p:spPr>
            <a:xfrm>
              <a:off x="5349125" y="1818894"/>
              <a:ext cx="31750" cy="95250"/>
            </a:xfrm>
            <a:custGeom>
              <a:avLst/>
              <a:gdLst/>
              <a:ahLst/>
              <a:cxnLst/>
              <a:rect l="l" t="t" r="r" b="b"/>
              <a:pathLst>
                <a:path w="31750" h="95250">
                  <a:moveTo>
                    <a:pt x="0" y="95250"/>
                  </a:moveTo>
                  <a:lnTo>
                    <a:pt x="31242" y="95250"/>
                  </a:lnTo>
                  <a:lnTo>
                    <a:pt x="15240" y="0"/>
                  </a:lnTo>
                  <a:lnTo>
                    <a:pt x="0" y="952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36" name="object 5336"/>
            <p:cNvSpPr/>
            <p:nvPr/>
          </p:nvSpPr>
          <p:spPr>
            <a:xfrm>
              <a:off x="5364365" y="1818894"/>
              <a:ext cx="329565" cy="948690"/>
            </a:xfrm>
            <a:custGeom>
              <a:avLst/>
              <a:gdLst/>
              <a:ahLst/>
              <a:cxnLst/>
              <a:rect l="l" t="t" r="r" b="b"/>
              <a:pathLst>
                <a:path w="329564" h="948689">
                  <a:moveTo>
                    <a:pt x="328421" y="948689"/>
                  </a:moveTo>
                  <a:lnTo>
                    <a:pt x="329183" y="948689"/>
                  </a:lnTo>
                </a:path>
                <a:path w="329564" h="948689">
                  <a:moveTo>
                    <a:pt x="328421" y="0"/>
                  </a:moveTo>
                  <a:lnTo>
                    <a:pt x="329183" y="0"/>
                  </a:lnTo>
                </a:path>
                <a:path w="329564" h="948689">
                  <a:moveTo>
                    <a:pt x="0" y="0"/>
                  </a:moveTo>
                  <a:lnTo>
                    <a:pt x="76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38" name="object 5338"/>
            <p:cNvSpPr/>
            <p:nvPr/>
          </p:nvSpPr>
          <p:spPr>
            <a:xfrm>
              <a:off x="3415931" y="798576"/>
              <a:ext cx="5687060" cy="3938270"/>
            </a:xfrm>
            <a:custGeom>
              <a:avLst/>
              <a:gdLst/>
              <a:ahLst/>
              <a:cxnLst/>
              <a:rect l="l" t="t" r="r" b="b"/>
              <a:pathLst>
                <a:path w="5687059" h="3938270">
                  <a:moveTo>
                    <a:pt x="0" y="1006601"/>
                  </a:moveTo>
                  <a:lnTo>
                    <a:pt x="182117" y="988313"/>
                  </a:lnTo>
                  <a:lnTo>
                    <a:pt x="357377" y="934973"/>
                  </a:lnTo>
                  <a:lnTo>
                    <a:pt x="518922" y="848867"/>
                  </a:lnTo>
                  <a:lnTo>
                    <a:pt x="660653" y="732282"/>
                  </a:lnTo>
                  <a:lnTo>
                    <a:pt x="776477" y="590549"/>
                  </a:lnTo>
                  <a:lnTo>
                    <a:pt x="862584" y="429005"/>
                  </a:lnTo>
                  <a:lnTo>
                    <a:pt x="915924" y="253745"/>
                  </a:lnTo>
                  <a:lnTo>
                    <a:pt x="933450" y="71627"/>
                  </a:lnTo>
                </a:path>
                <a:path w="5687059" h="3938270">
                  <a:moveTo>
                    <a:pt x="933450" y="3867150"/>
                  </a:moveTo>
                  <a:lnTo>
                    <a:pt x="915924" y="3685032"/>
                  </a:lnTo>
                  <a:lnTo>
                    <a:pt x="862584" y="3509010"/>
                  </a:lnTo>
                  <a:lnTo>
                    <a:pt x="776477" y="3348228"/>
                  </a:lnTo>
                  <a:lnTo>
                    <a:pt x="660653" y="3205734"/>
                  </a:lnTo>
                  <a:lnTo>
                    <a:pt x="518922" y="3089910"/>
                  </a:lnTo>
                  <a:lnTo>
                    <a:pt x="357377" y="3003804"/>
                  </a:lnTo>
                  <a:lnTo>
                    <a:pt x="182117" y="2950464"/>
                  </a:lnTo>
                  <a:lnTo>
                    <a:pt x="0" y="2932176"/>
                  </a:lnTo>
                </a:path>
                <a:path w="5687059" h="3938270">
                  <a:moveTo>
                    <a:pt x="0" y="2040635"/>
                  </a:moveTo>
                  <a:lnTo>
                    <a:pt x="198881" y="2020823"/>
                  </a:lnTo>
                  <a:lnTo>
                    <a:pt x="390143" y="1962911"/>
                  </a:lnTo>
                  <a:lnTo>
                    <a:pt x="566165" y="1868423"/>
                  </a:lnTo>
                  <a:lnTo>
                    <a:pt x="720851" y="1741931"/>
                  </a:lnTo>
                  <a:lnTo>
                    <a:pt x="847343" y="1587245"/>
                  </a:lnTo>
                  <a:lnTo>
                    <a:pt x="941070" y="1410461"/>
                  </a:lnTo>
                  <a:lnTo>
                    <a:pt x="999743" y="1219199"/>
                  </a:lnTo>
                  <a:lnTo>
                    <a:pt x="1018793" y="1020317"/>
                  </a:lnTo>
                  <a:lnTo>
                    <a:pt x="999743" y="821435"/>
                  </a:lnTo>
                  <a:lnTo>
                    <a:pt x="941070" y="630173"/>
                  </a:lnTo>
                  <a:lnTo>
                    <a:pt x="847343" y="454151"/>
                  </a:lnTo>
                  <a:lnTo>
                    <a:pt x="720851" y="298703"/>
                  </a:lnTo>
                  <a:lnTo>
                    <a:pt x="566165" y="172211"/>
                  </a:lnTo>
                  <a:lnTo>
                    <a:pt x="390143" y="78485"/>
                  </a:lnTo>
                  <a:lnTo>
                    <a:pt x="198881" y="19811"/>
                  </a:lnTo>
                  <a:lnTo>
                    <a:pt x="0" y="0"/>
                  </a:lnTo>
                </a:path>
                <a:path w="5687059" h="3938270">
                  <a:moveTo>
                    <a:pt x="0" y="2989326"/>
                  </a:moveTo>
                  <a:lnTo>
                    <a:pt x="198881" y="2969514"/>
                  </a:lnTo>
                  <a:lnTo>
                    <a:pt x="390143" y="2911602"/>
                  </a:lnTo>
                  <a:lnTo>
                    <a:pt x="566165" y="2817114"/>
                  </a:lnTo>
                  <a:lnTo>
                    <a:pt x="720851" y="2690622"/>
                  </a:lnTo>
                  <a:lnTo>
                    <a:pt x="847343" y="2535936"/>
                  </a:lnTo>
                  <a:lnTo>
                    <a:pt x="941070" y="2359913"/>
                  </a:lnTo>
                  <a:lnTo>
                    <a:pt x="999743" y="2167890"/>
                  </a:lnTo>
                  <a:lnTo>
                    <a:pt x="1018793" y="1969007"/>
                  </a:lnTo>
                  <a:lnTo>
                    <a:pt x="999743" y="1770125"/>
                  </a:lnTo>
                  <a:lnTo>
                    <a:pt x="941070" y="1578863"/>
                  </a:lnTo>
                  <a:lnTo>
                    <a:pt x="847343" y="1402841"/>
                  </a:lnTo>
                  <a:lnTo>
                    <a:pt x="720851" y="1248155"/>
                  </a:lnTo>
                  <a:lnTo>
                    <a:pt x="566165" y="1120901"/>
                  </a:lnTo>
                  <a:lnTo>
                    <a:pt x="390143" y="1027175"/>
                  </a:lnTo>
                  <a:lnTo>
                    <a:pt x="198881" y="968501"/>
                  </a:lnTo>
                  <a:lnTo>
                    <a:pt x="0" y="948689"/>
                  </a:lnTo>
                </a:path>
                <a:path w="5687059" h="3938270">
                  <a:moveTo>
                    <a:pt x="0" y="3938016"/>
                  </a:moveTo>
                  <a:lnTo>
                    <a:pt x="198881" y="3918966"/>
                  </a:lnTo>
                  <a:lnTo>
                    <a:pt x="390143" y="3860291"/>
                  </a:lnTo>
                  <a:lnTo>
                    <a:pt x="566165" y="3765804"/>
                  </a:lnTo>
                  <a:lnTo>
                    <a:pt x="720851" y="3639312"/>
                  </a:lnTo>
                  <a:lnTo>
                    <a:pt x="847343" y="3484626"/>
                  </a:lnTo>
                  <a:lnTo>
                    <a:pt x="941070" y="3308604"/>
                  </a:lnTo>
                  <a:lnTo>
                    <a:pt x="999743" y="3117341"/>
                  </a:lnTo>
                  <a:lnTo>
                    <a:pt x="1018793" y="2917698"/>
                  </a:lnTo>
                  <a:lnTo>
                    <a:pt x="999743" y="2718816"/>
                  </a:lnTo>
                  <a:lnTo>
                    <a:pt x="941070" y="2527554"/>
                  </a:lnTo>
                  <a:lnTo>
                    <a:pt x="847343" y="2351531"/>
                  </a:lnTo>
                  <a:lnTo>
                    <a:pt x="720851" y="2196846"/>
                  </a:lnTo>
                  <a:lnTo>
                    <a:pt x="566165" y="2070353"/>
                  </a:lnTo>
                  <a:lnTo>
                    <a:pt x="390143" y="1975865"/>
                  </a:lnTo>
                  <a:lnTo>
                    <a:pt x="198881" y="1917191"/>
                  </a:lnTo>
                  <a:lnTo>
                    <a:pt x="0" y="1898141"/>
                  </a:lnTo>
                </a:path>
                <a:path w="5687059" h="3938270">
                  <a:moveTo>
                    <a:pt x="4753343" y="71627"/>
                  </a:moveTo>
                  <a:lnTo>
                    <a:pt x="4771631" y="253745"/>
                  </a:lnTo>
                  <a:lnTo>
                    <a:pt x="4824983" y="429005"/>
                  </a:lnTo>
                  <a:lnTo>
                    <a:pt x="4911090" y="590549"/>
                  </a:lnTo>
                  <a:lnTo>
                    <a:pt x="5026914" y="732281"/>
                  </a:lnTo>
                  <a:lnTo>
                    <a:pt x="5168646" y="848867"/>
                  </a:lnTo>
                  <a:lnTo>
                    <a:pt x="5330190" y="934973"/>
                  </a:lnTo>
                  <a:lnTo>
                    <a:pt x="5504687" y="988313"/>
                  </a:lnTo>
                  <a:lnTo>
                    <a:pt x="5686793" y="1006601"/>
                  </a:lnTo>
                </a:path>
                <a:path w="5687059" h="3938270">
                  <a:moveTo>
                    <a:pt x="5686793" y="2932175"/>
                  </a:moveTo>
                  <a:lnTo>
                    <a:pt x="5504687" y="2950463"/>
                  </a:lnTo>
                  <a:lnTo>
                    <a:pt x="5330190" y="3003803"/>
                  </a:lnTo>
                  <a:lnTo>
                    <a:pt x="5168646" y="3089909"/>
                  </a:lnTo>
                  <a:lnTo>
                    <a:pt x="5026914" y="3205733"/>
                  </a:lnTo>
                  <a:lnTo>
                    <a:pt x="4911090" y="3348227"/>
                  </a:lnTo>
                  <a:lnTo>
                    <a:pt x="4824983" y="3509009"/>
                  </a:lnTo>
                  <a:lnTo>
                    <a:pt x="4771631" y="3685031"/>
                  </a:lnTo>
                  <a:lnTo>
                    <a:pt x="4753343" y="3867149"/>
                  </a:lnTo>
                </a:path>
                <a:path w="5687059" h="3938270">
                  <a:moveTo>
                    <a:pt x="5686793" y="0"/>
                  </a:moveTo>
                  <a:lnTo>
                    <a:pt x="5488685" y="19811"/>
                  </a:lnTo>
                  <a:lnTo>
                    <a:pt x="5297424" y="78485"/>
                  </a:lnTo>
                  <a:lnTo>
                    <a:pt x="5121402" y="172211"/>
                  </a:lnTo>
                  <a:lnTo>
                    <a:pt x="4966716" y="298703"/>
                  </a:lnTo>
                  <a:lnTo>
                    <a:pt x="4839461" y="454151"/>
                  </a:lnTo>
                  <a:lnTo>
                    <a:pt x="4745735" y="630173"/>
                  </a:lnTo>
                  <a:lnTo>
                    <a:pt x="4687824" y="821435"/>
                  </a:lnTo>
                  <a:lnTo>
                    <a:pt x="4668011" y="1020317"/>
                  </a:lnTo>
                  <a:lnTo>
                    <a:pt x="4687824" y="1219199"/>
                  </a:lnTo>
                  <a:lnTo>
                    <a:pt x="4745735" y="1410461"/>
                  </a:lnTo>
                  <a:lnTo>
                    <a:pt x="4839461" y="1587245"/>
                  </a:lnTo>
                  <a:lnTo>
                    <a:pt x="4966716" y="1741931"/>
                  </a:lnTo>
                  <a:lnTo>
                    <a:pt x="5121402" y="1868423"/>
                  </a:lnTo>
                  <a:lnTo>
                    <a:pt x="5297424" y="1962911"/>
                  </a:lnTo>
                  <a:lnTo>
                    <a:pt x="5488685" y="2020823"/>
                  </a:lnTo>
                  <a:lnTo>
                    <a:pt x="5686793" y="2040635"/>
                  </a:lnTo>
                </a:path>
                <a:path w="5687059" h="3938270">
                  <a:moveTo>
                    <a:pt x="5686793" y="948689"/>
                  </a:moveTo>
                  <a:lnTo>
                    <a:pt x="5488685" y="968501"/>
                  </a:lnTo>
                  <a:lnTo>
                    <a:pt x="5297424" y="1027175"/>
                  </a:lnTo>
                  <a:lnTo>
                    <a:pt x="5121402" y="1120901"/>
                  </a:lnTo>
                  <a:lnTo>
                    <a:pt x="4966716" y="1248155"/>
                  </a:lnTo>
                  <a:lnTo>
                    <a:pt x="4839461" y="1402841"/>
                  </a:lnTo>
                  <a:lnTo>
                    <a:pt x="4745735" y="1578863"/>
                  </a:lnTo>
                  <a:lnTo>
                    <a:pt x="4687824" y="1770125"/>
                  </a:lnTo>
                  <a:lnTo>
                    <a:pt x="4668011" y="1969007"/>
                  </a:lnTo>
                  <a:lnTo>
                    <a:pt x="4687824" y="2167890"/>
                  </a:lnTo>
                  <a:lnTo>
                    <a:pt x="4745735" y="2359913"/>
                  </a:lnTo>
                  <a:lnTo>
                    <a:pt x="4839461" y="2535935"/>
                  </a:lnTo>
                  <a:lnTo>
                    <a:pt x="4966716" y="2690621"/>
                  </a:lnTo>
                  <a:lnTo>
                    <a:pt x="5121402" y="2817113"/>
                  </a:lnTo>
                  <a:lnTo>
                    <a:pt x="5297424" y="2911601"/>
                  </a:lnTo>
                  <a:lnTo>
                    <a:pt x="5488685" y="2969513"/>
                  </a:lnTo>
                  <a:lnTo>
                    <a:pt x="5686793" y="2989325"/>
                  </a:lnTo>
                </a:path>
                <a:path w="5687059" h="3938270">
                  <a:moveTo>
                    <a:pt x="5686793" y="1898141"/>
                  </a:moveTo>
                  <a:lnTo>
                    <a:pt x="5488685" y="1917191"/>
                  </a:lnTo>
                  <a:lnTo>
                    <a:pt x="5297424" y="1975865"/>
                  </a:lnTo>
                  <a:lnTo>
                    <a:pt x="5121402" y="2070353"/>
                  </a:lnTo>
                  <a:lnTo>
                    <a:pt x="4966716" y="2196846"/>
                  </a:lnTo>
                  <a:lnTo>
                    <a:pt x="4839461" y="2351531"/>
                  </a:lnTo>
                  <a:lnTo>
                    <a:pt x="4745735" y="2527553"/>
                  </a:lnTo>
                  <a:lnTo>
                    <a:pt x="4687824" y="2718815"/>
                  </a:lnTo>
                  <a:lnTo>
                    <a:pt x="4668011" y="2917697"/>
                  </a:lnTo>
                  <a:lnTo>
                    <a:pt x="4687824" y="3117341"/>
                  </a:lnTo>
                  <a:lnTo>
                    <a:pt x="4745735" y="3308603"/>
                  </a:lnTo>
                  <a:lnTo>
                    <a:pt x="4839461" y="3484625"/>
                  </a:lnTo>
                  <a:lnTo>
                    <a:pt x="4966716" y="3639311"/>
                  </a:lnTo>
                  <a:lnTo>
                    <a:pt x="5121402" y="3765803"/>
                  </a:lnTo>
                  <a:lnTo>
                    <a:pt x="5297424" y="3860291"/>
                  </a:lnTo>
                  <a:lnTo>
                    <a:pt x="5488685" y="3918965"/>
                  </a:lnTo>
                  <a:lnTo>
                    <a:pt x="5686793" y="3938015"/>
                  </a:lnTo>
                </a:path>
                <a:path w="5687059" h="3938270">
                  <a:moveTo>
                    <a:pt x="2156460" y="3867150"/>
                  </a:moveTo>
                  <a:lnTo>
                    <a:pt x="2136648" y="3668268"/>
                  </a:lnTo>
                  <a:lnTo>
                    <a:pt x="2078736" y="3477006"/>
                  </a:lnTo>
                  <a:lnTo>
                    <a:pt x="1985010" y="3300222"/>
                  </a:lnTo>
                  <a:lnTo>
                    <a:pt x="1857755" y="3145536"/>
                  </a:lnTo>
                  <a:lnTo>
                    <a:pt x="1703831" y="3019044"/>
                  </a:lnTo>
                  <a:lnTo>
                    <a:pt x="1527810" y="2924556"/>
                  </a:lnTo>
                  <a:lnTo>
                    <a:pt x="1335786" y="2866644"/>
                  </a:lnTo>
                  <a:lnTo>
                    <a:pt x="1137665" y="2846832"/>
                  </a:lnTo>
                  <a:lnTo>
                    <a:pt x="938784" y="2866644"/>
                  </a:lnTo>
                  <a:lnTo>
                    <a:pt x="747522" y="2924556"/>
                  </a:lnTo>
                  <a:lnTo>
                    <a:pt x="571500" y="3019044"/>
                  </a:lnTo>
                  <a:lnTo>
                    <a:pt x="416813" y="3145536"/>
                  </a:lnTo>
                  <a:lnTo>
                    <a:pt x="290322" y="3300222"/>
                  </a:lnTo>
                  <a:lnTo>
                    <a:pt x="195834" y="3477006"/>
                  </a:lnTo>
                  <a:lnTo>
                    <a:pt x="137922" y="3668268"/>
                  </a:lnTo>
                  <a:lnTo>
                    <a:pt x="118110" y="3867150"/>
                  </a:lnTo>
                </a:path>
                <a:path w="5687059" h="3938270">
                  <a:moveTo>
                    <a:pt x="3294126" y="3867149"/>
                  </a:moveTo>
                  <a:lnTo>
                    <a:pt x="3274314" y="3668267"/>
                  </a:lnTo>
                  <a:lnTo>
                    <a:pt x="3216389" y="3477005"/>
                  </a:lnTo>
                  <a:lnTo>
                    <a:pt x="3121914" y="3300221"/>
                  </a:lnTo>
                  <a:lnTo>
                    <a:pt x="2995422" y="3145535"/>
                  </a:lnTo>
                  <a:lnTo>
                    <a:pt x="2840736" y="3019043"/>
                  </a:lnTo>
                  <a:lnTo>
                    <a:pt x="2664714" y="2924555"/>
                  </a:lnTo>
                  <a:lnTo>
                    <a:pt x="2473452" y="2866644"/>
                  </a:lnTo>
                  <a:lnTo>
                    <a:pt x="2274570" y="2846832"/>
                  </a:lnTo>
                  <a:lnTo>
                    <a:pt x="2075688" y="2866644"/>
                  </a:lnTo>
                  <a:lnTo>
                    <a:pt x="1885188" y="2924556"/>
                  </a:lnTo>
                  <a:lnTo>
                    <a:pt x="1708403" y="3019044"/>
                  </a:lnTo>
                  <a:lnTo>
                    <a:pt x="1554479" y="3145536"/>
                  </a:lnTo>
                  <a:lnTo>
                    <a:pt x="1427988" y="3300222"/>
                  </a:lnTo>
                  <a:lnTo>
                    <a:pt x="1333500" y="3477006"/>
                  </a:lnTo>
                  <a:lnTo>
                    <a:pt x="1275588" y="3668268"/>
                  </a:lnTo>
                  <a:lnTo>
                    <a:pt x="1255776" y="3867150"/>
                  </a:lnTo>
                </a:path>
                <a:path w="5687059" h="3938270">
                  <a:moveTo>
                    <a:pt x="4431017" y="3867149"/>
                  </a:moveTo>
                  <a:lnTo>
                    <a:pt x="4411205" y="3668267"/>
                  </a:lnTo>
                  <a:lnTo>
                    <a:pt x="4353293" y="3477005"/>
                  </a:lnTo>
                  <a:lnTo>
                    <a:pt x="4259567" y="3300221"/>
                  </a:lnTo>
                  <a:lnTo>
                    <a:pt x="4133087" y="3145535"/>
                  </a:lnTo>
                  <a:lnTo>
                    <a:pt x="3978389" y="3019043"/>
                  </a:lnTo>
                  <a:lnTo>
                    <a:pt x="3802367" y="2924555"/>
                  </a:lnTo>
                  <a:lnTo>
                    <a:pt x="3611105" y="2866643"/>
                  </a:lnTo>
                  <a:lnTo>
                    <a:pt x="3412235" y="2846831"/>
                  </a:lnTo>
                  <a:lnTo>
                    <a:pt x="3213341" y="2866643"/>
                  </a:lnTo>
                  <a:lnTo>
                    <a:pt x="3022091" y="2924555"/>
                  </a:lnTo>
                  <a:lnTo>
                    <a:pt x="2846057" y="3019043"/>
                  </a:lnTo>
                  <a:lnTo>
                    <a:pt x="2692146" y="3145535"/>
                  </a:lnTo>
                  <a:lnTo>
                    <a:pt x="2564891" y="3300221"/>
                  </a:lnTo>
                  <a:lnTo>
                    <a:pt x="2471166" y="3477006"/>
                  </a:lnTo>
                  <a:lnTo>
                    <a:pt x="2413254" y="3668268"/>
                  </a:lnTo>
                  <a:lnTo>
                    <a:pt x="2393441" y="3867150"/>
                  </a:lnTo>
                </a:path>
                <a:path w="5687059" h="3938270">
                  <a:moveTo>
                    <a:pt x="5568696" y="3867149"/>
                  </a:moveTo>
                  <a:lnTo>
                    <a:pt x="5549646" y="3668267"/>
                  </a:lnTo>
                  <a:lnTo>
                    <a:pt x="5490972" y="3477005"/>
                  </a:lnTo>
                  <a:lnTo>
                    <a:pt x="5397246" y="3300221"/>
                  </a:lnTo>
                  <a:lnTo>
                    <a:pt x="5269992" y="3145535"/>
                  </a:lnTo>
                  <a:lnTo>
                    <a:pt x="5116055" y="3019043"/>
                  </a:lnTo>
                  <a:lnTo>
                    <a:pt x="4939283" y="2924555"/>
                  </a:lnTo>
                  <a:lnTo>
                    <a:pt x="4748783" y="2866643"/>
                  </a:lnTo>
                  <a:lnTo>
                    <a:pt x="4549889" y="2846831"/>
                  </a:lnTo>
                  <a:lnTo>
                    <a:pt x="4351007" y="2866643"/>
                  </a:lnTo>
                  <a:lnTo>
                    <a:pt x="4159745" y="2924555"/>
                  </a:lnTo>
                  <a:lnTo>
                    <a:pt x="3983735" y="3019043"/>
                  </a:lnTo>
                  <a:lnTo>
                    <a:pt x="3829050" y="3145535"/>
                  </a:lnTo>
                  <a:lnTo>
                    <a:pt x="3702545" y="3300221"/>
                  </a:lnTo>
                  <a:lnTo>
                    <a:pt x="3608057" y="3477005"/>
                  </a:lnTo>
                  <a:lnTo>
                    <a:pt x="3550145" y="3668267"/>
                  </a:lnTo>
                  <a:lnTo>
                    <a:pt x="3531095" y="3867149"/>
                  </a:lnTo>
                </a:path>
                <a:path w="5687059" h="3938270">
                  <a:moveTo>
                    <a:pt x="118110" y="71627"/>
                  </a:moveTo>
                  <a:lnTo>
                    <a:pt x="137922" y="270509"/>
                  </a:lnTo>
                  <a:lnTo>
                    <a:pt x="195834" y="461771"/>
                  </a:lnTo>
                  <a:lnTo>
                    <a:pt x="290322" y="638555"/>
                  </a:lnTo>
                  <a:lnTo>
                    <a:pt x="416813" y="792479"/>
                  </a:lnTo>
                  <a:lnTo>
                    <a:pt x="571500" y="919733"/>
                  </a:lnTo>
                  <a:lnTo>
                    <a:pt x="747522" y="1014221"/>
                  </a:lnTo>
                  <a:lnTo>
                    <a:pt x="938784" y="1072133"/>
                  </a:lnTo>
                  <a:lnTo>
                    <a:pt x="1137665" y="1091183"/>
                  </a:lnTo>
                  <a:lnTo>
                    <a:pt x="1335786" y="1072133"/>
                  </a:lnTo>
                  <a:lnTo>
                    <a:pt x="1527810" y="1014221"/>
                  </a:lnTo>
                  <a:lnTo>
                    <a:pt x="1703831" y="919733"/>
                  </a:lnTo>
                  <a:lnTo>
                    <a:pt x="1857755" y="792479"/>
                  </a:lnTo>
                  <a:lnTo>
                    <a:pt x="1985010" y="638555"/>
                  </a:lnTo>
                  <a:lnTo>
                    <a:pt x="2078736" y="461771"/>
                  </a:lnTo>
                  <a:lnTo>
                    <a:pt x="2136648" y="270509"/>
                  </a:lnTo>
                  <a:lnTo>
                    <a:pt x="2156460" y="71627"/>
                  </a:lnTo>
                </a:path>
                <a:path w="5687059" h="3938270">
                  <a:moveTo>
                    <a:pt x="1255776" y="71627"/>
                  </a:moveTo>
                  <a:lnTo>
                    <a:pt x="1275588" y="270509"/>
                  </a:lnTo>
                  <a:lnTo>
                    <a:pt x="1333500" y="461771"/>
                  </a:lnTo>
                  <a:lnTo>
                    <a:pt x="1427988" y="638555"/>
                  </a:lnTo>
                  <a:lnTo>
                    <a:pt x="1554479" y="792479"/>
                  </a:lnTo>
                  <a:lnTo>
                    <a:pt x="1708403" y="919733"/>
                  </a:lnTo>
                  <a:lnTo>
                    <a:pt x="1885188" y="1014221"/>
                  </a:lnTo>
                  <a:lnTo>
                    <a:pt x="2075688" y="1072133"/>
                  </a:lnTo>
                  <a:lnTo>
                    <a:pt x="2274570" y="1091183"/>
                  </a:lnTo>
                  <a:lnTo>
                    <a:pt x="2473452" y="1072133"/>
                  </a:lnTo>
                  <a:lnTo>
                    <a:pt x="2664714" y="1014221"/>
                  </a:lnTo>
                  <a:lnTo>
                    <a:pt x="2840736" y="919733"/>
                  </a:lnTo>
                  <a:lnTo>
                    <a:pt x="2995422" y="792479"/>
                  </a:lnTo>
                  <a:lnTo>
                    <a:pt x="3121914" y="638555"/>
                  </a:lnTo>
                  <a:lnTo>
                    <a:pt x="3216389" y="461771"/>
                  </a:lnTo>
                  <a:lnTo>
                    <a:pt x="3274314" y="270509"/>
                  </a:lnTo>
                  <a:lnTo>
                    <a:pt x="3294126" y="71627"/>
                  </a:lnTo>
                </a:path>
                <a:path w="5687059" h="3938270">
                  <a:moveTo>
                    <a:pt x="2393441" y="71627"/>
                  </a:moveTo>
                  <a:lnTo>
                    <a:pt x="2413254" y="270509"/>
                  </a:lnTo>
                  <a:lnTo>
                    <a:pt x="2471166" y="461771"/>
                  </a:lnTo>
                  <a:lnTo>
                    <a:pt x="2564891" y="638555"/>
                  </a:lnTo>
                  <a:lnTo>
                    <a:pt x="2692146" y="792479"/>
                  </a:lnTo>
                  <a:lnTo>
                    <a:pt x="2846057" y="919733"/>
                  </a:lnTo>
                  <a:lnTo>
                    <a:pt x="3022091" y="1014221"/>
                  </a:lnTo>
                  <a:lnTo>
                    <a:pt x="3213341" y="1072133"/>
                  </a:lnTo>
                  <a:lnTo>
                    <a:pt x="3412235" y="1091183"/>
                  </a:lnTo>
                  <a:lnTo>
                    <a:pt x="3611105" y="1072133"/>
                  </a:lnTo>
                  <a:lnTo>
                    <a:pt x="3802367" y="1014221"/>
                  </a:lnTo>
                  <a:lnTo>
                    <a:pt x="3978389" y="919733"/>
                  </a:lnTo>
                  <a:lnTo>
                    <a:pt x="4133087" y="792479"/>
                  </a:lnTo>
                  <a:lnTo>
                    <a:pt x="4259567" y="638555"/>
                  </a:lnTo>
                  <a:lnTo>
                    <a:pt x="4353293" y="461771"/>
                  </a:lnTo>
                  <a:lnTo>
                    <a:pt x="4411205" y="270509"/>
                  </a:lnTo>
                  <a:lnTo>
                    <a:pt x="4431017" y="71627"/>
                  </a:lnTo>
                </a:path>
                <a:path w="5687059" h="3938270">
                  <a:moveTo>
                    <a:pt x="3531095" y="71627"/>
                  </a:moveTo>
                  <a:lnTo>
                    <a:pt x="3550145" y="270509"/>
                  </a:lnTo>
                  <a:lnTo>
                    <a:pt x="3608057" y="461771"/>
                  </a:lnTo>
                  <a:lnTo>
                    <a:pt x="3702545" y="638555"/>
                  </a:lnTo>
                  <a:lnTo>
                    <a:pt x="3829050" y="792479"/>
                  </a:lnTo>
                  <a:lnTo>
                    <a:pt x="3983735" y="919733"/>
                  </a:lnTo>
                  <a:lnTo>
                    <a:pt x="4159745" y="1014221"/>
                  </a:lnTo>
                  <a:lnTo>
                    <a:pt x="4351007" y="1072133"/>
                  </a:lnTo>
                  <a:lnTo>
                    <a:pt x="4549889" y="1091183"/>
                  </a:lnTo>
                  <a:lnTo>
                    <a:pt x="4748783" y="1072133"/>
                  </a:lnTo>
                  <a:lnTo>
                    <a:pt x="4939283" y="1014221"/>
                  </a:lnTo>
                  <a:lnTo>
                    <a:pt x="5116055" y="919733"/>
                  </a:lnTo>
                  <a:lnTo>
                    <a:pt x="5269992" y="792479"/>
                  </a:lnTo>
                  <a:lnTo>
                    <a:pt x="5397246" y="638555"/>
                  </a:lnTo>
                  <a:lnTo>
                    <a:pt x="5490972" y="461771"/>
                  </a:lnTo>
                  <a:lnTo>
                    <a:pt x="5549646" y="270509"/>
                  </a:lnTo>
                  <a:lnTo>
                    <a:pt x="5568696" y="71627"/>
                  </a:lnTo>
                </a:path>
              </a:pathLst>
            </a:custGeom>
            <a:ln w="3175">
              <a:solidFill>
                <a:srgbClr val="7EDF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pic>
          <p:nvPicPr>
            <p:cNvPr id="5339" name="object 53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29399" y="815607"/>
              <a:ext cx="5871209" cy="4406646"/>
            </a:xfrm>
            <a:prstGeom prst="rect">
              <a:avLst/>
            </a:prstGeom>
          </p:spPr>
        </p:pic>
        <p:sp>
          <p:nvSpPr>
            <p:cNvPr id="5340" name="object 5340"/>
            <p:cNvSpPr/>
            <p:nvPr/>
          </p:nvSpPr>
          <p:spPr>
            <a:xfrm>
              <a:off x="771791" y="3329939"/>
              <a:ext cx="1066800" cy="18415"/>
            </a:xfrm>
            <a:custGeom>
              <a:avLst/>
              <a:gdLst/>
              <a:ahLst/>
              <a:cxnLst/>
              <a:rect l="l" t="t" r="r" b="b"/>
              <a:pathLst>
                <a:path w="1066800" h="18414">
                  <a:moveTo>
                    <a:pt x="1066800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066800" y="18288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41" name="object 5341"/>
            <p:cNvSpPr/>
            <p:nvPr/>
          </p:nvSpPr>
          <p:spPr>
            <a:xfrm>
              <a:off x="771791" y="3329939"/>
              <a:ext cx="1066800" cy="18415"/>
            </a:xfrm>
            <a:custGeom>
              <a:avLst/>
              <a:gdLst/>
              <a:ahLst/>
              <a:cxnLst/>
              <a:rect l="l" t="t" r="r" b="b"/>
              <a:pathLst>
                <a:path w="1066800" h="18414">
                  <a:moveTo>
                    <a:pt x="1066800" y="18287"/>
                  </a:moveTo>
                  <a:lnTo>
                    <a:pt x="1066800" y="0"/>
                  </a:lnTo>
                  <a:lnTo>
                    <a:pt x="0" y="0"/>
                  </a:lnTo>
                  <a:lnTo>
                    <a:pt x="0" y="18287"/>
                  </a:lnTo>
                  <a:lnTo>
                    <a:pt x="1066800" y="182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342" name="object 5342"/>
          <p:cNvSpPr txBox="1"/>
          <p:nvPr/>
        </p:nvSpPr>
        <p:spPr>
          <a:xfrm>
            <a:off x="7902488" y="6601660"/>
            <a:ext cx="323306" cy="153888"/>
          </a:xfrm>
          <a:prstGeom prst="rect">
            <a:avLst/>
          </a:prstGeom>
          <a:ln w="317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9526">
              <a:lnSpc>
                <a:spcPts val="1212"/>
              </a:lnSpc>
            </a:pPr>
            <a:r>
              <a:rPr sz="1021" spc="20" dirty="0">
                <a:solidFill>
                  <a:srgbClr val="FF0000"/>
                </a:solidFill>
                <a:latin typeface="Arial MT"/>
                <a:cs typeface="Arial MT"/>
              </a:rPr>
              <a:t>A2</a:t>
            </a:r>
            <a:endParaRPr sz="1021">
              <a:latin typeface="Arial MT"/>
              <a:cs typeface="Arial MT"/>
            </a:endParaRPr>
          </a:p>
        </p:txBody>
      </p:sp>
      <p:sp>
        <p:nvSpPr>
          <p:cNvPr id="5343" name="object 5343"/>
          <p:cNvSpPr txBox="1"/>
          <p:nvPr/>
        </p:nvSpPr>
        <p:spPr>
          <a:xfrm>
            <a:off x="7902488" y="6924275"/>
            <a:ext cx="323306" cy="153888"/>
          </a:xfrm>
          <a:prstGeom prst="rect">
            <a:avLst/>
          </a:prstGeom>
          <a:ln w="317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273">
              <a:lnSpc>
                <a:spcPts val="1217"/>
              </a:lnSpc>
            </a:pPr>
            <a:r>
              <a:rPr sz="1021" spc="14" dirty="0">
                <a:solidFill>
                  <a:srgbClr val="FF0000"/>
                </a:solidFill>
                <a:latin typeface="Arial MT"/>
                <a:cs typeface="Arial MT"/>
              </a:rPr>
              <a:t>2"</a:t>
            </a:r>
            <a:endParaRPr sz="1021">
              <a:latin typeface="Arial MT"/>
              <a:cs typeface="Arial MT"/>
            </a:endParaRPr>
          </a:p>
        </p:txBody>
      </p:sp>
      <p:sp>
        <p:nvSpPr>
          <p:cNvPr id="5344" name="object 5344"/>
          <p:cNvSpPr txBox="1"/>
          <p:nvPr/>
        </p:nvSpPr>
        <p:spPr>
          <a:xfrm>
            <a:off x="7902488" y="6763487"/>
            <a:ext cx="323306" cy="153888"/>
          </a:xfrm>
          <a:prstGeom prst="rect">
            <a:avLst/>
          </a:prstGeom>
          <a:ln w="317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0255">
              <a:lnSpc>
                <a:spcPts val="1212"/>
              </a:lnSpc>
            </a:pPr>
            <a:r>
              <a:rPr sz="1021" spc="14" dirty="0">
                <a:solidFill>
                  <a:srgbClr val="FF0000"/>
                </a:solidFill>
                <a:latin typeface="Arial MT"/>
                <a:cs typeface="Arial MT"/>
              </a:rPr>
              <a:t>25.5</a:t>
            </a:r>
            <a:endParaRPr sz="1021">
              <a:latin typeface="Arial MT"/>
              <a:cs typeface="Arial MT"/>
            </a:endParaRPr>
          </a:p>
        </p:txBody>
      </p:sp>
      <p:sp>
        <p:nvSpPr>
          <p:cNvPr id="5345" name="object 5345"/>
          <p:cNvSpPr txBox="1"/>
          <p:nvPr/>
        </p:nvSpPr>
        <p:spPr>
          <a:xfrm>
            <a:off x="6367557" y="6576628"/>
            <a:ext cx="298237" cy="500436"/>
          </a:xfrm>
          <a:prstGeom prst="rect">
            <a:avLst/>
          </a:prstGeom>
        </p:spPr>
        <p:txBody>
          <a:bodyPr vert="horz" wrap="square" lIns="0" tIns="16425" rIns="0" bIns="0" rtlCol="0">
            <a:spAutoFit/>
          </a:bodyPr>
          <a:lstStyle/>
          <a:p>
            <a:pPr marL="17289" marR="6915" indent="49272">
              <a:lnSpc>
                <a:spcPct val="104000"/>
              </a:lnSpc>
              <a:spcBef>
                <a:spcPts val="129"/>
              </a:spcBef>
            </a:pPr>
            <a:r>
              <a:rPr sz="1021" spc="20" dirty="0">
                <a:solidFill>
                  <a:srgbClr val="FF0000"/>
                </a:solidFill>
                <a:latin typeface="Arial MT"/>
                <a:cs typeface="Arial MT"/>
              </a:rPr>
              <a:t>A1 </a:t>
            </a:r>
            <a:r>
              <a:rPr sz="1021" spc="-2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021" spc="20" dirty="0">
                <a:solidFill>
                  <a:srgbClr val="FF0000"/>
                </a:solidFill>
                <a:latin typeface="Arial MT"/>
                <a:cs typeface="Arial MT"/>
              </a:rPr>
              <a:t>2</a:t>
            </a:r>
            <a:r>
              <a:rPr sz="1021" spc="14" dirty="0">
                <a:solidFill>
                  <a:srgbClr val="FF0000"/>
                </a:solidFill>
                <a:latin typeface="Arial MT"/>
                <a:cs typeface="Arial MT"/>
              </a:rPr>
              <a:t>5</a:t>
            </a:r>
            <a:r>
              <a:rPr sz="1021" dirty="0">
                <a:solidFill>
                  <a:srgbClr val="FF0000"/>
                </a:solidFill>
                <a:latin typeface="Arial MT"/>
                <a:cs typeface="Arial MT"/>
              </a:rPr>
              <a:t>.</a:t>
            </a:r>
            <a:r>
              <a:rPr sz="1021" spc="20" dirty="0">
                <a:solidFill>
                  <a:srgbClr val="FF0000"/>
                </a:solidFill>
                <a:latin typeface="Arial MT"/>
                <a:cs typeface="Arial MT"/>
              </a:rPr>
              <a:t>5</a:t>
            </a:r>
            <a:endParaRPr sz="1021">
              <a:latin typeface="Arial MT"/>
              <a:cs typeface="Arial MT"/>
            </a:endParaRPr>
          </a:p>
          <a:p>
            <a:pPr marL="87307">
              <a:spcBef>
                <a:spcPts val="48"/>
              </a:spcBef>
            </a:pPr>
            <a:r>
              <a:rPr sz="1021" spc="7" dirty="0">
                <a:solidFill>
                  <a:srgbClr val="FF0000"/>
                </a:solidFill>
                <a:latin typeface="Arial MT"/>
                <a:cs typeface="Arial MT"/>
              </a:rPr>
              <a:t>2"</a:t>
            </a:r>
            <a:endParaRPr sz="1021">
              <a:latin typeface="Arial MT"/>
              <a:cs typeface="Arial MT"/>
            </a:endParaRPr>
          </a:p>
        </p:txBody>
      </p:sp>
      <p:sp>
        <p:nvSpPr>
          <p:cNvPr id="5346" name="object 5346"/>
          <p:cNvSpPr txBox="1"/>
          <p:nvPr/>
        </p:nvSpPr>
        <p:spPr>
          <a:xfrm>
            <a:off x="9451243" y="6606848"/>
            <a:ext cx="323306" cy="153888"/>
          </a:xfrm>
          <a:prstGeom prst="rect">
            <a:avLst/>
          </a:prstGeom>
          <a:ln w="317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9526">
              <a:lnSpc>
                <a:spcPts val="1217"/>
              </a:lnSpc>
            </a:pPr>
            <a:r>
              <a:rPr sz="1021" spc="20" dirty="0">
                <a:solidFill>
                  <a:srgbClr val="FF0000"/>
                </a:solidFill>
                <a:latin typeface="Arial MT"/>
                <a:cs typeface="Arial MT"/>
              </a:rPr>
              <a:t>A3</a:t>
            </a:r>
            <a:endParaRPr sz="1021">
              <a:latin typeface="Arial MT"/>
              <a:cs typeface="Arial MT"/>
            </a:endParaRPr>
          </a:p>
        </p:txBody>
      </p:sp>
      <p:sp>
        <p:nvSpPr>
          <p:cNvPr id="5347" name="object 5347"/>
          <p:cNvSpPr txBox="1"/>
          <p:nvPr/>
        </p:nvSpPr>
        <p:spPr>
          <a:xfrm>
            <a:off x="9451243" y="6929460"/>
            <a:ext cx="323306" cy="153888"/>
          </a:xfrm>
          <a:prstGeom prst="rect">
            <a:avLst/>
          </a:prstGeom>
          <a:ln w="317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273">
              <a:lnSpc>
                <a:spcPts val="1217"/>
              </a:lnSpc>
            </a:pPr>
            <a:r>
              <a:rPr sz="1021" spc="7" dirty="0">
                <a:solidFill>
                  <a:srgbClr val="FF0000"/>
                </a:solidFill>
                <a:latin typeface="Arial MT"/>
                <a:cs typeface="Arial MT"/>
              </a:rPr>
              <a:t>2"</a:t>
            </a:r>
            <a:endParaRPr sz="1021">
              <a:latin typeface="Arial MT"/>
              <a:cs typeface="Arial MT"/>
            </a:endParaRPr>
          </a:p>
        </p:txBody>
      </p:sp>
      <p:sp>
        <p:nvSpPr>
          <p:cNvPr id="5348" name="object 5348"/>
          <p:cNvSpPr txBox="1"/>
          <p:nvPr/>
        </p:nvSpPr>
        <p:spPr>
          <a:xfrm>
            <a:off x="9451243" y="6768674"/>
            <a:ext cx="323306" cy="153888"/>
          </a:xfrm>
          <a:prstGeom prst="rect">
            <a:avLst/>
          </a:prstGeom>
          <a:ln w="317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0255">
              <a:lnSpc>
                <a:spcPts val="1217"/>
              </a:lnSpc>
            </a:pPr>
            <a:r>
              <a:rPr sz="1021" spc="14" dirty="0">
                <a:solidFill>
                  <a:srgbClr val="FF0000"/>
                </a:solidFill>
                <a:latin typeface="Arial MT"/>
                <a:cs typeface="Arial MT"/>
              </a:rPr>
              <a:t>25.5</a:t>
            </a:r>
            <a:endParaRPr sz="1021">
              <a:latin typeface="Arial MT"/>
              <a:cs typeface="Arial MT"/>
            </a:endParaRPr>
          </a:p>
        </p:txBody>
      </p:sp>
      <p:sp>
        <p:nvSpPr>
          <p:cNvPr id="5349" name="object 5349"/>
          <p:cNvSpPr txBox="1"/>
          <p:nvPr/>
        </p:nvSpPr>
        <p:spPr>
          <a:xfrm>
            <a:off x="10998961" y="6601660"/>
            <a:ext cx="323306" cy="153888"/>
          </a:xfrm>
          <a:prstGeom prst="rect">
            <a:avLst/>
          </a:prstGeom>
          <a:ln w="317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9526">
              <a:lnSpc>
                <a:spcPts val="1212"/>
              </a:lnSpc>
            </a:pPr>
            <a:r>
              <a:rPr sz="1021" spc="20" dirty="0">
                <a:solidFill>
                  <a:srgbClr val="FF0000"/>
                </a:solidFill>
                <a:latin typeface="Arial MT"/>
                <a:cs typeface="Arial MT"/>
              </a:rPr>
              <a:t>A4</a:t>
            </a:r>
            <a:endParaRPr sz="1021">
              <a:latin typeface="Arial MT"/>
              <a:cs typeface="Arial MT"/>
            </a:endParaRPr>
          </a:p>
        </p:txBody>
      </p:sp>
      <p:sp>
        <p:nvSpPr>
          <p:cNvPr id="5350" name="object 5350"/>
          <p:cNvSpPr txBox="1"/>
          <p:nvPr/>
        </p:nvSpPr>
        <p:spPr>
          <a:xfrm>
            <a:off x="10998961" y="6924275"/>
            <a:ext cx="323306" cy="153888"/>
          </a:xfrm>
          <a:prstGeom prst="rect">
            <a:avLst/>
          </a:prstGeom>
          <a:ln w="317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138">
              <a:lnSpc>
                <a:spcPts val="1217"/>
              </a:lnSpc>
            </a:pPr>
            <a:r>
              <a:rPr sz="1021" spc="7" dirty="0">
                <a:solidFill>
                  <a:srgbClr val="FF0000"/>
                </a:solidFill>
                <a:latin typeface="Arial MT"/>
                <a:cs typeface="Arial MT"/>
              </a:rPr>
              <a:t>2"</a:t>
            </a:r>
            <a:endParaRPr sz="1021">
              <a:latin typeface="Arial MT"/>
              <a:cs typeface="Arial MT"/>
            </a:endParaRPr>
          </a:p>
        </p:txBody>
      </p:sp>
      <p:sp>
        <p:nvSpPr>
          <p:cNvPr id="5351" name="object 5351"/>
          <p:cNvSpPr txBox="1"/>
          <p:nvPr/>
        </p:nvSpPr>
        <p:spPr>
          <a:xfrm>
            <a:off x="10998961" y="6763487"/>
            <a:ext cx="323306" cy="153888"/>
          </a:xfrm>
          <a:prstGeom prst="rect">
            <a:avLst/>
          </a:prstGeom>
          <a:ln w="317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119">
              <a:lnSpc>
                <a:spcPts val="1212"/>
              </a:lnSpc>
            </a:pPr>
            <a:r>
              <a:rPr sz="1021" spc="14" dirty="0">
                <a:solidFill>
                  <a:srgbClr val="FF0000"/>
                </a:solidFill>
                <a:latin typeface="Arial MT"/>
                <a:cs typeface="Arial MT"/>
              </a:rPr>
              <a:t>25.5</a:t>
            </a:r>
            <a:endParaRPr sz="1021">
              <a:latin typeface="Arial MT"/>
              <a:cs typeface="Arial MT"/>
            </a:endParaRPr>
          </a:p>
        </p:txBody>
      </p:sp>
      <p:sp>
        <p:nvSpPr>
          <p:cNvPr id="5352" name="object 5352"/>
          <p:cNvSpPr txBox="1"/>
          <p:nvPr/>
        </p:nvSpPr>
        <p:spPr>
          <a:xfrm>
            <a:off x="12547699" y="6601660"/>
            <a:ext cx="323306" cy="153888"/>
          </a:xfrm>
          <a:prstGeom prst="rect">
            <a:avLst/>
          </a:prstGeom>
          <a:ln w="317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9526">
              <a:lnSpc>
                <a:spcPts val="1212"/>
              </a:lnSpc>
            </a:pPr>
            <a:r>
              <a:rPr sz="1021" spc="34" dirty="0">
                <a:solidFill>
                  <a:srgbClr val="FF0000"/>
                </a:solidFill>
                <a:latin typeface="Arial MT"/>
                <a:cs typeface="Arial MT"/>
              </a:rPr>
              <a:t>A5</a:t>
            </a:r>
            <a:endParaRPr sz="1021">
              <a:latin typeface="Arial MT"/>
              <a:cs typeface="Arial MT"/>
            </a:endParaRPr>
          </a:p>
        </p:txBody>
      </p:sp>
      <p:sp>
        <p:nvSpPr>
          <p:cNvPr id="5353" name="object 5353"/>
          <p:cNvSpPr txBox="1"/>
          <p:nvPr/>
        </p:nvSpPr>
        <p:spPr>
          <a:xfrm>
            <a:off x="12547699" y="6924275"/>
            <a:ext cx="323306" cy="153888"/>
          </a:xfrm>
          <a:prstGeom prst="rect">
            <a:avLst/>
          </a:prstGeom>
          <a:ln w="317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138">
              <a:lnSpc>
                <a:spcPts val="1217"/>
              </a:lnSpc>
            </a:pPr>
            <a:r>
              <a:rPr sz="1021" spc="7" dirty="0">
                <a:solidFill>
                  <a:srgbClr val="FF0000"/>
                </a:solidFill>
                <a:latin typeface="Arial MT"/>
                <a:cs typeface="Arial MT"/>
              </a:rPr>
              <a:t>2"</a:t>
            </a:r>
            <a:endParaRPr sz="1021">
              <a:latin typeface="Arial MT"/>
              <a:cs typeface="Arial MT"/>
            </a:endParaRPr>
          </a:p>
        </p:txBody>
      </p:sp>
      <p:sp>
        <p:nvSpPr>
          <p:cNvPr id="5354" name="object 5354"/>
          <p:cNvSpPr txBox="1"/>
          <p:nvPr/>
        </p:nvSpPr>
        <p:spPr>
          <a:xfrm>
            <a:off x="12547699" y="6763487"/>
            <a:ext cx="323306" cy="153888"/>
          </a:xfrm>
          <a:prstGeom prst="rect">
            <a:avLst/>
          </a:prstGeom>
          <a:ln w="317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119">
              <a:lnSpc>
                <a:spcPts val="1212"/>
              </a:lnSpc>
            </a:pPr>
            <a:r>
              <a:rPr sz="1021" spc="14" dirty="0">
                <a:solidFill>
                  <a:srgbClr val="FF0000"/>
                </a:solidFill>
                <a:latin typeface="Arial MT"/>
                <a:cs typeface="Arial MT"/>
              </a:rPr>
              <a:t>25.5</a:t>
            </a:r>
            <a:endParaRPr sz="1021">
              <a:latin typeface="Arial MT"/>
              <a:cs typeface="Arial MT"/>
            </a:endParaRPr>
          </a:p>
        </p:txBody>
      </p:sp>
      <p:sp>
        <p:nvSpPr>
          <p:cNvPr id="5355" name="object 5355"/>
          <p:cNvSpPr txBox="1"/>
          <p:nvPr/>
        </p:nvSpPr>
        <p:spPr>
          <a:xfrm>
            <a:off x="14096472" y="6601660"/>
            <a:ext cx="323306" cy="153888"/>
          </a:xfrm>
          <a:prstGeom prst="rect">
            <a:avLst/>
          </a:prstGeom>
          <a:ln w="317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9526">
              <a:lnSpc>
                <a:spcPts val="1212"/>
              </a:lnSpc>
            </a:pPr>
            <a:r>
              <a:rPr sz="1021" spc="20" dirty="0">
                <a:solidFill>
                  <a:srgbClr val="FF0000"/>
                </a:solidFill>
                <a:latin typeface="Arial MT"/>
                <a:cs typeface="Arial MT"/>
              </a:rPr>
              <a:t>A6</a:t>
            </a:r>
            <a:endParaRPr sz="1021">
              <a:latin typeface="Arial MT"/>
              <a:cs typeface="Arial MT"/>
            </a:endParaRPr>
          </a:p>
        </p:txBody>
      </p:sp>
      <p:sp>
        <p:nvSpPr>
          <p:cNvPr id="5356" name="object 5356"/>
          <p:cNvSpPr txBox="1"/>
          <p:nvPr/>
        </p:nvSpPr>
        <p:spPr>
          <a:xfrm>
            <a:off x="14096472" y="6924275"/>
            <a:ext cx="323306" cy="153888"/>
          </a:xfrm>
          <a:prstGeom prst="rect">
            <a:avLst/>
          </a:prstGeom>
          <a:ln w="317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273">
              <a:lnSpc>
                <a:spcPts val="1217"/>
              </a:lnSpc>
            </a:pPr>
            <a:r>
              <a:rPr sz="1021" spc="7" dirty="0">
                <a:solidFill>
                  <a:srgbClr val="FF0000"/>
                </a:solidFill>
                <a:latin typeface="Arial MT"/>
                <a:cs typeface="Arial MT"/>
              </a:rPr>
              <a:t>2"</a:t>
            </a:r>
            <a:endParaRPr sz="1021">
              <a:latin typeface="Arial MT"/>
              <a:cs typeface="Arial MT"/>
            </a:endParaRPr>
          </a:p>
        </p:txBody>
      </p:sp>
      <p:sp>
        <p:nvSpPr>
          <p:cNvPr id="5357" name="object 5357"/>
          <p:cNvSpPr txBox="1"/>
          <p:nvPr/>
        </p:nvSpPr>
        <p:spPr>
          <a:xfrm>
            <a:off x="14096472" y="6763487"/>
            <a:ext cx="323306" cy="153888"/>
          </a:xfrm>
          <a:prstGeom prst="rect">
            <a:avLst/>
          </a:prstGeom>
          <a:ln w="3175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119">
              <a:lnSpc>
                <a:spcPts val="1212"/>
              </a:lnSpc>
            </a:pPr>
            <a:r>
              <a:rPr sz="1021" spc="14" dirty="0">
                <a:solidFill>
                  <a:srgbClr val="FF0000"/>
                </a:solidFill>
                <a:latin typeface="Arial MT"/>
                <a:cs typeface="Arial MT"/>
              </a:rPr>
              <a:t>25.5</a:t>
            </a:r>
            <a:endParaRPr sz="1021">
              <a:latin typeface="Arial MT"/>
              <a:cs typeface="Arial MT"/>
            </a:endParaRPr>
          </a:p>
        </p:txBody>
      </p:sp>
      <p:sp>
        <p:nvSpPr>
          <p:cNvPr id="5358" name="object 5358"/>
          <p:cNvSpPr/>
          <p:nvPr/>
        </p:nvSpPr>
        <p:spPr>
          <a:xfrm>
            <a:off x="3319500" y="5987553"/>
            <a:ext cx="645747" cy="580913"/>
          </a:xfrm>
          <a:custGeom>
            <a:avLst/>
            <a:gdLst/>
            <a:ahLst/>
            <a:cxnLst/>
            <a:rect l="l" t="t" r="r" b="b"/>
            <a:pathLst>
              <a:path w="474344" h="426720">
                <a:moveTo>
                  <a:pt x="0" y="0"/>
                </a:moveTo>
                <a:lnTo>
                  <a:pt x="0" y="426720"/>
                </a:lnTo>
              </a:path>
              <a:path w="474344" h="426720">
                <a:moveTo>
                  <a:pt x="473963" y="0"/>
                </a:moveTo>
                <a:lnTo>
                  <a:pt x="473964" y="42672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50"/>
          </a:p>
        </p:txBody>
      </p:sp>
      <p:sp>
        <p:nvSpPr>
          <p:cNvPr id="5359" name="object 5359"/>
          <p:cNvSpPr txBox="1"/>
          <p:nvPr/>
        </p:nvSpPr>
        <p:spPr>
          <a:xfrm>
            <a:off x="7561488" y="7475554"/>
            <a:ext cx="985477" cy="235644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7289">
              <a:spcBef>
                <a:spcPts val="123"/>
              </a:spcBef>
            </a:pPr>
            <a:r>
              <a:rPr sz="1429" spc="-20" dirty="0">
                <a:latin typeface="Arial Black"/>
                <a:cs typeface="Arial Black"/>
              </a:rPr>
              <a:t>LEGENDE</a:t>
            </a:r>
            <a:endParaRPr sz="1429" dirty="0">
              <a:latin typeface="Arial Black"/>
              <a:cs typeface="Arial Black"/>
            </a:endParaRPr>
          </a:p>
        </p:txBody>
      </p:sp>
      <p:sp>
        <p:nvSpPr>
          <p:cNvPr id="5360" name="object 5360"/>
          <p:cNvSpPr txBox="1"/>
          <p:nvPr/>
        </p:nvSpPr>
        <p:spPr>
          <a:xfrm>
            <a:off x="7334361" y="8703946"/>
            <a:ext cx="2099758" cy="138856"/>
          </a:xfrm>
          <a:prstGeom prst="rect">
            <a:avLst/>
          </a:prstGeom>
        </p:spPr>
        <p:txBody>
          <a:bodyPr vert="horz" wrap="square" lIns="0" tIns="23340" rIns="0" bIns="0" rtlCol="0">
            <a:spAutoFit/>
          </a:bodyPr>
          <a:lstStyle/>
          <a:p>
            <a:pPr marL="17289">
              <a:spcBef>
                <a:spcPts val="184"/>
              </a:spcBef>
            </a:pPr>
            <a:r>
              <a:rPr sz="749" spc="14" dirty="0">
                <a:latin typeface="Arial MT"/>
                <a:cs typeface="Arial MT"/>
              </a:rPr>
              <a:t>-</a:t>
            </a:r>
            <a:r>
              <a:rPr sz="749" spc="-14" dirty="0">
                <a:latin typeface="Arial MT"/>
                <a:cs typeface="Arial MT"/>
              </a:rPr>
              <a:t> </a:t>
            </a:r>
            <a:r>
              <a:rPr sz="749" b="1" spc="27" dirty="0">
                <a:latin typeface="Arial MT"/>
                <a:cs typeface="Arial MT"/>
              </a:rPr>
              <a:t>VANNE</a:t>
            </a:r>
            <a:r>
              <a:rPr sz="749" b="1" spc="-7" dirty="0">
                <a:latin typeface="Arial MT"/>
                <a:cs typeface="Arial MT"/>
              </a:rPr>
              <a:t> </a:t>
            </a:r>
            <a:r>
              <a:rPr sz="749" b="1" spc="27" dirty="0">
                <a:latin typeface="Arial MT"/>
                <a:cs typeface="Arial MT"/>
              </a:rPr>
              <a:t>GENERALE</a:t>
            </a:r>
            <a:r>
              <a:rPr sz="749" b="1" spc="-7" dirty="0">
                <a:latin typeface="Arial MT"/>
                <a:cs typeface="Arial MT"/>
              </a:rPr>
              <a:t> </a:t>
            </a:r>
            <a:r>
              <a:rPr sz="749" b="1" spc="27" dirty="0">
                <a:latin typeface="Arial MT"/>
                <a:cs typeface="Arial MT"/>
              </a:rPr>
              <a:t>DE</a:t>
            </a:r>
            <a:r>
              <a:rPr sz="749" b="1" dirty="0">
                <a:latin typeface="Arial MT"/>
                <a:cs typeface="Arial MT"/>
              </a:rPr>
              <a:t> </a:t>
            </a:r>
            <a:r>
              <a:rPr sz="749" b="1" spc="27" dirty="0">
                <a:latin typeface="Arial MT"/>
                <a:cs typeface="Arial MT"/>
              </a:rPr>
              <a:t>SECTIONNEMENT</a:t>
            </a:r>
            <a:endParaRPr sz="749" b="1" dirty="0">
              <a:latin typeface="Arial MT"/>
              <a:cs typeface="Arial MT"/>
            </a:endParaRPr>
          </a:p>
        </p:txBody>
      </p:sp>
      <p:sp>
        <p:nvSpPr>
          <p:cNvPr id="5361" name="object 5361"/>
          <p:cNvSpPr txBox="1"/>
          <p:nvPr/>
        </p:nvSpPr>
        <p:spPr>
          <a:xfrm>
            <a:off x="7216449" y="8938248"/>
            <a:ext cx="3219588" cy="392900"/>
          </a:xfrm>
          <a:prstGeom prst="rect">
            <a:avLst/>
          </a:prstGeom>
        </p:spPr>
        <p:txBody>
          <a:bodyPr vert="horz" wrap="square" lIns="0" tIns="23340" rIns="0" bIns="0" rtlCol="0">
            <a:spAutoFit/>
          </a:bodyPr>
          <a:lstStyle/>
          <a:p>
            <a:pPr marL="241175">
              <a:spcBef>
                <a:spcPts val="184"/>
              </a:spcBef>
              <a:tabLst>
                <a:tab pos="2613158" algn="l"/>
              </a:tabLst>
            </a:pPr>
            <a:r>
              <a:rPr sz="800" b="1" spc="14" dirty="0">
                <a:latin typeface="Arial MT"/>
                <a:cs typeface="Arial MT"/>
              </a:rPr>
              <a:t>-</a:t>
            </a:r>
            <a:r>
              <a:rPr sz="800" b="1" spc="20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ELECTROVANNE</a:t>
            </a:r>
            <a:r>
              <a:rPr sz="800" b="1" spc="20" dirty="0">
                <a:latin typeface="Arial MT"/>
                <a:cs typeface="Arial MT"/>
              </a:rPr>
              <a:t> RAIN</a:t>
            </a:r>
            <a:r>
              <a:rPr sz="800" b="1" spc="27" dirty="0">
                <a:latin typeface="Arial MT"/>
                <a:cs typeface="Arial MT"/>
              </a:rPr>
              <a:t> </a:t>
            </a:r>
            <a:r>
              <a:rPr sz="800" b="1" spc="20" dirty="0">
                <a:latin typeface="Arial MT"/>
                <a:cs typeface="Arial MT"/>
              </a:rPr>
              <a:t>BIRD	</a:t>
            </a:r>
            <a:r>
              <a:rPr sz="800" b="1" spc="27" dirty="0">
                <a:latin typeface="Arial MT"/>
                <a:cs typeface="Arial MT"/>
              </a:rPr>
              <a:t>6</a:t>
            </a:r>
            <a:endParaRPr sz="800" b="1" dirty="0">
              <a:latin typeface="Arial MT"/>
              <a:cs typeface="Arial MT"/>
            </a:endParaRPr>
          </a:p>
          <a:p>
            <a:pPr>
              <a:spcBef>
                <a:spcPts val="7"/>
              </a:spcBef>
            </a:pPr>
            <a:endParaRPr sz="800" b="1" dirty="0">
              <a:latin typeface="Arial MT"/>
              <a:cs typeface="Arial MT"/>
            </a:endParaRPr>
          </a:p>
          <a:p>
            <a:pPr marL="69154"/>
            <a:r>
              <a:rPr sz="800" b="1" spc="71" baseline="-7407" dirty="0">
                <a:latin typeface="Arial MT"/>
                <a:cs typeface="Arial MT"/>
              </a:rPr>
              <a:t> </a:t>
            </a:r>
            <a:r>
              <a:rPr sz="800" b="1" spc="14" dirty="0">
                <a:latin typeface="Arial MT"/>
                <a:cs typeface="Arial MT"/>
              </a:rPr>
              <a:t>-</a:t>
            </a:r>
            <a:r>
              <a:rPr sz="800" b="1" spc="7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PROGRAMMATEUR</a:t>
            </a:r>
            <a:r>
              <a:rPr sz="800" b="1" spc="14" dirty="0">
                <a:latin typeface="Arial MT"/>
                <a:cs typeface="Arial MT"/>
              </a:rPr>
              <a:t> </a:t>
            </a:r>
            <a:r>
              <a:rPr sz="800" b="1" spc="20" dirty="0">
                <a:latin typeface="Arial MT"/>
                <a:cs typeface="Arial MT"/>
              </a:rPr>
              <a:t>RAIN BIRD</a:t>
            </a:r>
            <a:r>
              <a:rPr sz="800" b="1" spc="238" dirty="0">
                <a:latin typeface="Arial MT"/>
                <a:cs typeface="Arial MT"/>
              </a:rPr>
              <a:t> </a:t>
            </a:r>
            <a:r>
              <a:rPr sz="800" b="1" spc="20" dirty="0">
                <a:latin typeface="Arial MT"/>
                <a:cs typeface="Arial MT"/>
              </a:rPr>
              <a:t>(6</a:t>
            </a:r>
            <a:r>
              <a:rPr sz="800" b="1" spc="7" dirty="0">
                <a:latin typeface="Arial MT"/>
                <a:cs typeface="Arial MT"/>
              </a:rPr>
              <a:t> </a:t>
            </a:r>
            <a:r>
              <a:rPr sz="800" b="1" spc="20" dirty="0">
                <a:latin typeface="Arial MT"/>
                <a:cs typeface="Arial MT"/>
              </a:rPr>
              <a:t>STATIONS)  </a:t>
            </a:r>
            <a:r>
              <a:rPr sz="800" b="1" spc="143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1</a:t>
            </a:r>
            <a:endParaRPr sz="800" b="1" dirty="0">
              <a:latin typeface="Arial MT"/>
              <a:cs typeface="Arial MT"/>
            </a:endParaRPr>
          </a:p>
        </p:txBody>
      </p:sp>
      <p:sp>
        <p:nvSpPr>
          <p:cNvPr id="5362" name="object 5362"/>
          <p:cNvSpPr txBox="1"/>
          <p:nvPr/>
        </p:nvSpPr>
        <p:spPr>
          <a:xfrm>
            <a:off x="9509676" y="7630294"/>
            <a:ext cx="417531" cy="138856"/>
          </a:xfrm>
          <a:prstGeom prst="rect">
            <a:avLst/>
          </a:prstGeom>
        </p:spPr>
        <p:txBody>
          <a:bodyPr vert="horz" wrap="square" lIns="0" tIns="23340" rIns="0" bIns="0" rtlCol="0">
            <a:spAutoFit/>
          </a:bodyPr>
          <a:lstStyle/>
          <a:p>
            <a:pPr marL="17289">
              <a:spcBef>
                <a:spcPts val="184"/>
              </a:spcBef>
            </a:pPr>
            <a:r>
              <a:rPr sz="749" spc="14" dirty="0">
                <a:latin typeface="Arial MT"/>
                <a:cs typeface="Arial MT"/>
              </a:rPr>
              <a:t>Quantité</a:t>
            </a:r>
            <a:endParaRPr sz="749">
              <a:latin typeface="Arial MT"/>
              <a:cs typeface="Arial MT"/>
            </a:endParaRPr>
          </a:p>
        </p:txBody>
      </p:sp>
      <p:sp>
        <p:nvSpPr>
          <p:cNvPr id="5363" name="object 5363"/>
          <p:cNvSpPr txBox="1"/>
          <p:nvPr/>
        </p:nvSpPr>
        <p:spPr>
          <a:xfrm>
            <a:off x="2772297" y="7520459"/>
            <a:ext cx="2008126" cy="235644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7289">
              <a:spcBef>
                <a:spcPts val="123"/>
              </a:spcBef>
            </a:pPr>
            <a:r>
              <a:rPr sz="1429" spc="-14" dirty="0">
                <a:latin typeface="Arial Black"/>
                <a:cs typeface="Arial Black"/>
              </a:rPr>
              <a:t>NOTES</a:t>
            </a:r>
            <a:r>
              <a:rPr sz="1429" spc="-61" dirty="0">
                <a:latin typeface="Arial Black"/>
                <a:cs typeface="Arial Black"/>
              </a:rPr>
              <a:t> </a:t>
            </a:r>
            <a:r>
              <a:rPr sz="1429" spc="-14" dirty="0">
                <a:latin typeface="Arial Black"/>
                <a:cs typeface="Arial Black"/>
              </a:rPr>
              <a:t>GENERALES</a:t>
            </a:r>
            <a:endParaRPr sz="1429" dirty="0">
              <a:latin typeface="Arial Black"/>
              <a:cs typeface="Arial Black"/>
            </a:endParaRPr>
          </a:p>
        </p:txBody>
      </p:sp>
      <p:sp>
        <p:nvSpPr>
          <p:cNvPr id="5364" name="object 5364"/>
          <p:cNvSpPr txBox="1"/>
          <p:nvPr/>
        </p:nvSpPr>
        <p:spPr>
          <a:xfrm>
            <a:off x="2023762" y="2370382"/>
            <a:ext cx="3505197" cy="2005744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algn="ctr">
              <a:spcBef>
                <a:spcPts val="123"/>
              </a:spcBef>
            </a:pPr>
            <a:r>
              <a:rPr spc="-14" dirty="0">
                <a:latin typeface="Arial Black"/>
                <a:cs typeface="Arial Black"/>
              </a:rPr>
              <a:t>TERRAIN</a:t>
            </a:r>
            <a:r>
              <a:rPr spc="-41" dirty="0">
                <a:latin typeface="Arial Black"/>
                <a:cs typeface="Arial Black"/>
              </a:rPr>
              <a:t> </a:t>
            </a:r>
            <a:r>
              <a:rPr spc="-14" dirty="0">
                <a:latin typeface="Arial Black"/>
                <a:cs typeface="Arial Black"/>
              </a:rPr>
              <a:t>DE</a:t>
            </a:r>
            <a:r>
              <a:rPr spc="-34" dirty="0">
                <a:latin typeface="Arial Black"/>
                <a:cs typeface="Arial Black"/>
              </a:rPr>
              <a:t> </a:t>
            </a:r>
            <a:r>
              <a:rPr spc="-20" dirty="0">
                <a:latin typeface="Arial Black"/>
                <a:cs typeface="Arial Black"/>
              </a:rPr>
              <a:t>FOOTBALL</a:t>
            </a:r>
            <a:endParaRPr dirty="0">
              <a:latin typeface="Arial Black"/>
              <a:cs typeface="Arial Black"/>
            </a:endParaRPr>
          </a:p>
          <a:p>
            <a:pPr>
              <a:spcBef>
                <a:spcPts val="7"/>
              </a:spcBef>
            </a:pPr>
            <a:endParaRPr sz="1361" dirty="0">
              <a:latin typeface="Arial Black"/>
              <a:cs typeface="Arial Black"/>
            </a:endParaRPr>
          </a:p>
          <a:p>
            <a:pPr marL="552368" marR="540266" algn="ctr">
              <a:lnSpc>
                <a:spcPct val="111400"/>
              </a:lnSpc>
            </a:pPr>
            <a:r>
              <a:rPr sz="1429" spc="-7" dirty="0">
                <a:latin typeface="Arial Black"/>
                <a:cs typeface="Arial Black"/>
              </a:rPr>
              <a:t>DIMENSI</a:t>
            </a:r>
            <a:r>
              <a:rPr sz="1429" spc="-20" dirty="0">
                <a:latin typeface="Arial Black"/>
                <a:cs typeface="Arial Black"/>
              </a:rPr>
              <a:t>O</a:t>
            </a:r>
            <a:r>
              <a:rPr sz="1429" spc="-7" dirty="0">
                <a:latin typeface="Arial Black"/>
                <a:cs typeface="Arial Black"/>
              </a:rPr>
              <a:t>NS  120</a:t>
            </a:r>
            <a:r>
              <a:rPr sz="1429" spc="-27" dirty="0">
                <a:latin typeface="Arial Black"/>
                <a:cs typeface="Arial Black"/>
              </a:rPr>
              <a:t> </a:t>
            </a:r>
            <a:r>
              <a:rPr sz="1429" spc="-7" dirty="0">
                <a:latin typeface="Arial Black"/>
                <a:cs typeface="Arial Black"/>
              </a:rPr>
              <a:t>x</a:t>
            </a:r>
            <a:r>
              <a:rPr sz="1429" spc="-20" dirty="0">
                <a:latin typeface="Arial Black"/>
                <a:cs typeface="Arial Black"/>
              </a:rPr>
              <a:t> </a:t>
            </a:r>
            <a:r>
              <a:rPr sz="1429" spc="-7" dirty="0">
                <a:latin typeface="Arial Black"/>
                <a:cs typeface="Arial Black"/>
              </a:rPr>
              <a:t>80</a:t>
            </a:r>
            <a:endParaRPr sz="1429" dirty="0">
              <a:latin typeface="Arial Black"/>
              <a:cs typeface="Arial Black"/>
            </a:endParaRPr>
          </a:p>
          <a:p>
            <a:pPr marL="614605">
              <a:spcBef>
                <a:spcPts val="191"/>
              </a:spcBef>
            </a:pPr>
            <a:r>
              <a:rPr sz="1429" spc="-14" dirty="0">
                <a:latin typeface="Arial MT"/>
                <a:cs typeface="Arial MT"/>
              </a:rPr>
              <a:t>105</a:t>
            </a:r>
            <a:r>
              <a:rPr sz="1429" spc="-34" dirty="0">
                <a:latin typeface="Arial MT"/>
                <a:cs typeface="Arial MT"/>
              </a:rPr>
              <a:t> </a:t>
            </a:r>
            <a:r>
              <a:rPr sz="1429" spc="-7" dirty="0">
                <a:latin typeface="Arial MT"/>
                <a:cs typeface="Arial MT"/>
              </a:rPr>
              <a:t>+</a:t>
            </a:r>
            <a:r>
              <a:rPr sz="1429" spc="-27" dirty="0">
                <a:latin typeface="Arial MT"/>
                <a:cs typeface="Arial MT"/>
              </a:rPr>
              <a:t> </a:t>
            </a:r>
            <a:r>
              <a:rPr sz="1429" spc="-7" dirty="0">
                <a:latin typeface="Arial MT"/>
                <a:cs typeface="Arial MT"/>
              </a:rPr>
              <a:t>(2</a:t>
            </a:r>
            <a:r>
              <a:rPr sz="1429" spc="-27" dirty="0">
                <a:latin typeface="Arial MT"/>
                <a:cs typeface="Arial MT"/>
              </a:rPr>
              <a:t> </a:t>
            </a:r>
            <a:r>
              <a:rPr sz="1429" spc="-7" dirty="0">
                <a:latin typeface="Arial MT"/>
                <a:cs typeface="Arial MT"/>
              </a:rPr>
              <a:t>x</a:t>
            </a:r>
            <a:r>
              <a:rPr sz="1429" spc="-27" dirty="0">
                <a:latin typeface="Arial MT"/>
                <a:cs typeface="Arial MT"/>
              </a:rPr>
              <a:t> </a:t>
            </a:r>
            <a:r>
              <a:rPr sz="1429" spc="-14" dirty="0">
                <a:latin typeface="Arial MT"/>
                <a:cs typeface="Arial MT"/>
              </a:rPr>
              <a:t>7.5)</a:t>
            </a:r>
            <a:endParaRPr sz="1429" dirty="0">
              <a:latin typeface="Arial MT"/>
              <a:cs typeface="Arial MT"/>
            </a:endParaRPr>
          </a:p>
          <a:p>
            <a:pPr marL="714880">
              <a:spcBef>
                <a:spcPts val="197"/>
              </a:spcBef>
            </a:pPr>
            <a:r>
              <a:rPr sz="1429" spc="-7" dirty="0">
                <a:latin typeface="Arial MT"/>
                <a:cs typeface="Arial MT"/>
              </a:rPr>
              <a:t>68</a:t>
            </a:r>
            <a:r>
              <a:rPr sz="1429" spc="-34" dirty="0">
                <a:latin typeface="Arial MT"/>
                <a:cs typeface="Arial MT"/>
              </a:rPr>
              <a:t> </a:t>
            </a:r>
            <a:r>
              <a:rPr sz="1429" spc="-7" dirty="0">
                <a:latin typeface="Arial MT"/>
                <a:cs typeface="Arial MT"/>
              </a:rPr>
              <a:t>+</a:t>
            </a:r>
            <a:r>
              <a:rPr sz="1429" spc="-34" dirty="0">
                <a:latin typeface="Arial MT"/>
                <a:cs typeface="Arial MT"/>
              </a:rPr>
              <a:t> </a:t>
            </a:r>
            <a:r>
              <a:rPr sz="1429" spc="-7" dirty="0">
                <a:latin typeface="Arial MT"/>
                <a:cs typeface="Arial MT"/>
              </a:rPr>
              <a:t>(2</a:t>
            </a:r>
            <a:r>
              <a:rPr sz="1429" spc="-41" dirty="0">
                <a:latin typeface="Arial MT"/>
                <a:cs typeface="Arial MT"/>
              </a:rPr>
              <a:t> </a:t>
            </a:r>
            <a:r>
              <a:rPr sz="1429" spc="-7" dirty="0">
                <a:latin typeface="Arial MT"/>
                <a:cs typeface="Arial MT"/>
              </a:rPr>
              <a:t>x</a:t>
            </a:r>
            <a:r>
              <a:rPr sz="1429" spc="-41" dirty="0">
                <a:latin typeface="Arial MT"/>
                <a:cs typeface="Arial MT"/>
              </a:rPr>
              <a:t> </a:t>
            </a:r>
            <a:r>
              <a:rPr sz="1429" spc="-14" dirty="0">
                <a:latin typeface="Arial MT"/>
                <a:cs typeface="Arial MT"/>
              </a:rPr>
              <a:t>6.0)</a:t>
            </a:r>
            <a:endParaRPr lang="en-US" sz="1429" spc="-14" dirty="0">
              <a:latin typeface="Arial MT"/>
              <a:cs typeface="Arial MT"/>
            </a:endParaRPr>
          </a:p>
          <a:p>
            <a:pPr marL="611149" marR="601639" algn="ctr">
              <a:lnSpc>
                <a:spcPct val="123200"/>
              </a:lnSpc>
            </a:pPr>
            <a:endParaRPr lang="en-US" sz="1429" dirty="0">
              <a:latin typeface="Arial MT"/>
              <a:cs typeface="Arial Black"/>
            </a:endParaRPr>
          </a:p>
          <a:p>
            <a:pPr marL="611149" marR="601639" algn="ctr">
              <a:lnSpc>
                <a:spcPct val="123200"/>
              </a:lnSpc>
            </a:pPr>
            <a:endParaRPr lang="en-US" sz="1429" spc="27" dirty="0">
              <a:solidFill>
                <a:srgbClr val="993300"/>
              </a:solidFill>
              <a:latin typeface="Arial MT"/>
              <a:cs typeface="Arial Black"/>
            </a:endParaRPr>
          </a:p>
          <a:p>
            <a:pPr marL="611149" marR="601639" algn="ctr">
              <a:lnSpc>
                <a:spcPct val="123200"/>
              </a:lnSpc>
            </a:pPr>
            <a:r>
              <a:rPr sz="1293" spc="27" dirty="0">
                <a:latin typeface="Arial Black"/>
                <a:cs typeface="Arial Black"/>
              </a:rPr>
              <a:t>A</a:t>
            </a:r>
            <a:r>
              <a:rPr sz="1293" spc="20" dirty="0">
                <a:latin typeface="Arial Black"/>
                <a:cs typeface="Arial Black"/>
              </a:rPr>
              <a:t>R</a:t>
            </a:r>
            <a:r>
              <a:rPr sz="1293" spc="27" dirty="0">
                <a:latin typeface="Arial Black"/>
                <a:cs typeface="Arial Black"/>
              </a:rPr>
              <a:t>R</a:t>
            </a:r>
            <a:r>
              <a:rPr sz="1293" spc="20" dirty="0">
                <a:latin typeface="Arial Black"/>
                <a:cs typeface="Arial Black"/>
              </a:rPr>
              <a:t>OSEUR</a:t>
            </a:r>
            <a:r>
              <a:rPr sz="1293" spc="14" dirty="0">
                <a:latin typeface="Arial Black"/>
                <a:cs typeface="Arial Black"/>
              </a:rPr>
              <a:t>S  </a:t>
            </a:r>
            <a:r>
              <a:rPr sz="1293" spc="20" dirty="0">
                <a:latin typeface="Arial Black"/>
                <a:cs typeface="Arial Black"/>
              </a:rPr>
              <a:t>8005</a:t>
            </a:r>
            <a:endParaRPr sz="1293" dirty="0">
              <a:latin typeface="Arial Black"/>
              <a:cs typeface="Arial Black"/>
            </a:endParaRPr>
          </a:p>
        </p:txBody>
      </p:sp>
      <p:sp>
        <p:nvSpPr>
          <p:cNvPr id="5367" name="object 5367"/>
          <p:cNvSpPr txBox="1"/>
          <p:nvPr/>
        </p:nvSpPr>
        <p:spPr>
          <a:xfrm>
            <a:off x="2396180" y="7808178"/>
            <a:ext cx="3280470" cy="1540393"/>
          </a:xfrm>
          <a:prstGeom prst="rect">
            <a:avLst/>
          </a:prstGeom>
        </p:spPr>
        <p:txBody>
          <a:bodyPr vert="horz" wrap="square" lIns="0" tIns="23340" rIns="0" bIns="0" rtlCol="0">
            <a:spAutoFit/>
          </a:bodyPr>
          <a:lstStyle/>
          <a:p>
            <a:pPr marL="17289">
              <a:spcBef>
                <a:spcPts val="184"/>
              </a:spcBef>
            </a:pPr>
            <a:r>
              <a:rPr sz="800" b="1" spc="20" dirty="0">
                <a:latin typeface="Arial MT"/>
                <a:cs typeface="Arial MT"/>
              </a:rPr>
              <a:t>1.</a:t>
            </a:r>
            <a:r>
              <a:rPr sz="800" b="1" spc="-75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ETUDE</a:t>
            </a:r>
            <a:r>
              <a:rPr sz="800" b="1" spc="14" dirty="0">
                <a:latin typeface="Arial MT"/>
                <a:cs typeface="Arial MT"/>
              </a:rPr>
              <a:t> </a:t>
            </a:r>
            <a:r>
              <a:rPr sz="800" b="1" spc="20" dirty="0">
                <a:latin typeface="Arial MT"/>
                <a:cs typeface="Arial MT"/>
              </a:rPr>
              <a:t>REALISEE</a:t>
            </a:r>
            <a:r>
              <a:rPr sz="800" b="1" spc="7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AVEC</a:t>
            </a:r>
            <a:r>
              <a:rPr sz="800" b="1" spc="14" dirty="0">
                <a:latin typeface="Arial MT"/>
                <a:cs typeface="Arial MT"/>
              </a:rPr>
              <a:t> </a:t>
            </a:r>
            <a:r>
              <a:rPr sz="800" b="1" spc="34" dirty="0">
                <a:latin typeface="Arial MT"/>
                <a:cs typeface="Arial MT"/>
              </a:rPr>
              <a:t>UN</a:t>
            </a:r>
            <a:r>
              <a:rPr sz="800" b="1" spc="20" dirty="0">
                <a:latin typeface="Arial MT"/>
                <a:cs typeface="Arial MT"/>
              </a:rPr>
              <a:t> DEBIT</a:t>
            </a:r>
            <a:r>
              <a:rPr sz="800" b="1" spc="14" dirty="0">
                <a:latin typeface="Arial MT"/>
                <a:cs typeface="Arial MT"/>
              </a:rPr>
              <a:t> </a:t>
            </a:r>
            <a:r>
              <a:rPr sz="800" b="1" spc="20" dirty="0">
                <a:latin typeface="Arial MT"/>
                <a:cs typeface="Arial MT"/>
              </a:rPr>
              <a:t>MINIMUM</a:t>
            </a:r>
            <a:r>
              <a:rPr sz="800" b="1" spc="7" dirty="0">
                <a:latin typeface="Arial MT"/>
                <a:cs typeface="Arial MT"/>
              </a:rPr>
              <a:t> </a:t>
            </a:r>
            <a:r>
              <a:rPr sz="800" b="1" spc="34" dirty="0">
                <a:latin typeface="Arial MT"/>
                <a:cs typeface="Arial MT"/>
              </a:rPr>
              <a:t>DE</a:t>
            </a:r>
            <a:endParaRPr sz="800" b="1" dirty="0">
              <a:latin typeface="Arial MT"/>
              <a:cs typeface="Arial MT"/>
            </a:endParaRPr>
          </a:p>
          <a:p>
            <a:pPr marL="123613" marR="6915" indent="1729">
              <a:lnSpc>
                <a:spcPts val="953"/>
              </a:lnSpc>
              <a:spcBef>
                <a:spcPts val="34"/>
              </a:spcBef>
            </a:pPr>
            <a:r>
              <a:rPr sz="800" b="1" spc="14" dirty="0">
                <a:latin typeface="Arial MT"/>
                <a:cs typeface="Arial MT"/>
              </a:rPr>
              <a:t>25.5 </a:t>
            </a:r>
            <a:r>
              <a:rPr sz="800" b="1" spc="20" dirty="0">
                <a:latin typeface="Arial MT"/>
                <a:cs typeface="Arial MT"/>
              </a:rPr>
              <a:t>M³/H </a:t>
            </a:r>
            <a:r>
              <a:rPr sz="800" b="1" spc="27" dirty="0">
                <a:latin typeface="Arial MT"/>
                <a:cs typeface="Arial MT"/>
              </a:rPr>
              <a:t>ET UNE PRESSION </a:t>
            </a:r>
            <a:r>
              <a:rPr sz="800" b="1" spc="20" dirty="0">
                <a:latin typeface="Arial MT"/>
                <a:cs typeface="Arial MT"/>
              </a:rPr>
              <a:t>MINIMUN </a:t>
            </a:r>
            <a:r>
              <a:rPr sz="800" b="1" spc="34" dirty="0">
                <a:latin typeface="Arial MT"/>
                <a:cs typeface="Arial MT"/>
              </a:rPr>
              <a:t>DE </a:t>
            </a:r>
            <a:r>
              <a:rPr sz="800" b="1" spc="27" dirty="0">
                <a:latin typeface="Arial MT"/>
                <a:cs typeface="Arial MT"/>
              </a:rPr>
              <a:t>6 </a:t>
            </a:r>
            <a:r>
              <a:rPr sz="800" b="1" spc="20" dirty="0">
                <a:latin typeface="Arial MT"/>
                <a:cs typeface="Arial MT"/>
              </a:rPr>
              <a:t>BAR </a:t>
            </a:r>
            <a:r>
              <a:rPr sz="800" b="1" spc="-191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AU </a:t>
            </a:r>
            <a:r>
              <a:rPr sz="800" b="1" spc="20" dirty="0">
                <a:latin typeface="Arial MT"/>
                <a:cs typeface="Arial MT"/>
              </a:rPr>
              <a:t>NIVEAU </a:t>
            </a:r>
            <a:r>
              <a:rPr sz="800" b="1" spc="34" dirty="0">
                <a:latin typeface="Arial MT"/>
                <a:cs typeface="Arial MT"/>
              </a:rPr>
              <a:t>DE </a:t>
            </a:r>
            <a:r>
              <a:rPr sz="800" b="1" spc="20" dirty="0">
                <a:latin typeface="Arial MT"/>
                <a:cs typeface="Arial MT"/>
              </a:rPr>
              <a:t>LA </a:t>
            </a:r>
            <a:r>
              <a:rPr sz="800" b="1" spc="27" dirty="0">
                <a:latin typeface="Arial MT"/>
                <a:cs typeface="Arial MT"/>
              </a:rPr>
              <a:t>VANNE GENERALE DE </a:t>
            </a:r>
            <a:r>
              <a:rPr sz="800" b="1" spc="34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SECTIONNEMENT</a:t>
            </a:r>
            <a:r>
              <a:rPr sz="800" b="1" dirty="0">
                <a:latin typeface="Arial MT"/>
                <a:cs typeface="Arial MT"/>
              </a:rPr>
              <a:t> </a:t>
            </a:r>
            <a:r>
              <a:rPr sz="800" b="1" spc="14" dirty="0">
                <a:latin typeface="Arial MT"/>
                <a:cs typeface="Arial MT"/>
              </a:rPr>
              <a:t>.</a:t>
            </a:r>
            <a:endParaRPr sz="800" b="1" dirty="0">
              <a:latin typeface="Arial MT"/>
              <a:cs typeface="Arial MT"/>
            </a:endParaRPr>
          </a:p>
          <a:p>
            <a:pPr marL="120155" marR="183258" indent="-103731">
              <a:lnSpc>
                <a:spcPct val="105500"/>
              </a:lnSpc>
              <a:spcBef>
                <a:spcPts val="184"/>
              </a:spcBef>
              <a:buAutoNum type="arabicPeriod" startAt="2"/>
              <a:tabLst>
                <a:tab pos="123613" algn="l"/>
              </a:tabLst>
            </a:pPr>
            <a:r>
              <a:rPr sz="800" b="1" spc="20" dirty="0">
                <a:latin typeface="Arial MT"/>
                <a:cs typeface="Arial MT"/>
              </a:rPr>
              <a:t>CANALISATIONS </a:t>
            </a:r>
            <a:r>
              <a:rPr sz="800" b="1" spc="34" dirty="0">
                <a:latin typeface="Arial MT"/>
                <a:cs typeface="Arial MT"/>
              </a:rPr>
              <a:t>EN </a:t>
            </a:r>
            <a:r>
              <a:rPr sz="800" b="1" spc="27" dirty="0">
                <a:latin typeface="Arial MT"/>
                <a:cs typeface="Arial MT"/>
              </a:rPr>
              <a:t>POLYETHYLENE HAUTE </a:t>
            </a:r>
            <a:r>
              <a:rPr sz="800" b="1" spc="-191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DENSITE</a:t>
            </a:r>
            <a:r>
              <a:rPr sz="800" b="1" spc="225" dirty="0">
                <a:latin typeface="Arial MT"/>
                <a:cs typeface="Arial MT"/>
              </a:rPr>
              <a:t> </a:t>
            </a:r>
            <a:r>
              <a:rPr sz="800" b="1" spc="14" dirty="0">
                <a:latin typeface="Arial MT"/>
                <a:cs typeface="Arial MT"/>
              </a:rPr>
              <a:t>:</a:t>
            </a:r>
            <a:r>
              <a:rPr sz="800" b="1" spc="7" dirty="0">
                <a:latin typeface="Arial MT"/>
                <a:cs typeface="Arial MT"/>
              </a:rPr>
              <a:t> </a:t>
            </a:r>
            <a:r>
              <a:rPr sz="800" b="1" spc="20" dirty="0">
                <a:latin typeface="Arial MT"/>
                <a:cs typeface="Arial MT"/>
              </a:rPr>
              <a:t>PE63</a:t>
            </a:r>
            <a:r>
              <a:rPr sz="800" b="1" spc="7" dirty="0">
                <a:latin typeface="Arial MT"/>
                <a:cs typeface="Arial MT"/>
              </a:rPr>
              <a:t> </a:t>
            </a:r>
            <a:r>
              <a:rPr sz="800" b="1" spc="20" dirty="0">
                <a:latin typeface="Arial MT"/>
                <a:cs typeface="Arial MT"/>
              </a:rPr>
              <a:t>PN10</a:t>
            </a:r>
            <a:endParaRPr sz="800" b="1" dirty="0">
              <a:latin typeface="Arial MT"/>
              <a:cs typeface="Arial MT"/>
            </a:endParaRPr>
          </a:p>
          <a:p>
            <a:pPr marL="119291" marR="96816" indent="-102867">
              <a:lnSpc>
                <a:spcPct val="106100"/>
              </a:lnSpc>
              <a:spcBef>
                <a:spcPts val="265"/>
              </a:spcBef>
              <a:buAutoNum type="arabicPeriod" startAt="2"/>
              <a:tabLst>
                <a:tab pos="119291" algn="l"/>
              </a:tabLst>
            </a:pPr>
            <a:r>
              <a:rPr sz="800" b="1" spc="20" dirty="0">
                <a:latin typeface="Arial MT"/>
                <a:cs typeface="Arial MT"/>
              </a:rPr>
              <a:t>IL </a:t>
            </a:r>
            <a:r>
              <a:rPr sz="800" b="1" spc="27" dirty="0">
                <a:latin typeface="Arial MT"/>
                <a:cs typeface="Arial MT"/>
              </a:rPr>
              <a:t>EST </a:t>
            </a:r>
            <a:r>
              <a:rPr sz="800" b="1" spc="20" dirty="0">
                <a:latin typeface="Arial MT"/>
                <a:cs typeface="Arial MT"/>
              </a:rPr>
              <a:t>POSSIBLE </a:t>
            </a:r>
            <a:r>
              <a:rPr sz="800" b="1" spc="27" dirty="0">
                <a:latin typeface="Arial MT"/>
                <a:cs typeface="Arial MT"/>
              </a:rPr>
              <a:t>DE RAJOUTER DES RAMPES </a:t>
            </a:r>
            <a:r>
              <a:rPr sz="800" b="1" spc="-191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POUR L'ARROSAGE </a:t>
            </a:r>
            <a:r>
              <a:rPr sz="800" b="1" spc="34" dirty="0">
                <a:latin typeface="Arial MT"/>
                <a:cs typeface="Arial MT"/>
              </a:rPr>
              <a:t>DE </a:t>
            </a:r>
            <a:r>
              <a:rPr sz="800" b="1" spc="27" dirty="0">
                <a:latin typeface="Arial MT"/>
                <a:cs typeface="Arial MT"/>
              </a:rPr>
              <a:t>ZONES ANNEXES A </a:t>
            </a:r>
            <a:r>
              <a:rPr sz="800" b="1" spc="34" dirty="0">
                <a:latin typeface="Arial MT"/>
                <a:cs typeface="Arial MT"/>
              </a:rPr>
              <a:t> </a:t>
            </a:r>
            <a:r>
              <a:rPr sz="800" b="1" spc="20" dirty="0">
                <a:latin typeface="Arial MT"/>
                <a:cs typeface="Arial MT"/>
              </a:rPr>
              <a:t>CONDITION </a:t>
            </a:r>
            <a:r>
              <a:rPr sz="800" b="1" spc="34" dirty="0">
                <a:latin typeface="Arial MT"/>
                <a:cs typeface="Arial MT"/>
              </a:rPr>
              <a:t>DE </a:t>
            </a:r>
            <a:r>
              <a:rPr sz="800" b="1" spc="27" dirty="0">
                <a:latin typeface="Arial MT"/>
                <a:cs typeface="Arial MT"/>
              </a:rPr>
              <a:t>RESPECTER </a:t>
            </a:r>
            <a:r>
              <a:rPr sz="800" b="1" spc="20" dirty="0">
                <a:latin typeface="Arial MT"/>
                <a:cs typeface="Arial MT"/>
              </a:rPr>
              <a:t>LES CAPACITES </a:t>
            </a:r>
            <a:r>
              <a:rPr sz="800" b="1" spc="27" dirty="0">
                <a:latin typeface="Arial MT"/>
                <a:cs typeface="Arial MT"/>
              </a:rPr>
              <a:t> HYDRAULIQUES</a:t>
            </a:r>
            <a:r>
              <a:rPr sz="800" b="1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DU</a:t>
            </a:r>
            <a:r>
              <a:rPr sz="800" b="1" spc="14" dirty="0">
                <a:latin typeface="Arial MT"/>
                <a:cs typeface="Arial MT"/>
              </a:rPr>
              <a:t> </a:t>
            </a:r>
            <a:r>
              <a:rPr sz="800" b="1" spc="20" dirty="0">
                <a:latin typeface="Arial MT"/>
                <a:cs typeface="Arial MT"/>
              </a:rPr>
              <a:t>SYSTEME.</a:t>
            </a:r>
            <a:endParaRPr sz="800" b="1" dirty="0">
              <a:latin typeface="Arial MT"/>
              <a:cs typeface="Arial MT"/>
            </a:endParaRPr>
          </a:p>
          <a:p>
            <a:pPr marL="121020" marR="10373" indent="-103731">
              <a:lnSpc>
                <a:spcPct val="105500"/>
              </a:lnSpc>
              <a:spcBef>
                <a:spcPts val="293"/>
              </a:spcBef>
              <a:buAutoNum type="arabicPeriod" startAt="2"/>
              <a:tabLst>
                <a:tab pos="121020" algn="l"/>
              </a:tabLst>
            </a:pPr>
            <a:r>
              <a:rPr sz="800" b="1" spc="20" dirty="0">
                <a:latin typeface="Arial MT"/>
                <a:cs typeface="Arial MT"/>
              </a:rPr>
              <a:t>POSITION </a:t>
            </a:r>
            <a:r>
              <a:rPr sz="800" b="1" spc="27" dirty="0">
                <a:latin typeface="Arial MT"/>
                <a:cs typeface="Arial MT"/>
              </a:rPr>
              <a:t>DES ARROSEURS A </a:t>
            </a:r>
            <a:r>
              <a:rPr sz="800" b="1" spc="20" dirty="0">
                <a:latin typeface="Arial MT"/>
                <a:cs typeface="Arial MT"/>
              </a:rPr>
              <a:t>L'ECHELLE. </a:t>
            </a:r>
            <a:r>
              <a:rPr sz="800" b="1" spc="27" dirty="0">
                <a:latin typeface="Arial MT"/>
                <a:cs typeface="Arial MT"/>
              </a:rPr>
              <a:t> </a:t>
            </a:r>
            <a:r>
              <a:rPr sz="800" b="1" spc="20" dirty="0">
                <a:latin typeface="Arial MT"/>
                <a:cs typeface="Arial MT"/>
              </a:rPr>
              <a:t>POSITION</a:t>
            </a:r>
            <a:r>
              <a:rPr sz="800" b="1" spc="7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SCHEMATIQUE</a:t>
            </a:r>
            <a:r>
              <a:rPr sz="800" b="1" spc="7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DES</a:t>
            </a:r>
            <a:r>
              <a:rPr sz="800" b="1" dirty="0">
                <a:latin typeface="Arial MT"/>
                <a:cs typeface="Arial MT"/>
              </a:rPr>
              <a:t> </a:t>
            </a:r>
            <a:r>
              <a:rPr sz="800" b="1" spc="20" dirty="0">
                <a:latin typeface="Arial MT"/>
                <a:cs typeface="Arial MT"/>
              </a:rPr>
              <a:t>CANALISATIONS</a:t>
            </a:r>
            <a:r>
              <a:rPr sz="749" b="1" spc="20" dirty="0">
                <a:latin typeface="Arial MT"/>
                <a:cs typeface="Arial MT"/>
              </a:rPr>
              <a:t>.</a:t>
            </a:r>
            <a:endParaRPr sz="749" b="1" dirty="0">
              <a:latin typeface="Arial MT"/>
              <a:cs typeface="Arial MT"/>
            </a:endParaRPr>
          </a:p>
        </p:txBody>
      </p:sp>
      <p:sp>
        <p:nvSpPr>
          <p:cNvPr id="5368" name="object 5368"/>
          <p:cNvSpPr txBox="1"/>
          <p:nvPr/>
        </p:nvSpPr>
        <p:spPr>
          <a:xfrm>
            <a:off x="10721356" y="7963662"/>
            <a:ext cx="2520985" cy="822536"/>
          </a:xfrm>
          <a:prstGeom prst="rect">
            <a:avLst/>
          </a:prstGeom>
        </p:spPr>
        <p:txBody>
          <a:bodyPr vert="horz" wrap="square" lIns="0" tIns="15560" rIns="0" bIns="0" rtlCol="0">
            <a:spAutoFit/>
          </a:bodyPr>
          <a:lstStyle/>
          <a:p>
            <a:pPr marL="188739" marR="6915" indent="-171450">
              <a:lnSpc>
                <a:spcPct val="140900"/>
              </a:lnSpc>
              <a:spcBef>
                <a:spcPts val="123"/>
              </a:spcBef>
              <a:buFont typeface="Arial" panose="020B0604020202020204" pitchFamily="34" charset="0"/>
              <a:buChar char="•"/>
            </a:pPr>
            <a:r>
              <a:rPr lang="fr-FR" sz="749" b="1" spc="27" dirty="0">
                <a:latin typeface="Arial MT"/>
                <a:cs typeface="Arial MT"/>
              </a:rPr>
              <a:t> </a:t>
            </a:r>
            <a:r>
              <a:rPr sz="749" b="1" spc="27" dirty="0">
                <a:latin typeface="Arial MT"/>
                <a:cs typeface="Arial MT"/>
              </a:rPr>
              <a:t>PROGRAMMATEUR ET NUMERO </a:t>
            </a:r>
            <a:r>
              <a:rPr sz="749" b="1" spc="34" dirty="0">
                <a:latin typeface="Arial MT"/>
                <a:cs typeface="Arial MT"/>
              </a:rPr>
              <a:t>DE </a:t>
            </a:r>
            <a:r>
              <a:rPr sz="749" b="1" spc="20" dirty="0">
                <a:latin typeface="Arial MT"/>
                <a:cs typeface="Arial MT"/>
              </a:rPr>
              <a:t>STATION </a:t>
            </a:r>
            <a:endParaRPr lang="fr-FR" sz="749" b="1" spc="20" dirty="0">
              <a:latin typeface="Arial MT"/>
              <a:cs typeface="Arial MT"/>
            </a:endParaRPr>
          </a:p>
          <a:p>
            <a:pPr marL="188739" marR="6915" indent="-171450">
              <a:lnSpc>
                <a:spcPct val="140900"/>
              </a:lnSpc>
              <a:spcBef>
                <a:spcPts val="123"/>
              </a:spcBef>
              <a:buFont typeface="Arial" panose="020B0604020202020204" pitchFamily="34" charset="0"/>
              <a:buChar char="•"/>
            </a:pPr>
            <a:r>
              <a:rPr sz="749" b="1" spc="-191" dirty="0">
                <a:latin typeface="Arial MT"/>
                <a:cs typeface="Arial MT"/>
              </a:rPr>
              <a:t> </a:t>
            </a:r>
            <a:r>
              <a:rPr sz="749" b="1" spc="20" dirty="0">
                <a:latin typeface="Arial MT"/>
                <a:cs typeface="Arial MT"/>
              </a:rPr>
              <a:t>DEBIT</a:t>
            </a:r>
            <a:r>
              <a:rPr sz="749" b="1" spc="7" dirty="0">
                <a:latin typeface="Arial MT"/>
                <a:cs typeface="Arial MT"/>
              </a:rPr>
              <a:t> </a:t>
            </a:r>
            <a:r>
              <a:rPr sz="749" b="1" spc="34" dirty="0">
                <a:latin typeface="Arial MT"/>
                <a:cs typeface="Arial MT"/>
              </a:rPr>
              <a:t>DE</a:t>
            </a:r>
            <a:r>
              <a:rPr sz="749" b="1" spc="7" dirty="0">
                <a:latin typeface="Arial MT"/>
                <a:cs typeface="Arial MT"/>
              </a:rPr>
              <a:t> </a:t>
            </a:r>
            <a:r>
              <a:rPr sz="749" b="1" spc="20" dirty="0">
                <a:latin typeface="Arial MT"/>
                <a:cs typeface="Arial MT"/>
              </a:rPr>
              <a:t>LA</a:t>
            </a:r>
            <a:r>
              <a:rPr sz="749" b="1" spc="7" dirty="0">
                <a:latin typeface="Arial MT"/>
                <a:cs typeface="Arial MT"/>
              </a:rPr>
              <a:t> </a:t>
            </a:r>
            <a:r>
              <a:rPr sz="749" b="1" spc="27" dirty="0">
                <a:latin typeface="Arial MT"/>
                <a:cs typeface="Arial MT"/>
              </a:rPr>
              <a:t>RAMPE</a:t>
            </a:r>
            <a:r>
              <a:rPr sz="749" b="1" dirty="0">
                <a:latin typeface="Arial MT"/>
                <a:cs typeface="Arial MT"/>
              </a:rPr>
              <a:t> </a:t>
            </a:r>
            <a:r>
              <a:rPr sz="749" b="1" spc="34" dirty="0">
                <a:latin typeface="Arial MT"/>
                <a:cs typeface="Arial MT"/>
              </a:rPr>
              <a:t>EN</a:t>
            </a:r>
            <a:r>
              <a:rPr sz="749" b="1" spc="7" dirty="0">
                <a:latin typeface="Arial MT"/>
                <a:cs typeface="Arial MT"/>
              </a:rPr>
              <a:t> </a:t>
            </a:r>
            <a:r>
              <a:rPr sz="749" b="1" spc="20" dirty="0">
                <a:latin typeface="Arial MT"/>
                <a:cs typeface="Arial MT"/>
              </a:rPr>
              <a:t>M³/H</a:t>
            </a:r>
            <a:endParaRPr sz="749" b="1" dirty="0">
              <a:latin typeface="Arial MT"/>
              <a:cs typeface="Arial MT"/>
            </a:endParaRPr>
          </a:p>
          <a:p>
            <a:pPr marL="188739" marR="554961" indent="-171450">
              <a:lnSpc>
                <a:spcPct val="141400"/>
              </a:lnSpc>
              <a:spcBef>
                <a:spcPts val="7"/>
              </a:spcBef>
              <a:buFont typeface="Arial" panose="020B0604020202020204" pitchFamily="34" charset="0"/>
              <a:buChar char="•"/>
            </a:pPr>
            <a:r>
              <a:rPr sz="749" b="1" spc="27" dirty="0">
                <a:latin typeface="Arial MT"/>
                <a:cs typeface="Arial MT"/>
              </a:rPr>
              <a:t>DIMENSION </a:t>
            </a:r>
            <a:r>
              <a:rPr sz="749" b="1" spc="34" dirty="0">
                <a:latin typeface="Arial MT"/>
                <a:cs typeface="Arial MT"/>
              </a:rPr>
              <a:t>D</a:t>
            </a:r>
            <a:r>
              <a:rPr lang="fr-FR" sz="749" b="1" spc="34" dirty="0">
                <a:latin typeface="Arial MT"/>
                <a:cs typeface="Arial MT"/>
              </a:rPr>
              <a:t>e </a:t>
            </a:r>
            <a:r>
              <a:rPr sz="749" b="1" spc="20" dirty="0">
                <a:latin typeface="Arial MT"/>
                <a:cs typeface="Arial MT"/>
              </a:rPr>
              <a:t>L'ELECTROVANNE </a:t>
            </a:r>
            <a:r>
              <a:rPr sz="749" b="1" spc="-191" dirty="0">
                <a:latin typeface="Arial MT"/>
                <a:cs typeface="Arial MT"/>
              </a:rPr>
              <a:t> </a:t>
            </a:r>
            <a:r>
              <a:rPr sz="749" b="1" spc="27" dirty="0">
                <a:latin typeface="Arial MT"/>
                <a:cs typeface="Arial MT"/>
              </a:rPr>
              <a:t>ELECTROVANNE </a:t>
            </a:r>
            <a:r>
              <a:rPr sz="749" b="1" spc="20" dirty="0">
                <a:latin typeface="Arial MT"/>
                <a:cs typeface="Arial MT"/>
              </a:rPr>
              <a:t>INCORPOREE </a:t>
            </a:r>
            <a:r>
              <a:rPr sz="749" b="1" spc="27" dirty="0">
                <a:latin typeface="Arial MT"/>
                <a:cs typeface="Arial MT"/>
              </a:rPr>
              <a:t> </a:t>
            </a:r>
            <a:r>
              <a:rPr sz="749" b="1" spc="20" dirty="0">
                <a:latin typeface="Arial MT"/>
                <a:cs typeface="Arial MT"/>
              </a:rPr>
              <a:t>STATIONS</a:t>
            </a:r>
            <a:endParaRPr sz="749" b="1" dirty="0">
              <a:latin typeface="Arial MT"/>
              <a:cs typeface="Arial MT"/>
            </a:endParaRPr>
          </a:p>
        </p:txBody>
      </p:sp>
      <p:sp>
        <p:nvSpPr>
          <p:cNvPr id="5369" name="object 5369"/>
          <p:cNvSpPr txBox="1"/>
          <p:nvPr/>
        </p:nvSpPr>
        <p:spPr>
          <a:xfrm>
            <a:off x="7332291" y="7797317"/>
            <a:ext cx="2118952" cy="887337"/>
          </a:xfrm>
          <a:prstGeom prst="rect">
            <a:avLst/>
          </a:prstGeom>
        </p:spPr>
        <p:txBody>
          <a:bodyPr vert="horz" wrap="square" lIns="0" tIns="16425" rIns="0" bIns="0" rtlCol="0">
            <a:spAutoFit/>
          </a:bodyPr>
          <a:lstStyle/>
          <a:p>
            <a:pPr marL="80392" marR="29390" indent="-80392">
              <a:lnSpc>
                <a:spcPct val="106400"/>
              </a:lnSpc>
              <a:spcBef>
                <a:spcPts val="129"/>
              </a:spcBef>
              <a:buChar char="-"/>
              <a:tabLst>
                <a:tab pos="80392" algn="l"/>
              </a:tabLst>
            </a:pPr>
            <a:r>
              <a:rPr sz="800" b="1" spc="27" dirty="0">
                <a:latin typeface="Arial MT"/>
                <a:cs typeface="Arial MT"/>
              </a:rPr>
              <a:t>ARROSEUR</a:t>
            </a:r>
            <a:r>
              <a:rPr sz="800" b="1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RAIN</a:t>
            </a:r>
            <a:r>
              <a:rPr sz="800" b="1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BIRD</a:t>
            </a:r>
            <a:r>
              <a:rPr sz="800" b="1" dirty="0">
                <a:latin typeface="Arial MT"/>
                <a:cs typeface="Arial MT"/>
              </a:rPr>
              <a:t> </a:t>
            </a:r>
            <a:r>
              <a:rPr sz="800" b="1" spc="20" dirty="0">
                <a:latin typeface="Arial MT"/>
                <a:cs typeface="Arial MT"/>
              </a:rPr>
              <a:t>8005</a:t>
            </a:r>
            <a:r>
              <a:rPr sz="800" b="1" spc="197" dirty="0">
                <a:latin typeface="Arial MT"/>
                <a:cs typeface="Arial MT"/>
              </a:rPr>
              <a:t> </a:t>
            </a:r>
            <a:r>
              <a:rPr sz="800" b="1" spc="20" dirty="0">
                <a:latin typeface="Arial MT"/>
                <a:cs typeface="Arial MT"/>
              </a:rPr>
              <a:t>BUSE#22 </a:t>
            </a:r>
            <a:r>
              <a:rPr sz="800" b="1" spc="-191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PRESSION</a:t>
            </a:r>
            <a:r>
              <a:rPr sz="800" b="1" spc="7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=</a:t>
            </a:r>
            <a:r>
              <a:rPr sz="800" b="1" spc="7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5</a:t>
            </a:r>
            <a:r>
              <a:rPr sz="800" b="1" dirty="0">
                <a:latin typeface="Arial MT"/>
                <a:cs typeface="Arial MT"/>
              </a:rPr>
              <a:t> </a:t>
            </a:r>
            <a:r>
              <a:rPr sz="800" b="1" spc="14" dirty="0">
                <a:latin typeface="Arial MT"/>
                <a:cs typeface="Arial MT"/>
              </a:rPr>
              <a:t>bar</a:t>
            </a:r>
            <a:endParaRPr sz="800" b="1" dirty="0">
              <a:latin typeface="Arial MT"/>
              <a:cs typeface="Arial MT"/>
            </a:endParaRPr>
          </a:p>
          <a:p>
            <a:pPr marL="258463">
              <a:spcBef>
                <a:spcPts val="54"/>
              </a:spcBef>
            </a:pPr>
            <a:r>
              <a:rPr sz="800" b="1" spc="27" dirty="0">
                <a:latin typeface="Arial MT"/>
                <a:cs typeface="Arial MT"/>
              </a:rPr>
              <a:t>PORTEE</a:t>
            </a:r>
            <a:r>
              <a:rPr sz="800" b="1" spc="-7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=</a:t>
            </a:r>
            <a:r>
              <a:rPr sz="800" b="1" dirty="0">
                <a:latin typeface="Arial MT"/>
                <a:cs typeface="Arial MT"/>
              </a:rPr>
              <a:t> </a:t>
            </a:r>
            <a:r>
              <a:rPr sz="800" b="1" spc="20" dirty="0">
                <a:latin typeface="Arial MT"/>
                <a:cs typeface="Arial MT"/>
              </a:rPr>
              <a:t>22.4</a:t>
            </a:r>
            <a:r>
              <a:rPr sz="800" b="1" dirty="0">
                <a:latin typeface="Arial MT"/>
                <a:cs typeface="Arial MT"/>
              </a:rPr>
              <a:t> </a:t>
            </a:r>
            <a:r>
              <a:rPr sz="800" b="1" spc="41" dirty="0">
                <a:latin typeface="Arial MT"/>
                <a:cs typeface="Arial MT"/>
              </a:rPr>
              <a:t>m</a:t>
            </a:r>
            <a:r>
              <a:rPr sz="800" b="1" spc="7" dirty="0">
                <a:latin typeface="Arial MT"/>
                <a:cs typeface="Arial MT"/>
              </a:rPr>
              <a:t> </a:t>
            </a:r>
            <a:r>
              <a:rPr sz="800" b="1" spc="20" dirty="0">
                <a:latin typeface="Arial MT"/>
                <a:cs typeface="Arial MT"/>
              </a:rPr>
              <a:t>DEBIT</a:t>
            </a:r>
            <a:r>
              <a:rPr sz="800" b="1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=</a:t>
            </a:r>
            <a:r>
              <a:rPr sz="800" b="1" dirty="0">
                <a:latin typeface="Arial MT"/>
                <a:cs typeface="Arial MT"/>
              </a:rPr>
              <a:t> </a:t>
            </a:r>
            <a:r>
              <a:rPr sz="800" b="1" spc="20" dirty="0">
                <a:latin typeface="Arial MT"/>
                <a:cs typeface="Arial MT"/>
              </a:rPr>
              <a:t>5.84</a:t>
            </a:r>
            <a:r>
              <a:rPr sz="800" b="1" dirty="0">
                <a:latin typeface="Arial MT"/>
                <a:cs typeface="Arial MT"/>
              </a:rPr>
              <a:t> </a:t>
            </a:r>
            <a:r>
              <a:rPr sz="800" b="1" spc="14" dirty="0">
                <a:latin typeface="Arial MT"/>
                <a:cs typeface="Arial MT"/>
              </a:rPr>
              <a:t>m³/h</a:t>
            </a:r>
            <a:endParaRPr sz="800" b="1" dirty="0">
              <a:latin typeface="Arial MT"/>
              <a:cs typeface="Arial MT"/>
            </a:endParaRPr>
          </a:p>
          <a:p>
            <a:pPr marL="80392" marR="29390" indent="-80392">
              <a:lnSpc>
                <a:spcPct val="106400"/>
              </a:lnSpc>
              <a:spcBef>
                <a:spcPts val="585"/>
              </a:spcBef>
              <a:buChar char="-"/>
              <a:tabLst>
                <a:tab pos="80392" algn="l"/>
              </a:tabLst>
            </a:pPr>
            <a:r>
              <a:rPr sz="800" b="1" spc="27" dirty="0">
                <a:latin typeface="Arial MT"/>
                <a:cs typeface="Arial MT"/>
              </a:rPr>
              <a:t>ARROSEUR</a:t>
            </a:r>
            <a:r>
              <a:rPr sz="800" b="1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RAIN</a:t>
            </a:r>
            <a:r>
              <a:rPr sz="800" b="1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BIRD</a:t>
            </a:r>
            <a:r>
              <a:rPr sz="800" b="1" dirty="0">
                <a:latin typeface="Arial MT"/>
                <a:cs typeface="Arial MT"/>
              </a:rPr>
              <a:t> </a:t>
            </a:r>
            <a:r>
              <a:rPr sz="800" b="1" spc="20" dirty="0">
                <a:latin typeface="Arial MT"/>
                <a:cs typeface="Arial MT"/>
              </a:rPr>
              <a:t>8005</a:t>
            </a:r>
            <a:r>
              <a:rPr sz="800" b="1" spc="197" dirty="0">
                <a:latin typeface="Arial MT"/>
                <a:cs typeface="Arial MT"/>
              </a:rPr>
              <a:t> </a:t>
            </a:r>
            <a:r>
              <a:rPr sz="800" b="1" spc="20" dirty="0">
                <a:latin typeface="Arial MT"/>
                <a:cs typeface="Arial MT"/>
              </a:rPr>
              <a:t>BUSE#16 </a:t>
            </a:r>
            <a:r>
              <a:rPr sz="800" b="1" spc="-191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PRESSION</a:t>
            </a:r>
            <a:r>
              <a:rPr sz="800" b="1" spc="7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=</a:t>
            </a:r>
            <a:r>
              <a:rPr sz="800" b="1" spc="7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5</a:t>
            </a:r>
            <a:r>
              <a:rPr sz="800" b="1" dirty="0">
                <a:latin typeface="Arial MT"/>
                <a:cs typeface="Arial MT"/>
              </a:rPr>
              <a:t> </a:t>
            </a:r>
            <a:r>
              <a:rPr sz="800" b="1" spc="14" dirty="0">
                <a:latin typeface="Arial MT"/>
                <a:cs typeface="Arial MT"/>
              </a:rPr>
              <a:t>bar</a:t>
            </a:r>
            <a:endParaRPr sz="800" b="1" dirty="0">
              <a:latin typeface="Arial MT"/>
              <a:cs typeface="Arial MT"/>
            </a:endParaRPr>
          </a:p>
          <a:p>
            <a:pPr marL="258463">
              <a:spcBef>
                <a:spcPts val="61"/>
              </a:spcBef>
            </a:pPr>
            <a:r>
              <a:rPr sz="800" b="1" spc="27" dirty="0">
                <a:latin typeface="Arial MT"/>
                <a:cs typeface="Arial MT"/>
              </a:rPr>
              <a:t>PORTEE</a:t>
            </a:r>
            <a:r>
              <a:rPr sz="800" b="1" spc="-7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=</a:t>
            </a:r>
            <a:r>
              <a:rPr sz="800" b="1" dirty="0">
                <a:latin typeface="Arial MT"/>
                <a:cs typeface="Arial MT"/>
              </a:rPr>
              <a:t> </a:t>
            </a:r>
            <a:r>
              <a:rPr sz="800" b="1" spc="20" dirty="0">
                <a:latin typeface="Arial MT"/>
                <a:cs typeface="Arial MT"/>
              </a:rPr>
              <a:t>20.4</a:t>
            </a:r>
            <a:r>
              <a:rPr sz="800" b="1" dirty="0">
                <a:latin typeface="Arial MT"/>
                <a:cs typeface="Arial MT"/>
              </a:rPr>
              <a:t> </a:t>
            </a:r>
            <a:r>
              <a:rPr sz="800" b="1" spc="41" dirty="0">
                <a:latin typeface="Arial MT"/>
                <a:cs typeface="Arial MT"/>
              </a:rPr>
              <a:t>m</a:t>
            </a:r>
            <a:r>
              <a:rPr sz="800" b="1" spc="7" dirty="0">
                <a:latin typeface="Arial MT"/>
                <a:cs typeface="Arial MT"/>
              </a:rPr>
              <a:t> </a:t>
            </a:r>
            <a:r>
              <a:rPr sz="800" b="1" spc="20" dirty="0">
                <a:latin typeface="Arial MT"/>
                <a:cs typeface="Arial MT"/>
              </a:rPr>
              <a:t>DEBIT</a:t>
            </a:r>
            <a:r>
              <a:rPr sz="800" b="1" dirty="0">
                <a:latin typeface="Arial MT"/>
                <a:cs typeface="Arial MT"/>
              </a:rPr>
              <a:t> </a:t>
            </a:r>
            <a:r>
              <a:rPr sz="800" b="1" spc="27" dirty="0">
                <a:latin typeface="Arial MT"/>
                <a:cs typeface="Arial MT"/>
              </a:rPr>
              <a:t>=</a:t>
            </a:r>
            <a:r>
              <a:rPr sz="800" b="1" dirty="0">
                <a:latin typeface="Arial MT"/>
                <a:cs typeface="Arial MT"/>
              </a:rPr>
              <a:t> </a:t>
            </a:r>
            <a:r>
              <a:rPr sz="800" b="1" spc="20" dirty="0">
                <a:latin typeface="Arial MT"/>
                <a:cs typeface="Arial MT"/>
              </a:rPr>
              <a:t>3.99</a:t>
            </a:r>
            <a:r>
              <a:rPr sz="800" b="1" dirty="0">
                <a:latin typeface="Arial MT"/>
                <a:cs typeface="Arial MT"/>
              </a:rPr>
              <a:t> </a:t>
            </a:r>
            <a:r>
              <a:rPr sz="800" b="1" spc="14" dirty="0">
                <a:latin typeface="Arial MT"/>
                <a:cs typeface="Arial MT"/>
              </a:rPr>
              <a:t>m³/h</a:t>
            </a:r>
            <a:endParaRPr sz="800" b="1" dirty="0">
              <a:latin typeface="Arial MT"/>
              <a:cs typeface="Arial MT"/>
            </a:endParaRPr>
          </a:p>
        </p:txBody>
      </p:sp>
      <p:grpSp>
        <p:nvGrpSpPr>
          <p:cNvPr id="5370" name="object 5370"/>
          <p:cNvGrpSpPr/>
          <p:nvPr/>
        </p:nvGrpSpPr>
        <p:grpSpPr>
          <a:xfrm>
            <a:off x="2267114" y="793049"/>
            <a:ext cx="13727526" cy="9123445"/>
            <a:chOff x="295160" y="582548"/>
            <a:chExt cx="10083800" cy="6701790"/>
          </a:xfrm>
        </p:grpSpPr>
        <p:sp>
          <p:nvSpPr>
            <p:cNvPr id="5371" name="object 5371"/>
            <p:cNvSpPr/>
            <p:nvPr/>
          </p:nvSpPr>
          <p:spPr>
            <a:xfrm>
              <a:off x="295541" y="582929"/>
              <a:ext cx="10083165" cy="6701155"/>
            </a:xfrm>
            <a:custGeom>
              <a:avLst/>
              <a:gdLst/>
              <a:ahLst/>
              <a:cxnLst/>
              <a:rect l="l" t="t" r="r" b="b"/>
              <a:pathLst>
                <a:path w="10083165" h="6701155">
                  <a:moveTo>
                    <a:pt x="0" y="0"/>
                  </a:moveTo>
                  <a:lnTo>
                    <a:pt x="0" y="6701028"/>
                  </a:lnTo>
                  <a:lnTo>
                    <a:pt x="10082784" y="6701028"/>
                  </a:lnTo>
                  <a:lnTo>
                    <a:pt x="1008278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rgbClr val="7F3F00"/>
              </a:solidFill>
            </a:ln>
          </p:spPr>
          <p:txBody>
            <a:bodyPr wrap="square" lIns="0" tIns="0" rIns="0" bIns="0" rtlCol="0"/>
            <a:lstStyle/>
            <a:p>
              <a:endParaRPr sz="2450" dirty="0"/>
            </a:p>
          </p:txBody>
        </p:sp>
        <p:pic>
          <p:nvPicPr>
            <p:cNvPr id="5372" name="object 537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90276" y="5748146"/>
              <a:ext cx="95249" cy="96012"/>
            </a:xfrm>
            <a:prstGeom prst="rect">
              <a:avLst/>
            </a:prstGeom>
          </p:spPr>
        </p:pic>
        <p:pic>
          <p:nvPicPr>
            <p:cNvPr id="5373" name="object 537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15550" y="869822"/>
              <a:ext cx="95249" cy="96011"/>
            </a:xfrm>
            <a:prstGeom prst="rect">
              <a:avLst/>
            </a:prstGeom>
          </p:spPr>
        </p:pic>
        <p:pic>
          <p:nvPicPr>
            <p:cNvPr id="5374" name="object 537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15550" y="4570095"/>
              <a:ext cx="95249" cy="96012"/>
            </a:xfrm>
            <a:prstGeom prst="rect">
              <a:avLst/>
            </a:prstGeom>
          </p:spPr>
        </p:pic>
        <p:pic>
          <p:nvPicPr>
            <p:cNvPr id="5375" name="object 537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07868" y="869822"/>
              <a:ext cx="95237" cy="96011"/>
            </a:xfrm>
            <a:prstGeom prst="rect">
              <a:avLst/>
            </a:prstGeom>
          </p:spPr>
        </p:pic>
        <p:pic>
          <p:nvPicPr>
            <p:cNvPr id="5376" name="object 537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07868" y="4570095"/>
              <a:ext cx="95237" cy="96012"/>
            </a:xfrm>
            <a:prstGeom prst="rect">
              <a:avLst/>
            </a:prstGeom>
          </p:spPr>
        </p:pic>
        <p:pic>
          <p:nvPicPr>
            <p:cNvPr id="5377" name="object 537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81588" y="4593716"/>
              <a:ext cx="143255" cy="72389"/>
            </a:xfrm>
            <a:prstGeom prst="rect">
              <a:avLst/>
            </a:prstGeom>
          </p:spPr>
        </p:pic>
        <p:pic>
          <p:nvPicPr>
            <p:cNvPr id="5378" name="object 537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19254" y="4593716"/>
              <a:ext cx="143255" cy="72389"/>
            </a:xfrm>
            <a:prstGeom prst="rect">
              <a:avLst/>
            </a:prstGeom>
          </p:spPr>
        </p:pic>
        <p:pic>
          <p:nvPicPr>
            <p:cNvPr id="5379" name="object 537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56908" y="4593716"/>
              <a:ext cx="143268" cy="72389"/>
            </a:xfrm>
            <a:prstGeom prst="rect">
              <a:avLst/>
            </a:prstGeom>
          </p:spPr>
        </p:pic>
        <p:pic>
          <p:nvPicPr>
            <p:cNvPr id="5380" name="object 538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94586" y="4593716"/>
              <a:ext cx="142481" cy="72389"/>
            </a:xfrm>
            <a:prstGeom prst="rect">
              <a:avLst/>
            </a:prstGeom>
          </p:spPr>
        </p:pic>
        <p:pic>
          <p:nvPicPr>
            <p:cNvPr id="5381" name="object 538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81588" y="869822"/>
              <a:ext cx="143255" cy="71627"/>
            </a:xfrm>
            <a:prstGeom prst="rect">
              <a:avLst/>
            </a:prstGeom>
          </p:spPr>
        </p:pic>
        <p:pic>
          <p:nvPicPr>
            <p:cNvPr id="5382" name="object 538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19254" y="869822"/>
              <a:ext cx="143255" cy="71627"/>
            </a:xfrm>
            <a:prstGeom prst="rect">
              <a:avLst/>
            </a:prstGeom>
          </p:spPr>
        </p:pic>
        <p:pic>
          <p:nvPicPr>
            <p:cNvPr id="5383" name="object 538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56908" y="869822"/>
              <a:ext cx="143268" cy="71627"/>
            </a:xfrm>
            <a:prstGeom prst="rect">
              <a:avLst/>
            </a:prstGeom>
          </p:spPr>
        </p:pic>
        <p:pic>
          <p:nvPicPr>
            <p:cNvPr id="5384" name="object 538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94586" y="869822"/>
              <a:ext cx="142481" cy="71627"/>
            </a:xfrm>
            <a:prstGeom prst="rect">
              <a:avLst/>
            </a:prstGeom>
          </p:spPr>
        </p:pic>
        <p:pic>
          <p:nvPicPr>
            <p:cNvPr id="5385" name="object 538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05972" y="1771268"/>
              <a:ext cx="95249" cy="96011"/>
            </a:xfrm>
            <a:prstGeom prst="rect">
              <a:avLst/>
            </a:prstGeom>
          </p:spPr>
        </p:pic>
        <p:pic>
          <p:nvPicPr>
            <p:cNvPr id="5386" name="object 538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642876" y="1771268"/>
              <a:ext cx="96011" cy="96011"/>
            </a:xfrm>
            <a:prstGeom prst="rect">
              <a:avLst/>
            </a:prstGeom>
          </p:spPr>
        </p:pic>
        <p:pic>
          <p:nvPicPr>
            <p:cNvPr id="5387" name="object 538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80529" y="1771268"/>
              <a:ext cx="95250" cy="96011"/>
            </a:xfrm>
            <a:prstGeom prst="rect">
              <a:avLst/>
            </a:prstGeom>
          </p:spPr>
        </p:pic>
        <p:pic>
          <p:nvPicPr>
            <p:cNvPr id="5388" name="object 538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918196" y="1771268"/>
              <a:ext cx="95262" cy="96011"/>
            </a:xfrm>
            <a:prstGeom prst="rect">
              <a:avLst/>
            </a:prstGeom>
          </p:spPr>
        </p:pic>
        <p:pic>
          <p:nvPicPr>
            <p:cNvPr id="5389" name="object 538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918196" y="2719959"/>
              <a:ext cx="95262" cy="95250"/>
            </a:xfrm>
            <a:prstGeom prst="rect">
              <a:avLst/>
            </a:prstGeom>
          </p:spPr>
        </p:pic>
        <p:pic>
          <p:nvPicPr>
            <p:cNvPr id="5390" name="object 539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780529" y="2719959"/>
              <a:ext cx="95250" cy="95250"/>
            </a:xfrm>
            <a:prstGeom prst="rect">
              <a:avLst/>
            </a:prstGeom>
          </p:spPr>
        </p:pic>
        <p:pic>
          <p:nvPicPr>
            <p:cNvPr id="5391" name="object 539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642876" y="2719959"/>
              <a:ext cx="96011" cy="95250"/>
            </a:xfrm>
            <a:prstGeom prst="rect">
              <a:avLst/>
            </a:prstGeom>
          </p:spPr>
        </p:pic>
        <p:pic>
          <p:nvPicPr>
            <p:cNvPr id="5392" name="object 539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05972" y="2719959"/>
              <a:ext cx="95249" cy="95250"/>
            </a:xfrm>
            <a:prstGeom prst="rect">
              <a:avLst/>
            </a:prstGeom>
          </p:spPr>
        </p:pic>
        <p:pic>
          <p:nvPicPr>
            <p:cNvPr id="5393" name="object 539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05972" y="3668648"/>
              <a:ext cx="95249" cy="96011"/>
            </a:xfrm>
            <a:prstGeom prst="rect">
              <a:avLst/>
            </a:prstGeom>
          </p:spPr>
        </p:pic>
        <p:pic>
          <p:nvPicPr>
            <p:cNvPr id="5394" name="object 539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642876" y="3668648"/>
              <a:ext cx="96011" cy="96011"/>
            </a:xfrm>
            <a:prstGeom prst="rect">
              <a:avLst/>
            </a:prstGeom>
          </p:spPr>
        </p:pic>
        <p:pic>
          <p:nvPicPr>
            <p:cNvPr id="5395" name="object 539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780529" y="3668648"/>
              <a:ext cx="95250" cy="96011"/>
            </a:xfrm>
            <a:prstGeom prst="rect">
              <a:avLst/>
            </a:prstGeom>
          </p:spPr>
        </p:pic>
        <p:pic>
          <p:nvPicPr>
            <p:cNvPr id="5396" name="object 539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918196" y="3668648"/>
              <a:ext cx="95262" cy="96011"/>
            </a:xfrm>
            <a:prstGeom prst="rect">
              <a:avLst/>
            </a:prstGeom>
          </p:spPr>
        </p:pic>
        <p:sp>
          <p:nvSpPr>
            <p:cNvPr id="5397" name="object 5397"/>
            <p:cNvSpPr/>
            <p:nvPr/>
          </p:nvSpPr>
          <p:spPr>
            <a:xfrm>
              <a:off x="3890657" y="5944362"/>
              <a:ext cx="94615" cy="0"/>
            </a:xfrm>
            <a:custGeom>
              <a:avLst/>
              <a:gdLst/>
              <a:ahLst/>
              <a:cxnLst/>
              <a:rect l="l" t="t" r="r" b="b"/>
              <a:pathLst>
                <a:path w="94614">
                  <a:moveTo>
                    <a:pt x="94487" y="0"/>
                  </a:moveTo>
                  <a:lnTo>
                    <a:pt x="0" y="0"/>
                  </a:lnTo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98" name="object 5398"/>
            <p:cNvSpPr/>
            <p:nvPr/>
          </p:nvSpPr>
          <p:spPr>
            <a:xfrm>
              <a:off x="3890657" y="5944362"/>
              <a:ext cx="94615" cy="0"/>
            </a:xfrm>
            <a:custGeom>
              <a:avLst/>
              <a:gdLst/>
              <a:ahLst/>
              <a:cxnLst/>
              <a:rect l="l" t="t" r="r" b="b"/>
              <a:pathLst>
                <a:path w="94614">
                  <a:moveTo>
                    <a:pt x="0" y="0"/>
                  </a:moveTo>
                  <a:lnTo>
                    <a:pt x="94487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399" name="object 5399"/>
            <p:cNvSpPr/>
            <p:nvPr/>
          </p:nvSpPr>
          <p:spPr>
            <a:xfrm>
              <a:off x="3890657" y="5944362"/>
              <a:ext cx="81280" cy="33655"/>
            </a:xfrm>
            <a:custGeom>
              <a:avLst/>
              <a:gdLst/>
              <a:ahLst/>
              <a:cxnLst/>
              <a:rect l="l" t="t" r="r" b="b"/>
              <a:pathLst>
                <a:path w="81279" h="33654">
                  <a:moveTo>
                    <a:pt x="80772" y="33527"/>
                  </a:moveTo>
                  <a:lnTo>
                    <a:pt x="0" y="0"/>
                  </a:lnTo>
                  <a:lnTo>
                    <a:pt x="13715" y="33527"/>
                  </a:lnTo>
                  <a:lnTo>
                    <a:pt x="80772" y="3352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00" name="object 5400"/>
            <p:cNvSpPr/>
            <p:nvPr/>
          </p:nvSpPr>
          <p:spPr>
            <a:xfrm>
              <a:off x="3890657" y="5944362"/>
              <a:ext cx="81280" cy="33655"/>
            </a:xfrm>
            <a:custGeom>
              <a:avLst/>
              <a:gdLst/>
              <a:ahLst/>
              <a:cxnLst/>
              <a:rect l="l" t="t" r="r" b="b"/>
              <a:pathLst>
                <a:path w="81279" h="33654">
                  <a:moveTo>
                    <a:pt x="0" y="0"/>
                  </a:moveTo>
                  <a:lnTo>
                    <a:pt x="13715" y="33527"/>
                  </a:lnTo>
                  <a:lnTo>
                    <a:pt x="80772" y="3352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01" name="object 5401"/>
            <p:cNvSpPr/>
            <p:nvPr/>
          </p:nvSpPr>
          <p:spPr>
            <a:xfrm>
              <a:off x="3890657" y="5944362"/>
              <a:ext cx="94615" cy="33655"/>
            </a:xfrm>
            <a:custGeom>
              <a:avLst/>
              <a:gdLst/>
              <a:ahLst/>
              <a:cxnLst/>
              <a:rect l="l" t="t" r="r" b="b"/>
              <a:pathLst>
                <a:path w="94614" h="33654">
                  <a:moveTo>
                    <a:pt x="94487" y="0"/>
                  </a:moveTo>
                  <a:lnTo>
                    <a:pt x="0" y="0"/>
                  </a:lnTo>
                  <a:lnTo>
                    <a:pt x="80772" y="33527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02" name="object 5402"/>
            <p:cNvSpPr/>
            <p:nvPr/>
          </p:nvSpPr>
          <p:spPr>
            <a:xfrm>
              <a:off x="3890657" y="5944362"/>
              <a:ext cx="94615" cy="33655"/>
            </a:xfrm>
            <a:custGeom>
              <a:avLst/>
              <a:gdLst/>
              <a:ahLst/>
              <a:cxnLst/>
              <a:rect l="l" t="t" r="r" b="b"/>
              <a:pathLst>
                <a:path w="94614" h="33654">
                  <a:moveTo>
                    <a:pt x="0" y="0"/>
                  </a:moveTo>
                  <a:lnTo>
                    <a:pt x="94487" y="0"/>
                  </a:lnTo>
                  <a:lnTo>
                    <a:pt x="80772" y="3352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03" name="object 5403"/>
            <p:cNvSpPr/>
            <p:nvPr/>
          </p:nvSpPr>
          <p:spPr>
            <a:xfrm>
              <a:off x="3904373" y="5977889"/>
              <a:ext cx="67310" cy="13970"/>
            </a:xfrm>
            <a:custGeom>
              <a:avLst/>
              <a:gdLst/>
              <a:ahLst/>
              <a:cxnLst/>
              <a:rect l="l" t="t" r="r" b="b"/>
              <a:pathLst>
                <a:path w="67310" h="13970">
                  <a:moveTo>
                    <a:pt x="67056" y="0"/>
                  </a:moveTo>
                  <a:lnTo>
                    <a:pt x="0" y="0"/>
                  </a:lnTo>
                  <a:lnTo>
                    <a:pt x="33528" y="13715"/>
                  </a:lnTo>
                  <a:lnTo>
                    <a:pt x="6705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04" name="object 5404"/>
            <p:cNvSpPr/>
            <p:nvPr/>
          </p:nvSpPr>
          <p:spPr>
            <a:xfrm>
              <a:off x="3904373" y="5977889"/>
              <a:ext cx="67310" cy="13970"/>
            </a:xfrm>
            <a:custGeom>
              <a:avLst/>
              <a:gdLst/>
              <a:ahLst/>
              <a:cxnLst/>
              <a:rect l="l" t="t" r="r" b="b"/>
              <a:pathLst>
                <a:path w="67310" h="13970">
                  <a:moveTo>
                    <a:pt x="0" y="0"/>
                  </a:moveTo>
                  <a:lnTo>
                    <a:pt x="67056" y="0"/>
                  </a:lnTo>
                  <a:lnTo>
                    <a:pt x="33528" y="1371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05" name="object 5405"/>
            <p:cNvSpPr/>
            <p:nvPr/>
          </p:nvSpPr>
          <p:spPr>
            <a:xfrm>
              <a:off x="3890657" y="5944362"/>
              <a:ext cx="94615" cy="47625"/>
            </a:xfrm>
            <a:custGeom>
              <a:avLst/>
              <a:gdLst/>
              <a:ahLst/>
              <a:cxnLst/>
              <a:rect l="l" t="t" r="r" b="b"/>
              <a:pathLst>
                <a:path w="94614" h="47625">
                  <a:moveTo>
                    <a:pt x="0" y="0"/>
                  </a:moveTo>
                  <a:lnTo>
                    <a:pt x="13715" y="33527"/>
                  </a:lnTo>
                  <a:lnTo>
                    <a:pt x="47244" y="47243"/>
                  </a:lnTo>
                  <a:lnTo>
                    <a:pt x="80772" y="33527"/>
                  </a:lnTo>
                  <a:lnTo>
                    <a:pt x="94487" y="0"/>
                  </a:lnTo>
                </a:path>
                <a:path w="94614" h="47625">
                  <a:moveTo>
                    <a:pt x="94487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pic>
          <p:nvPicPr>
            <p:cNvPr id="5406" name="object 540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415550" y="3645026"/>
              <a:ext cx="71627" cy="143255"/>
            </a:xfrm>
            <a:prstGeom prst="rect">
              <a:avLst/>
            </a:prstGeom>
          </p:spPr>
        </p:pic>
        <p:pic>
          <p:nvPicPr>
            <p:cNvPr id="5407" name="object 540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415550" y="2696337"/>
              <a:ext cx="71627" cy="143255"/>
            </a:xfrm>
            <a:prstGeom prst="rect">
              <a:avLst/>
            </a:prstGeom>
          </p:spPr>
        </p:pic>
        <p:pic>
          <p:nvPicPr>
            <p:cNvPr id="5408" name="object 540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415550" y="1746884"/>
              <a:ext cx="71627" cy="143255"/>
            </a:xfrm>
            <a:prstGeom prst="rect">
              <a:avLst/>
            </a:prstGeom>
          </p:spPr>
        </p:pic>
        <p:pic>
          <p:nvPicPr>
            <p:cNvPr id="5409" name="object 540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031491" y="1746884"/>
              <a:ext cx="71615" cy="143255"/>
            </a:xfrm>
            <a:prstGeom prst="rect">
              <a:avLst/>
            </a:prstGeom>
          </p:spPr>
        </p:pic>
        <p:pic>
          <p:nvPicPr>
            <p:cNvPr id="5410" name="object 541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031491" y="2696337"/>
              <a:ext cx="71615" cy="143255"/>
            </a:xfrm>
            <a:prstGeom prst="rect">
              <a:avLst/>
            </a:prstGeom>
          </p:spPr>
        </p:pic>
        <p:pic>
          <p:nvPicPr>
            <p:cNvPr id="5411" name="object 541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031491" y="3645026"/>
              <a:ext cx="71615" cy="143255"/>
            </a:xfrm>
            <a:prstGeom prst="rect">
              <a:avLst/>
            </a:prstGeom>
          </p:spPr>
        </p:pic>
        <p:sp>
          <p:nvSpPr>
            <p:cNvPr id="5412" name="object 5412"/>
            <p:cNvSpPr/>
            <p:nvPr/>
          </p:nvSpPr>
          <p:spPr>
            <a:xfrm>
              <a:off x="3937901" y="6118097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89">
                  <a:moveTo>
                    <a:pt x="59435" y="0"/>
                  </a:moveTo>
                  <a:lnTo>
                    <a:pt x="0" y="0"/>
                  </a:lnTo>
                </a:path>
              </a:pathLst>
            </a:custGeom>
            <a:solidFill>
              <a:srgbClr val="A552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13" name="object 5413"/>
            <p:cNvSpPr/>
            <p:nvPr/>
          </p:nvSpPr>
          <p:spPr>
            <a:xfrm>
              <a:off x="3937901" y="6118097"/>
              <a:ext cx="59690" cy="0"/>
            </a:xfrm>
            <a:custGeom>
              <a:avLst/>
              <a:gdLst/>
              <a:ahLst/>
              <a:cxnLst/>
              <a:rect l="l" t="t" r="r" b="b"/>
              <a:pathLst>
                <a:path w="59689">
                  <a:moveTo>
                    <a:pt x="0" y="0"/>
                  </a:moveTo>
                  <a:lnTo>
                    <a:pt x="59435" y="0"/>
                  </a:lnTo>
                </a:path>
              </a:pathLst>
            </a:custGeom>
            <a:ln w="3175">
              <a:solidFill>
                <a:srgbClr val="A552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14" name="object 5414"/>
            <p:cNvSpPr/>
            <p:nvPr/>
          </p:nvSpPr>
          <p:spPr>
            <a:xfrm>
              <a:off x="3937901" y="6118097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41909" y="41910"/>
                  </a:moveTo>
                  <a:lnTo>
                    <a:pt x="0" y="0"/>
                  </a:lnTo>
                  <a:lnTo>
                    <a:pt x="0" y="41910"/>
                  </a:lnTo>
                  <a:lnTo>
                    <a:pt x="41909" y="41910"/>
                  </a:lnTo>
                  <a:close/>
                </a:path>
              </a:pathLst>
            </a:custGeom>
            <a:solidFill>
              <a:srgbClr val="A552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15" name="object 5415"/>
            <p:cNvSpPr/>
            <p:nvPr/>
          </p:nvSpPr>
          <p:spPr>
            <a:xfrm>
              <a:off x="3937901" y="6118097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0" y="0"/>
                  </a:moveTo>
                  <a:lnTo>
                    <a:pt x="0" y="41910"/>
                  </a:lnTo>
                  <a:lnTo>
                    <a:pt x="41909" y="4191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A552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16" name="object 5416"/>
            <p:cNvSpPr/>
            <p:nvPr/>
          </p:nvSpPr>
          <p:spPr>
            <a:xfrm>
              <a:off x="3937901" y="6118097"/>
              <a:ext cx="59690" cy="41910"/>
            </a:xfrm>
            <a:custGeom>
              <a:avLst/>
              <a:gdLst/>
              <a:ahLst/>
              <a:cxnLst/>
              <a:rect l="l" t="t" r="r" b="b"/>
              <a:pathLst>
                <a:path w="59689" h="41910">
                  <a:moveTo>
                    <a:pt x="59435" y="0"/>
                  </a:moveTo>
                  <a:lnTo>
                    <a:pt x="0" y="0"/>
                  </a:lnTo>
                  <a:lnTo>
                    <a:pt x="41909" y="41910"/>
                  </a:lnTo>
                  <a:lnTo>
                    <a:pt x="59435" y="0"/>
                  </a:lnTo>
                  <a:close/>
                </a:path>
              </a:pathLst>
            </a:custGeom>
            <a:solidFill>
              <a:srgbClr val="A552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17" name="object 5417"/>
            <p:cNvSpPr/>
            <p:nvPr/>
          </p:nvSpPr>
          <p:spPr>
            <a:xfrm>
              <a:off x="3937901" y="6118097"/>
              <a:ext cx="59690" cy="41910"/>
            </a:xfrm>
            <a:custGeom>
              <a:avLst/>
              <a:gdLst/>
              <a:ahLst/>
              <a:cxnLst/>
              <a:rect l="l" t="t" r="r" b="b"/>
              <a:pathLst>
                <a:path w="59689" h="41910">
                  <a:moveTo>
                    <a:pt x="0" y="0"/>
                  </a:moveTo>
                  <a:lnTo>
                    <a:pt x="59435" y="0"/>
                  </a:lnTo>
                  <a:lnTo>
                    <a:pt x="41909" y="4191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A552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18" name="object 5418"/>
            <p:cNvSpPr/>
            <p:nvPr/>
          </p:nvSpPr>
          <p:spPr>
            <a:xfrm>
              <a:off x="3937901" y="6160008"/>
              <a:ext cx="41910" cy="17780"/>
            </a:xfrm>
            <a:custGeom>
              <a:avLst/>
              <a:gdLst/>
              <a:ahLst/>
              <a:cxnLst/>
              <a:rect l="l" t="t" r="r" b="b"/>
              <a:pathLst>
                <a:path w="41910" h="17779">
                  <a:moveTo>
                    <a:pt x="41909" y="0"/>
                  </a:moveTo>
                  <a:lnTo>
                    <a:pt x="0" y="0"/>
                  </a:lnTo>
                  <a:lnTo>
                    <a:pt x="0" y="17525"/>
                  </a:lnTo>
                  <a:lnTo>
                    <a:pt x="41909" y="0"/>
                  </a:lnTo>
                  <a:close/>
                </a:path>
              </a:pathLst>
            </a:custGeom>
            <a:solidFill>
              <a:srgbClr val="A552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19" name="object 5419"/>
            <p:cNvSpPr/>
            <p:nvPr/>
          </p:nvSpPr>
          <p:spPr>
            <a:xfrm>
              <a:off x="3937901" y="6160008"/>
              <a:ext cx="41910" cy="17780"/>
            </a:xfrm>
            <a:custGeom>
              <a:avLst/>
              <a:gdLst/>
              <a:ahLst/>
              <a:cxnLst/>
              <a:rect l="l" t="t" r="r" b="b"/>
              <a:pathLst>
                <a:path w="41910" h="17779">
                  <a:moveTo>
                    <a:pt x="0" y="0"/>
                  </a:moveTo>
                  <a:lnTo>
                    <a:pt x="41909" y="0"/>
                  </a:lnTo>
                  <a:lnTo>
                    <a:pt x="0" y="1752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A552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20" name="object 5420"/>
            <p:cNvSpPr/>
            <p:nvPr/>
          </p:nvSpPr>
          <p:spPr>
            <a:xfrm>
              <a:off x="3937901" y="6118097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89" h="59689">
                  <a:moveTo>
                    <a:pt x="0" y="59436"/>
                  </a:moveTo>
                  <a:lnTo>
                    <a:pt x="41909" y="41910"/>
                  </a:lnTo>
                  <a:lnTo>
                    <a:pt x="59435" y="0"/>
                  </a:lnTo>
                </a:path>
                <a:path w="59689" h="59689">
                  <a:moveTo>
                    <a:pt x="0" y="59436"/>
                  </a:moveTo>
                  <a:lnTo>
                    <a:pt x="0" y="0"/>
                  </a:lnTo>
                </a:path>
                <a:path w="59689" h="59689">
                  <a:moveTo>
                    <a:pt x="59435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21" name="object 5421"/>
            <p:cNvSpPr/>
            <p:nvPr/>
          </p:nvSpPr>
          <p:spPr>
            <a:xfrm>
              <a:off x="3890657" y="6266688"/>
              <a:ext cx="94615" cy="0"/>
            </a:xfrm>
            <a:custGeom>
              <a:avLst/>
              <a:gdLst/>
              <a:ahLst/>
              <a:cxnLst/>
              <a:rect l="l" t="t" r="r" b="b"/>
              <a:pathLst>
                <a:path w="94614">
                  <a:moveTo>
                    <a:pt x="94487" y="0"/>
                  </a:moveTo>
                  <a:lnTo>
                    <a:pt x="0" y="0"/>
                  </a:lnTo>
                </a:path>
              </a:pathLst>
            </a:custGeom>
            <a:solidFill>
              <a:srgbClr val="A552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22" name="object 5422"/>
            <p:cNvSpPr/>
            <p:nvPr/>
          </p:nvSpPr>
          <p:spPr>
            <a:xfrm>
              <a:off x="3890657" y="6266688"/>
              <a:ext cx="94615" cy="0"/>
            </a:xfrm>
            <a:custGeom>
              <a:avLst/>
              <a:gdLst/>
              <a:ahLst/>
              <a:cxnLst/>
              <a:rect l="l" t="t" r="r" b="b"/>
              <a:pathLst>
                <a:path w="94614">
                  <a:moveTo>
                    <a:pt x="0" y="0"/>
                  </a:moveTo>
                  <a:lnTo>
                    <a:pt x="94487" y="0"/>
                  </a:lnTo>
                </a:path>
              </a:pathLst>
            </a:custGeom>
            <a:ln w="3175">
              <a:solidFill>
                <a:srgbClr val="A552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23" name="object 5423"/>
            <p:cNvSpPr/>
            <p:nvPr/>
          </p:nvSpPr>
          <p:spPr>
            <a:xfrm>
              <a:off x="3890657" y="6266688"/>
              <a:ext cx="81280" cy="33655"/>
            </a:xfrm>
            <a:custGeom>
              <a:avLst/>
              <a:gdLst/>
              <a:ahLst/>
              <a:cxnLst/>
              <a:rect l="l" t="t" r="r" b="b"/>
              <a:pathLst>
                <a:path w="81279" h="33654">
                  <a:moveTo>
                    <a:pt x="80772" y="33527"/>
                  </a:moveTo>
                  <a:lnTo>
                    <a:pt x="0" y="0"/>
                  </a:lnTo>
                  <a:lnTo>
                    <a:pt x="13715" y="33527"/>
                  </a:lnTo>
                  <a:lnTo>
                    <a:pt x="80772" y="33527"/>
                  </a:lnTo>
                  <a:close/>
                </a:path>
              </a:pathLst>
            </a:custGeom>
            <a:solidFill>
              <a:srgbClr val="A552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24" name="object 5424"/>
            <p:cNvSpPr/>
            <p:nvPr/>
          </p:nvSpPr>
          <p:spPr>
            <a:xfrm>
              <a:off x="3890657" y="6266688"/>
              <a:ext cx="81280" cy="33655"/>
            </a:xfrm>
            <a:custGeom>
              <a:avLst/>
              <a:gdLst/>
              <a:ahLst/>
              <a:cxnLst/>
              <a:rect l="l" t="t" r="r" b="b"/>
              <a:pathLst>
                <a:path w="81279" h="33654">
                  <a:moveTo>
                    <a:pt x="0" y="0"/>
                  </a:moveTo>
                  <a:lnTo>
                    <a:pt x="13715" y="33527"/>
                  </a:lnTo>
                  <a:lnTo>
                    <a:pt x="80772" y="3352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A552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25" name="object 5425"/>
            <p:cNvSpPr/>
            <p:nvPr/>
          </p:nvSpPr>
          <p:spPr>
            <a:xfrm>
              <a:off x="3890657" y="6266688"/>
              <a:ext cx="94615" cy="33655"/>
            </a:xfrm>
            <a:custGeom>
              <a:avLst/>
              <a:gdLst/>
              <a:ahLst/>
              <a:cxnLst/>
              <a:rect l="l" t="t" r="r" b="b"/>
              <a:pathLst>
                <a:path w="94614" h="33654">
                  <a:moveTo>
                    <a:pt x="94487" y="0"/>
                  </a:moveTo>
                  <a:lnTo>
                    <a:pt x="0" y="0"/>
                  </a:lnTo>
                  <a:lnTo>
                    <a:pt x="80772" y="33527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A552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26" name="object 5426"/>
            <p:cNvSpPr/>
            <p:nvPr/>
          </p:nvSpPr>
          <p:spPr>
            <a:xfrm>
              <a:off x="3890657" y="6266688"/>
              <a:ext cx="94615" cy="33655"/>
            </a:xfrm>
            <a:custGeom>
              <a:avLst/>
              <a:gdLst/>
              <a:ahLst/>
              <a:cxnLst/>
              <a:rect l="l" t="t" r="r" b="b"/>
              <a:pathLst>
                <a:path w="94614" h="33654">
                  <a:moveTo>
                    <a:pt x="0" y="0"/>
                  </a:moveTo>
                  <a:lnTo>
                    <a:pt x="94487" y="0"/>
                  </a:lnTo>
                  <a:lnTo>
                    <a:pt x="80772" y="3352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A552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27" name="object 5427"/>
            <p:cNvSpPr/>
            <p:nvPr/>
          </p:nvSpPr>
          <p:spPr>
            <a:xfrm>
              <a:off x="3904373" y="6300215"/>
              <a:ext cx="67310" cy="13970"/>
            </a:xfrm>
            <a:custGeom>
              <a:avLst/>
              <a:gdLst/>
              <a:ahLst/>
              <a:cxnLst/>
              <a:rect l="l" t="t" r="r" b="b"/>
              <a:pathLst>
                <a:path w="67310" h="13970">
                  <a:moveTo>
                    <a:pt x="67056" y="0"/>
                  </a:moveTo>
                  <a:lnTo>
                    <a:pt x="0" y="0"/>
                  </a:lnTo>
                  <a:lnTo>
                    <a:pt x="33528" y="13716"/>
                  </a:lnTo>
                  <a:lnTo>
                    <a:pt x="67056" y="0"/>
                  </a:lnTo>
                  <a:close/>
                </a:path>
              </a:pathLst>
            </a:custGeom>
            <a:solidFill>
              <a:srgbClr val="A55200"/>
            </a:solidFill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28" name="object 5428"/>
            <p:cNvSpPr/>
            <p:nvPr/>
          </p:nvSpPr>
          <p:spPr>
            <a:xfrm>
              <a:off x="3904373" y="6300215"/>
              <a:ext cx="67310" cy="13970"/>
            </a:xfrm>
            <a:custGeom>
              <a:avLst/>
              <a:gdLst/>
              <a:ahLst/>
              <a:cxnLst/>
              <a:rect l="l" t="t" r="r" b="b"/>
              <a:pathLst>
                <a:path w="67310" h="13970">
                  <a:moveTo>
                    <a:pt x="0" y="0"/>
                  </a:moveTo>
                  <a:lnTo>
                    <a:pt x="67056" y="0"/>
                  </a:lnTo>
                  <a:lnTo>
                    <a:pt x="33528" y="1371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A552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  <p:sp>
          <p:nvSpPr>
            <p:cNvPr id="5429" name="object 5429"/>
            <p:cNvSpPr/>
            <p:nvPr/>
          </p:nvSpPr>
          <p:spPr>
            <a:xfrm>
              <a:off x="3890657" y="6266688"/>
              <a:ext cx="94615" cy="47625"/>
            </a:xfrm>
            <a:custGeom>
              <a:avLst/>
              <a:gdLst/>
              <a:ahLst/>
              <a:cxnLst/>
              <a:rect l="l" t="t" r="r" b="b"/>
              <a:pathLst>
                <a:path w="94614" h="47625">
                  <a:moveTo>
                    <a:pt x="0" y="0"/>
                  </a:moveTo>
                  <a:lnTo>
                    <a:pt x="13715" y="33527"/>
                  </a:lnTo>
                  <a:lnTo>
                    <a:pt x="47244" y="47244"/>
                  </a:lnTo>
                  <a:lnTo>
                    <a:pt x="80772" y="33527"/>
                  </a:lnTo>
                  <a:lnTo>
                    <a:pt x="94487" y="0"/>
                  </a:lnTo>
                </a:path>
                <a:path w="94614" h="47625">
                  <a:moveTo>
                    <a:pt x="94487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 sz="2450"/>
            </a:p>
          </p:txBody>
        </p:sp>
      </p:grpSp>
      <p:sp>
        <p:nvSpPr>
          <p:cNvPr id="5430" name="TextBox 5429">
            <a:extLst>
              <a:ext uri="{FF2B5EF4-FFF2-40B4-BE49-F238E27FC236}">
                <a16:creationId xmlns:a16="http://schemas.microsoft.com/office/drawing/2014/main" id="{5A8A4D97-B7BF-EAA5-3F54-2EDEB44BC5C1}"/>
              </a:ext>
            </a:extLst>
          </p:cNvPr>
          <p:cNvSpPr txBox="1"/>
          <p:nvPr/>
        </p:nvSpPr>
        <p:spPr>
          <a:xfrm>
            <a:off x="2252040" y="1768333"/>
            <a:ext cx="3225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2000" dirty="0">
                <a:latin typeface="Arial Black" panose="020B0A04020102020204" pitchFamily="34" charset="0"/>
              </a:rPr>
              <a:t>TIPE 2024 GH</a:t>
            </a:r>
            <a:r>
              <a:rPr lang="en-US" sz="2000" dirty="0">
                <a:latin typeface="Arial Black" panose="020B0A04020102020204" pitchFamily="34" charset="0"/>
              </a:rPr>
              <a:t>ANAM</a:t>
            </a:r>
          </a:p>
        </p:txBody>
      </p:sp>
      <p:sp>
        <p:nvSpPr>
          <p:cNvPr id="5434" name="Flowchart: Connector 5433">
            <a:extLst>
              <a:ext uri="{FF2B5EF4-FFF2-40B4-BE49-F238E27FC236}">
                <a16:creationId xmlns:a16="http://schemas.microsoft.com/office/drawing/2014/main" id="{29CA7ED6-124D-E2EE-A54E-29433558A436}"/>
              </a:ext>
            </a:extLst>
          </p:cNvPr>
          <p:cNvSpPr/>
          <p:nvPr/>
        </p:nvSpPr>
        <p:spPr>
          <a:xfrm flipH="1">
            <a:off x="12998781" y="7026460"/>
            <a:ext cx="323305" cy="337768"/>
          </a:xfrm>
          <a:prstGeom prst="flowChartConnector">
            <a:avLst/>
          </a:prstGeom>
          <a:noFill/>
          <a:ln>
            <a:solidFill>
              <a:srgbClr val="ED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36" name="Straight Connector 5435">
            <a:extLst>
              <a:ext uri="{FF2B5EF4-FFF2-40B4-BE49-F238E27FC236}">
                <a16:creationId xmlns:a16="http://schemas.microsoft.com/office/drawing/2014/main" id="{0DE7BB14-3047-B92B-C6BA-0539D2FFC36C}"/>
              </a:ext>
            </a:extLst>
          </p:cNvPr>
          <p:cNvCxnSpPr>
            <a:cxnSpLocks/>
            <a:stCxn id="5434" idx="7"/>
            <a:endCxn id="5434" idx="3"/>
          </p:cNvCxnSpPr>
          <p:nvPr/>
        </p:nvCxnSpPr>
        <p:spPr>
          <a:xfrm>
            <a:off x="13046128" y="7075925"/>
            <a:ext cx="228611" cy="238838"/>
          </a:xfrm>
          <a:prstGeom prst="line">
            <a:avLst/>
          </a:prstGeom>
          <a:ln w="38100">
            <a:solidFill>
              <a:srgbClr val="ED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38" name="Straight Connector 5437">
            <a:extLst>
              <a:ext uri="{FF2B5EF4-FFF2-40B4-BE49-F238E27FC236}">
                <a16:creationId xmlns:a16="http://schemas.microsoft.com/office/drawing/2014/main" id="{3C8EBC43-74F0-AFA2-4C9D-41081C347F21}"/>
              </a:ext>
            </a:extLst>
          </p:cNvPr>
          <p:cNvCxnSpPr>
            <a:cxnSpLocks/>
            <a:endCxn id="5434" idx="1"/>
          </p:cNvCxnSpPr>
          <p:nvPr/>
        </p:nvCxnSpPr>
        <p:spPr>
          <a:xfrm flipV="1">
            <a:off x="13065406" y="7075925"/>
            <a:ext cx="209333" cy="233667"/>
          </a:xfrm>
          <a:prstGeom prst="line">
            <a:avLst/>
          </a:prstGeom>
          <a:ln w="38100">
            <a:solidFill>
              <a:srgbClr val="ED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54" name="TextBox 5453">
            <a:extLst>
              <a:ext uri="{FF2B5EF4-FFF2-40B4-BE49-F238E27FC236}">
                <a16:creationId xmlns:a16="http://schemas.microsoft.com/office/drawing/2014/main" id="{AA4404AE-21BC-F252-B966-963D7B81B7C1}"/>
              </a:ext>
            </a:extLst>
          </p:cNvPr>
          <p:cNvSpPr txBox="1"/>
          <p:nvPr/>
        </p:nvSpPr>
        <p:spPr>
          <a:xfrm>
            <a:off x="13398843" y="7069822"/>
            <a:ext cx="1417745" cy="369332"/>
          </a:xfrm>
          <a:prstGeom prst="rect">
            <a:avLst/>
          </a:prstGeom>
          <a:solidFill>
            <a:srgbClr val="0069D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 </a:t>
            </a:r>
            <a:r>
              <a:rPr lang="en-US" dirty="0" err="1">
                <a:solidFill>
                  <a:schemeClr val="bg1"/>
                </a:solidFill>
              </a:rPr>
              <a:t>d’eau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55" name="Flowchart: Connector 5454">
            <a:extLst>
              <a:ext uri="{FF2B5EF4-FFF2-40B4-BE49-F238E27FC236}">
                <a16:creationId xmlns:a16="http://schemas.microsoft.com/office/drawing/2014/main" id="{9C5304DE-CF08-1C07-468D-EB00EC4695D2}"/>
              </a:ext>
            </a:extLst>
          </p:cNvPr>
          <p:cNvSpPr/>
          <p:nvPr/>
        </p:nvSpPr>
        <p:spPr>
          <a:xfrm>
            <a:off x="13483653" y="6678604"/>
            <a:ext cx="317255" cy="245671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6" name="TextBox 5455">
            <a:extLst>
              <a:ext uri="{FF2B5EF4-FFF2-40B4-BE49-F238E27FC236}">
                <a16:creationId xmlns:a16="http://schemas.microsoft.com/office/drawing/2014/main" id="{E61B0435-B30A-4766-FA63-5D766142A761}"/>
              </a:ext>
            </a:extLst>
          </p:cNvPr>
          <p:cNvSpPr txBox="1"/>
          <p:nvPr/>
        </p:nvSpPr>
        <p:spPr>
          <a:xfrm flipH="1">
            <a:off x="13483823" y="6618057"/>
            <a:ext cx="28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5458" name="Connector: Elbow 5457">
            <a:extLst>
              <a:ext uri="{FF2B5EF4-FFF2-40B4-BE49-F238E27FC236}">
                <a16:creationId xmlns:a16="http://schemas.microsoft.com/office/drawing/2014/main" id="{3A268C39-1E0C-4BAF-A126-549FFF70E055}"/>
              </a:ext>
            </a:extLst>
          </p:cNvPr>
          <p:cNvCxnSpPr>
            <a:cxnSpLocks/>
            <a:stCxn id="5434" idx="4"/>
          </p:cNvCxnSpPr>
          <p:nvPr/>
        </p:nvCxnSpPr>
        <p:spPr>
          <a:xfrm rot="16200000" flipH="1">
            <a:off x="13087720" y="7436941"/>
            <a:ext cx="751070" cy="60564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61" name="Rectangle 5460">
            <a:extLst>
              <a:ext uri="{FF2B5EF4-FFF2-40B4-BE49-F238E27FC236}">
                <a16:creationId xmlns:a16="http://schemas.microsoft.com/office/drawing/2014/main" id="{D2DBD03E-186F-59ED-98CA-67C5E090F59C}"/>
              </a:ext>
            </a:extLst>
          </p:cNvPr>
          <p:cNvSpPr/>
          <p:nvPr/>
        </p:nvSpPr>
        <p:spPr>
          <a:xfrm>
            <a:off x="13170072" y="8476289"/>
            <a:ext cx="2345677" cy="12954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5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/>
          </a:p>
        </p:txBody>
      </p:sp>
      <p:sp>
        <p:nvSpPr>
          <p:cNvPr id="5258" name="Rectangle 5257">
            <a:extLst>
              <a:ext uri="{FF2B5EF4-FFF2-40B4-BE49-F238E27FC236}">
                <a16:creationId xmlns:a16="http://schemas.microsoft.com/office/drawing/2014/main" id="{0B3160AB-B757-452D-4EB0-0D9569C92871}"/>
              </a:ext>
            </a:extLst>
          </p:cNvPr>
          <p:cNvSpPr/>
          <p:nvPr/>
        </p:nvSpPr>
        <p:spPr>
          <a:xfrm rot="5400000">
            <a:off x="9091171" y="-8594061"/>
            <a:ext cx="185193" cy="1788719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319" name="Table 5318">
            <a:extLst>
              <a:ext uri="{FF2B5EF4-FFF2-40B4-BE49-F238E27FC236}">
                <a16:creationId xmlns:a16="http://schemas.microsoft.com/office/drawing/2014/main" id="{D5D8CC7B-8C83-1553-4568-EA7A5A01B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488301"/>
              </p:ext>
            </p:extLst>
          </p:nvPr>
        </p:nvGraphicFramePr>
        <p:xfrm>
          <a:off x="13273153" y="8093743"/>
          <a:ext cx="2494813" cy="1534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813">
                  <a:extLst>
                    <a:ext uri="{9D8B030D-6E8A-4147-A177-3AD203B41FA5}">
                      <a16:colId xmlns:a16="http://schemas.microsoft.com/office/drawing/2014/main" val="2573865188"/>
                    </a:ext>
                  </a:extLst>
                </a:gridCol>
              </a:tblGrid>
              <a:tr h="1534534">
                <a:tc>
                  <a:txBody>
                    <a:bodyPr/>
                    <a:lstStyle/>
                    <a:p>
                      <a:r>
                        <a:rPr lang="en-US" sz="2800" dirty="0"/>
                        <a:t>Un syst</a:t>
                      </a:r>
                      <a:r>
                        <a:rPr lang="fr-FR" sz="2800" dirty="0" err="1"/>
                        <a:t>éme</a:t>
                      </a:r>
                      <a:r>
                        <a:rPr lang="fr-FR" sz="2800" dirty="0"/>
                        <a:t> d’arrosage automatique</a:t>
                      </a:r>
                      <a:endParaRPr lang="en-US" sz="2800" dirty="0"/>
                    </a:p>
                  </a:txBody>
                  <a:tcPr>
                    <a:solidFill>
                      <a:srgbClr val="1B57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958707"/>
                  </a:ext>
                </a:extLst>
              </a:tr>
            </a:tbl>
          </a:graphicData>
        </a:graphic>
      </p:graphicFrame>
      <p:pic>
        <p:nvPicPr>
          <p:cNvPr id="5365" name="Graphic 5364">
            <a:extLst>
              <a:ext uri="{FF2B5EF4-FFF2-40B4-BE49-F238E27FC236}">
                <a16:creationId xmlns:a16="http://schemas.microsoft.com/office/drawing/2014/main" id="{892DF3D5-162F-2481-A761-660B73E61104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  <a:ext uri="{837473B0-CC2E-450A-ABE3-18F120FF3D39}">
                <a1611:picAttrSrcUrl xmlns:a1611="http://schemas.microsoft.com/office/drawing/2016/11/main" r:id="rId49"/>
              </a:ext>
            </a:extLst>
          </a:blip>
          <a:stretch>
            <a:fillRect/>
          </a:stretch>
        </p:blipFill>
        <p:spPr>
          <a:xfrm>
            <a:off x="16078200" y="3639696"/>
            <a:ext cx="1981197" cy="1731230"/>
          </a:xfrm>
          <a:prstGeom prst="rect">
            <a:avLst/>
          </a:prstGeom>
        </p:spPr>
      </p:pic>
      <p:sp>
        <p:nvSpPr>
          <p:cNvPr id="5431" name="Rectangle 5430">
            <a:extLst>
              <a:ext uri="{FF2B5EF4-FFF2-40B4-BE49-F238E27FC236}">
                <a16:creationId xmlns:a16="http://schemas.microsoft.com/office/drawing/2014/main" id="{D7FB7E36-A409-F6E0-FBAE-45BF44D7DB66}"/>
              </a:ext>
            </a:extLst>
          </p:cNvPr>
          <p:cNvSpPr/>
          <p:nvPr/>
        </p:nvSpPr>
        <p:spPr>
          <a:xfrm>
            <a:off x="488260" y="74953"/>
            <a:ext cx="17311480" cy="601415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2" name="TextBox 5431">
            <a:extLst>
              <a:ext uri="{FF2B5EF4-FFF2-40B4-BE49-F238E27FC236}">
                <a16:creationId xmlns:a16="http://schemas.microsoft.com/office/drawing/2014/main" id="{D44295C0-789D-CA29-30E4-58053658889A}"/>
              </a:ext>
            </a:extLst>
          </p:cNvPr>
          <p:cNvSpPr txBox="1"/>
          <p:nvPr/>
        </p:nvSpPr>
        <p:spPr>
          <a:xfrm>
            <a:off x="-19508" y="12249"/>
            <a:ext cx="1769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           Comment automatiser le processus d'arrosage d'un terrain de football ?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303" name="TextBox 5302">
            <a:extLst>
              <a:ext uri="{FF2B5EF4-FFF2-40B4-BE49-F238E27FC236}">
                <a16:creationId xmlns:a16="http://schemas.microsoft.com/office/drawing/2014/main" id="{C237A896-238F-24C9-6977-323C344F1637}"/>
              </a:ext>
            </a:extLst>
          </p:cNvPr>
          <p:cNvSpPr txBox="1"/>
          <p:nvPr/>
        </p:nvSpPr>
        <p:spPr>
          <a:xfrm flipH="1">
            <a:off x="7073812" y="9085771"/>
            <a:ext cx="216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5305" name="Flowchart: Connector 5304">
            <a:extLst>
              <a:ext uri="{FF2B5EF4-FFF2-40B4-BE49-F238E27FC236}">
                <a16:creationId xmlns:a16="http://schemas.microsoft.com/office/drawing/2014/main" id="{11BD3378-85B6-B7EA-E402-DE831610CBDD}"/>
              </a:ext>
            </a:extLst>
          </p:cNvPr>
          <p:cNvSpPr/>
          <p:nvPr/>
        </p:nvSpPr>
        <p:spPr>
          <a:xfrm>
            <a:off x="7115551" y="9144914"/>
            <a:ext cx="212233" cy="206046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6" name="Slide Number Placeholder 6">
            <a:extLst>
              <a:ext uri="{FF2B5EF4-FFF2-40B4-BE49-F238E27FC236}">
                <a16:creationId xmlns:a16="http://schemas.microsoft.com/office/drawing/2014/main" id="{94722443-63E8-102D-E9E9-C56249B713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3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62588" y="886813"/>
            <a:ext cx="14878976" cy="173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Sc</a:t>
            </a:r>
            <a:r>
              <a:rPr lang="fr-FR" sz="2800" b="1" dirty="0" err="1">
                <a:solidFill>
                  <a:schemeClr val="accent6">
                    <a:lumMod val="75000"/>
                  </a:schemeClr>
                </a:solidFill>
              </a:rPr>
              <a:t>énario</a:t>
            </a:r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 2: </a:t>
            </a:r>
            <a:r>
              <a:rPr lang="fr-FR" sz="2800" b="1" dirty="0">
                <a:solidFill>
                  <a:schemeClr val="tx1"/>
                </a:solidFill>
              </a:rPr>
              <a:t>Journée chaude</a:t>
            </a: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endParaRPr sz="2800" b="1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2591272" y="15204"/>
            <a:ext cx="11953328" cy="740804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3 .4 Tests de validation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D9F0C-7B18-8BFB-1A1C-4A178FBE93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2" b="32101"/>
          <a:stretch/>
        </p:blipFill>
        <p:spPr>
          <a:xfrm>
            <a:off x="4647146" y="1729435"/>
            <a:ext cx="8709860" cy="7672722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CCA952D-9E9D-F87C-92E9-9EDC63F02934}"/>
              </a:ext>
            </a:extLst>
          </p:cNvPr>
          <p:cNvSpPr/>
          <p:nvPr/>
        </p:nvSpPr>
        <p:spPr>
          <a:xfrm>
            <a:off x="62230" y="5935588"/>
            <a:ext cx="3890524" cy="101779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Sol </a:t>
            </a:r>
            <a:r>
              <a:rPr kumimoji="0" lang="en-US" sz="2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Légèrement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 </a:t>
            </a:r>
            <a:r>
              <a:rPr kumimoji="0" lang="en-US" sz="2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Humide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A2542F-8DC0-ED8F-FE66-D4B91263DC68}"/>
              </a:ext>
            </a:extLst>
          </p:cNvPr>
          <p:cNvCxnSpPr>
            <a:cxnSpLocks/>
          </p:cNvCxnSpPr>
          <p:nvPr/>
        </p:nvCxnSpPr>
        <p:spPr>
          <a:xfrm>
            <a:off x="8564689" y="6586744"/>
            <a:ext cx="5259831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1D8F53-FFB9-A1BB-7975-75461D492A73}"/>
              </a:ext>
            </a:extLst>
          </p:cNvPr>
          <p:cNvCxnSpPr>
            <a:cxnSpLocks/>
          </p:cNvCxnSpPr>
          <p:nvPr/>
        </p:nvCxnSpPr>
        <p:spPr>
          <a:xfrm flipH="1">
            <a:off x="3952754" y="6444487"/>
            <a:ext cx="1158798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2747A8-F0B8-3B3E-E5E5-B4BB8950D3A7}"/>
              </a:ext>
            </a:extLst>
          </p:cNvPr>
          <p:cNvCxnSpPr>
            <a:cxnSpLocks/>
          </p:cNvCxnSpPr>
          <p:nvPr/>
        </p:nvCxnSpPr>
        <p:spPr>
          <a:xfrm flipH="1">
            <a:off x="3952754" y="3287961"/>
            <a:ext cx="2598958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E209D2-D775-2A65-3F12-876DD8F90361}"/>
              </a:ext>
            </a:extLst>
          </p:cNvPr>
          <p:cNvCxnSpPr>
            <a:cxnSpLocks/>
          </p:cNvCxnSpPr>
          <p:nvPr/>
        </p:nvCxnSpPr>
        <p:spPr>
          <a:xfrm flipV="1">
            <a:off x="9936088" y="4502409"/>
            <a:ext cx="3888432" cy="3368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74BD411D-2872-5B33-3EE4-FCE65D610AFC}"/>
              </a:ext>
            </a:extLst>
          </p:cNvPr>
          <p:cNvSpPr/>
          <p:nvPr/>
        </p:nvSpPr>
        <p:spPr>
          <a:xfrm>
            <a:off x="6458797" y="3045347"/>
            <a:ext cx="653345" cy="413523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019044-CDA6-41E4-958C-C4C2C3132969}"/>
              </a:ext>
            </a:extLst>
          </p:cNvPr>
          <p:cNvSpPr/>
          <p:nvPr/>
        </p:nvSpPr>
        <p:spPr>
          <a:xfrm>
            <a:off x="8297940" y="3892741"/>
            <a:ext cx="1692119" cy="1298346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62AFE7-7802-EF35-17DA-DB79D29972F4}"/>
              </a:ext>
            </a:extLst>
          </p:cNvPr>
          <p:cNvSpPr/>
          <p:nvPr/>
        </p:nvSpPr>
        <p:spPr>
          <a:xfrm>
            <a:off x="13824520" y="6169884"/>
            <a:ext cx="2808312" cy="83371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Pas de </a:t>
            </a:r>
            <a:r>
              <a:rPr lang="en-US" sz="2800" dirty="0" err="1">
                <a:solidFill>
                  <a:schemeClr val="tx1"/>
                </a:solidFill>
              </a:rPr>
              <a:t>pluie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E4AB89A-CB7E-8747-F4D8-A2D971EB1E4D}"/>
              </a:ext>
            </a:extLst>
          </p:cNvPr>
          <p:cNvSpPr/>
          <p:nvPr/>
        </p:nvSpPr>
        <p:spPr>
          <a:xfrm>
            <a:off x="1141118" y="2802657"/>
            <a:ext cx="2808312" cy="83371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Trop de </a:t>
            </a:r>
            <a:r>
              <a:rPr lang="en-US" sz="2800" dirty="0" err="1">
                <a:solidFill>
                  <a:schemeClr val="tx1"/>
                </a:solidFill>
              </a:rPr>
              <a:t>luminosité</a:t>
            </a:r>
            <a:r>
              <a:rPr lang="en-US" dirty="0" err="1"/>
              <a:t>i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D93158D-3F42-95AC-DCC8-6AAAE6E1B4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"/>
                    </a14:imgEffect>
                    <a14:imgEffect>
                      <a14:brightnessContrast bright="40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62" t="1933" r="26344" b="28324"/>
          <a:stretch/>
        </p:blipFill>
        <p:spPr>
          <a:xfrm rot="16200000">
            <a:off x="15287248" y="2325756"/>
            <a:ext cx="1433858" cy="4194528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6B282BB-1F90-EAC0-2DF4-12AE1BB3021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30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333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BD5F3738-8E54-A7A5-759C-79B461D995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7016" y="0"/>
            <a:ext cx="9156674" cy="173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</a:rPr>
              <a:t>Resultat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Sc</a:t>
            </a:r>
            <a:r>
              <a:rPr lang="fr-FR" sz="2800" b="1" dirty="0" err="1">
                <a:solidFill>
                  <a:schemeClr val="accent6">
                    <a:lumMod val="75000"/>
                  </a:schemeClr>
                </a:solidFill>
              </a:rPr>
              <a:t>énario</a:t>
            </a:r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 2: </a:t>
            </a:r>
            <a:r>
              <a:rPr lang="fr-FR" sz="2800" b="1" dirty="0">
                <a:solidFill>
                  <a:schemeClr val="tx1"/>
                </a:solidFill>
              </a:rPr>
              <a:t>Journée chaude</a:t>
            </a: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endParaRPr sz="2800" b="1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4450A5-7B3E-D560-2C09-8FB6DA2B54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" t="3800" r="14534" b="30400"/>
          <a:stretch/>
        </p:blipFill>
        <p:spPr>
          <a:xfrm>
            <a:off x="274033" y="1075981"/>
            <a:ext cx="4317308" cy="3888432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071B16-ECE1-4FC8-D0B8-759FB44944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2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8" t="10801" r="5200" b="17800"/>
          <a:stretch/>
        </p:blipFill>
        <p:spPr>
          <a:xfrm>
            <a:off x="9194319" y="1031989"/>
            <a:ext cx="4309152" cy="3859732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43FCE9-88E6-3A14-BABF-26DF8C8AAA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7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8" t="12901" r="8000" b="15700"/>
          <a:stretch/>
        </p:blipFill>
        <p:spPr>
          <a:xfrm>
            <a:off x="4855414" y="1071720"/>
            <a:ext cx="4159727" cy="3859732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799A0B4-D0A5-E3F3-E49F-9C3A18BA52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1000"/>
                    </a14:imgEffect>
                    <a14:imgEffect>
                      <a14:brightnessContrast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66" r="15068" b="17335"/>
          <a:stretch/>
        </p:blipFill>
        <p:spPr>
          <a:xfrm>
            <a:off x="13709830" y="1031989"/>
            <a:ext cx="4010665" cy="3859731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19ADDC-95D7-A745-23DF-B4805F4CF09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22" t="3537" r="39084" b="29264"/>
          <a:stretch/>
        </p:blipFill>
        <p:spPr>
          <a:xfrm rot="16200000">
            <a:off x="1841204" y="3483882"/>
            <a:ext cx="1126977" cy="4373297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7FE08FC-ECB7-7507-7F39-D899364E30B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0000"/>
                    </a14:imgEffect>
                    <a14:imgEffect>
                      <a14:brightnessContrast bright="9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1" t="21027" r="38405" b="23218"/>
          <a:stretch/>
        </p:blipFill>
        <p:spPr>
          <a:xfrm rot="16200000">
            <a:off x="15127035" y="6133821"/>
            <a:ext cx="1126977" cy="4217022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A96105-5181-6E2E-3115-BD1DC47D26C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63" t="21174" r="43413" b="20727"/>
          <a:stretch/>
        </p:blipFill>
        <p:spPr>
          <a:xfrm rot="16200000">
            <a:off x="15127035" y="4823854"/>
            <a:ext cx="1126977" cy="4217023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B52A9AA-67EE-B915-3F5E-906F766E30D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-12000"/>
                    </a14:imgEffect>
                    <a14:imgEffect>
                      <a14:brightnessContrast bright="26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95" t="12646" r="45742" b="30655"/>
          <a:stretch/>
        </p:blipFill>
        <p:spPr>
          <a:xfrm rot="16200000">
            <a:off x="6378729" y="3570396"/>
            <a:ext cx="1086433" cy="4159726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DA475C6-FE2E-004D-FAE1-3170A126627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63000"/>
                    </a14:imgEffect>
                    <a14:imgEffect>
                      <a14:brightnessContrast bright="13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93" t="7519" r="39934" b="27658"/>
          <a:stretch/>
        </p:blipFill>
        <p:spPr>
          <a:xfrm rot="16200000">
            <a:off x="10737942" y="3577411"/>
            <a:ext cx="1086434" cy="4159727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3433CE0-215A-040F-55C1-B8CE759902C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2000"/>
                    </a14:imgEffect>
                    <a14:imgEffect>
                      <a14:brightnessContrast bright="27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12108" r="45375" b="24333"/>
          <a:stretch/>
        </p:blipFill>
        <p:spPr>
          <a:xfrm rot="16200000">
            <a:off x="15084210" y="7506280"/>
            <a:ext cx="1261905" cy="4205664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5D7D41B-E8F1-E529-3592-5F8C5542703A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23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8" t="4500" r="35066" b="28756"/>
          <a:stretch/>
        </p:blipFill>
        <p:spPr>
          <a:xfrm rot="16200000">
            <a:off x="15141096" y="3559315"/>
            <a:ext cx="1093449" cy="4188902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sp>
        <p:nvSpPr>
          <p:cNvPr id="38" name="Thought Bubble: Cloud 37">
            <a:extLst>
              <a:ext uri="{FF2B5EF4-FFF2-40B4-BE49-F238E27FC236}">
                <a16:creationId xmlns:a16="http://schemas.microsoft.com/office/drawing/2014/main" id="{DD60C75B-4CE1-7DFA-D331-7C5045EF04CE}"/>
              </a:ext>
            </a:extLst>
          </p:cNvPr>
          <p:cNvSpPr/>
          <p:nvPr/>
        </p:nvSpPr>
        <p:spPr>
          <a:xfrm>
            <a:off x="4837820" y="6559147"/>
            <a:ext cx="5086343" cy="1744257"/>
          </a:xfrm>
          <a:prstGeom prst="cloudCallou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Test bien </a:t>
            </a:r>
            <a:r>
              <a:rPr lang="en-US" sz="3200" b="1" i="1" dirty="0" err="1">
                <a:solidFill>
                  <a:schemeClr val="tx1"/>
                </a:solidFill>
              </a:rPr>
              <a:t>validé</a:t>
            </a:r>
            <a:endParaRPr lang="en-US" sz="3200" b="1" i="1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A6C54FD-B4B7-DE60-E16B-F8C12B1455B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4591341" y="8242332"/>
            <a:ext cx="2720252" cy="1887700"/>
          </a:xfrm>
          <a:prstGeom prst="rect">
            <a:avLst/>
          </a:prstGeom>
        </p:spPr>
      </p:pic>
      <p:sp>
        <p:nvSpPr>
          <p:cNvPr id="40" name="Cloud 39">
            <a:extLst>
              <a:ext uri="{FF2B5EF4-FFF2-40B4-BE49-F238E27FC236}">
                <a16:creationId xmlns:a16="http://schemas.microsoft.com/office/drawing/2014/main" id="{0C4DCC71-D3AD-C680-4362-B9974BB69500}"/>
              </a:ext>
            </a:extLst>
          </p:cNvPr>
          <p:cNvSpPr/>
          <p:nvPr/>
        </p:nvSpPr>
        <p:spPr>
          <a:xfrm rot="233019">
            <a:off x="1651613" y="463825"/>
            <a:ext cx="902022" cy="568142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B39CE1A1-35D7-04CE-0BCF-E9EF62838FA2}"/>
              </a:ext>
            </a:extLst>
          </p:cNvPr>
          <p:cNvSpPr/>
          <p:nvPr/>
        </p:nvSpPr>
        <p:spPr>
          <a:xfrm rot="233019">
            <a:off x="6860581" y="447297"/>
            <a:ext cx="902022" cy="568142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9516DD43-6370-F66C-7C1D-9F5072C8361F}"/>
              </a:ext>
            </a:extLst>
          </p:cNvPr>
          <p:cNvSpPr/>
          <p:nvPr/>
        </p:nvSpPr>
        <p:spPr>
          <a:xfrm rot="233019">
            <a:off x="10963778" y="389263"/>
            <a:ext cx="902022" cy="568142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E1A9B171-6776-A233-C4B2-3A111E50F76B}"/>
              </a:ext>
            </a:extLst>
          </p:cNvPr>
          <p:cNvSpPr/>
          <p:nvPr/>
        </p:nvSpPr>
        <p:spPr>
          <a:xfrm rot="233019">
            <a:off x="15635867" y="376797"/>
            <a:ext cx="902022" cy="568142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F8D495B-022D-EF94-6B3F-0EC6F71608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7780808" y="9609113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31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116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7086" y="951505"/>
            <a:ext cx="15625736" cy="173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Verdana"/>
                <a:ea typeface="+mj-ea"/>
              </a:rPr>
              <a:t> Scénario 3 : </a:t>
            </a: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j-ea"/>
              </a:rPr>
              <a:t>Nuit pluvieuse</a:t>
            </a: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endParaRPr sz="2800" b="1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1925549" y="46185"/>
            <a:ext cx="11953328" cy="740804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3 .4 Tests de validation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6E2416D-351C-0DA9-5A7A-5C6D26FA23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"/>
                    </a14:imgEffect>
                    <a14:imgEffect>
                      <a14:brightnessContrast bright="40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62" t="1933" r="26344" b="28324"/>
          <a:stretch/>
        </p:blipFill>
        <p:spPr>
          <a:xfrm rot="16200000">
            <a:off x="14732285" y="812030"/>
            <a:ext cx="1699677" cy="4972140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E1E7C3A-2B2B-42D2-EAC7-DF95AD7B09D1}"/>
              </a:ext>
            </a:extLst>
          </p:cNvPr>
          <p:cNvSpPr/>
          <p:nvPr/>
        </p:nvSpPr>
        <p:spPr>
          <a:xfrm>
            <a:off x="13956944" y="8093323"/>
            <a:ext cx="3065878" cy="90564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</a:t>
            </a:r>
            <a:r>
              <a:rPr lang="en-US" sz="2800" dirty="0" err="1">
                <a:solidFill>
                  <a:schemeClr val="tx1"/>
                </a:solidFill>
              </a:rPr>
              <a:t>Sol</a:t>
            </a:r>
            <a:r>
              <a:rPr lang="en-US" sz="2800" dirty="0">
                <a:solidFill>
                  <a:schemeClr val="tx1"/>
                </a:solidFill>
              </a:rPr>
              <a:t> un peu </a:t>
            </a:r>
            <a:r>
              <a:rPr lang="en-US" sz="2800" dirty="0" err="1">
                <a:solidFill>
                  <a:schemeClr val="tx1"/>
                </a:solidFill>
              </a:rPr>
              <a:t>humide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45" name="Rectangle: Folded Corner 44">
            <a:extLst>
              <a:ext uri="{FF2B5EF4-FFF2-40B4-BE49-F238E27FC236}">
                <a16:creationId xmlns:a16="http://schemas.microsoft.com/office/drawing/2014/main" id="{DC762527-F71A-FB16-61EA-AEF2E26B1053}"/>
              </a:ext>
            </a:extLst>
          </p:cNvPr>
          <p:cNvSpPr/>
          <p:nvPr/>
        </p:nvSpPr>
        <p:spPr>
          <a:xfrm>
            <a:off x="62231" y="7402953"/>
            <a:ext cx="2996370" cy="2286385"/>
          </a:xfrm>
          <a:prstGeom prst="foldedCorner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3A9B51-3AB0-A224-779F-CE44E9A31BC2}"/>
              </a:ext>
            </a:extLst>
          </p:cNvPr>
          <p:cNvSpPr txBox="1"/>
          <p:nvPr/>
        </p:nvSpPr>
        <p:spPr>
          <a:xfrm>
            <a:off x="290831" y="7393649"/>
            <a:ext cx="252653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Une couverture opaque </a:t>
            </a:r>
          </a:p>
          <a:p>
            <a:r>
              <a:rPr lang="fr-FR" sz="2800" dirty="0"/>
              <a:t>a été utilisée pour simuler</a:t>
            </a:r>
          </a:p>
          <a:p>
            <a:r>
              <a:rPr lang="fr-FR" sz="2800" dirty="0"/>
              <a:t> la nuit .</a:t>
            </a:r>
            <a:endParaRPr lang="en-US" sz="28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74BF098-393B-21AC-D035-3215476D70BB}"/>
              </a:ext>
            </a:extLst>
          </p:cNvPr>
          <p:cNvSpPr/>
          <p:nvPr/>
        </p:nvSpPr>
        <p:spPr>
          <a:xfrm>
            <a:off x="13878877" y="6559930"/>
            <a:ext cx="2808312" cy="83371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</a:t>
            </a:r>
            <a:r>
              <a:rPr lang="en-US" sz="2800" dirty="0" err="1">
                <a:solidFill>
                  <a:schemeClr val="tx1"/>
                </a:solidFill>
              </a:rPr>
              <a:t>Il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pleut</a:t>
            </a:r>
            <a:r>
              <a:rPr lang="en-US" dirty="0" err="1"/>
              <a:t>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CE258-0C29-1BF7-0296-6B4A38C249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1"/>
          <a:stretch/>
        </p:blipFill>
        <p:spPr>
          <a:xfrm rot="16200000">
            <a:off x="4107418" y="1027408"/>
            <a:ext cx="8102777" cy="9258749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1D2743F-A899-0030-A52B-DDFB17E45E3A}"/>
              </a:ext>
            </a:extLst>
          </p:cNvPr>
          <p:cNvSpPr/>
          <p:nvPr/>
        </p:nvSpPr>
        <p:spPr>
          <a:xfrm>
            <a:off x="6610997" y="5226244"/>
            <a:ext cx="1638148" cy="1298346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4BDE57-EE64-2BA1-FAA1-DB4F6DCA41BB}"/>
              </a:ext>
            </a:extLst>
          </p:cNvPr>
          <p:cNvSpPr/>
          <p:nvPr/>
        </p:nvSpPr>
        <p:spPr>
          <a:xfrm>
            <a:off x="5399584" y="7199570"/>
            <a:ext cx="892439" cy="801672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B979AF-A97F-447C-9D83-52568B9F699E}"/>
              </a:ext>
            </a:extLst>
          </p:cNvPr>
          <p:cNvCxnSpPr>
            <a:cxnSpLocks/>
          </p:cNvCxnSpPr>
          <p:nvPr/>
        </p:nvCxnSpPr>
        <p:spPr>
          <a:xfrm>
            <a:off x="9936088" y="8450078"/>
            <a:ext cx="3943367" cy="7994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D5B80B-F279-F6AC-D282-538B90D1C58C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045970" y="7600406"/>
            <a:ext cx="2353614" cy="8496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55D155-E0BA-9CE0-1476-B309BA76E836}"/>
              </a:ext>
            </a:extLst>
          </p:cNvPr>
          <p:cNvCxnSpPr>
            <a:cxnSpLocks/>
          </p:cNvCxnSpPr>
          <p:nvPr/>
        </p:nvCxnSpPr>
        <p:spPr>
          <a:xfrm flipV="1">
            <a:off x="8249145" y="3428124"/>
            <a:ext cx="4783287" cy="23834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B8489F-E55D-BF9C-AFBC-2C0265063529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9718009" y="6906057"/>
            <a:ext cx="4160868" cy="7073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5B08C1AE-138D-52AC-0270-3024A4D9FC9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32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569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09320820-19E7-6565-98AD-7921987068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4948"/>
            <a:ext cx="7560840" cy="173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Verdana"/>
                <a:ea typeface="+mj-ea"/>
              </a:rPr>
              <a:t> R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Verdana"/>
                <a:ea typeface="+mj-ea"/>
              </a:rPr>
              <a:t>ésultat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Verdana"/>
                <a:ea typeface="+mj-ea"/>
              </a:rPr>
              <a:t> </a:t>
            </a: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Verdana"/>
                <a:ea typeface="+mj-ea"/>
              </a:rPr>
              <a:t>Scénario 3 : </a:t>
            </a: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j-ea"/>
              </a:rPr>
              <a:t>Nuit pluvieuse</a:t>
            </a: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endParaRPr sz="2800" b="1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1D7359-47D9-ECA3-A585-9677F2629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6000"/>
                    </a14:imgEffect>
                    <a14:imgEffect>
                      <a14:brightnessContrast bright="-18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00" r="9867" b="6601"/>
          <a:stretch/>
        </p:blipFill>
        <p:spPr>
          <a:xfrm>
            <a:off x="226969" y="1351337"/>
            <a:ext cx="4234341" cy="460383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97CEE0-B9F2-8C3C-8D39-F518B37DD6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6000"/>
                    </a14:imgEffect>
                    <a14:imgEffect>
                      <a14:brightnessContrast bright="5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32" r="3340" b="4326"/>
          <a:stretch/>
        </p:blipFill>
        <p:spPr>
          <a:xfrm rot="16200000">
            <a:off x="9232963" y="1508798"/>
            <a:ext cx="4596920" cy="4328667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902291-A8BD-1242-9A95-D840EB713B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3000"/>
                    </a14:imgEffect>
                    <a14:imgEffect>
                      <a14:brightnessContrast bright="-18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01" r="9867" b="19484"/>
          <a:stretch/>
        </p:blipFill>
        <p:spPr>
          <a:xfrm>
            <a:off x="4715069" y="1374671"/>
            <a:ext cx="4428931" cy="4570377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81DA1C-0067-7381-3045-18CA98AF27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93" t="12366" r="39374" b="28299"/>
          <a:stretch/>
        </p:blipFill>
        <p:spPr>
          <a:xfrm rot="16200000">
            <a:off x="1668793" y="4759477"/>
            <a:ext cx="1256365" cy="4328668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F30208-097E-F332-2852-60FD6236DA0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45" t="13784" r="36310" b="21300"/>
          <a:stretch/>
        </p:blipFill>
        <p:spPr>
          <a:xfrm rot="16200000">
            <a:off x="6287308" y="4695300"/>
            <a:ext cx="1309788" cy="4403599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B39A93-B59D-3479-9D3A-53C204114C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18" t="11802" r="41208" b="24500"/>
          <a:stretch/>
        </p:blipFill>
        <p:spPr>
          <a:xfrm rot="16200000">
            <a:off x="15359265" y="4758073"/>
            <a:ext cx="1332883" cy="4254958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C4D434B-FEBD-C001-215B-91FEB6AE05C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13" t="12279" r="41346" b="24323"/>
          <a:stretch/>
        </p:blipFill>
        <p:spPr>
          <a:xfrm rot="16200000">
            <a:off x="10875685" y="4731921"/>
            <a:ext cx="1309789" cy="4330356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D47466-3D54-9CEE-FF7F-C7DA990544E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56" t="14700" r="40518" b="21600"/>
          <a:stretch/>
        </p:blipFill>
        <p:spPr>
          <a:xfrm rot="16200000">
            <a:off x="15271866" y="6425872"/>
            <a:ext cx="1507679" cy="425496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E35C274-9ABF-8D11-A203-8DDF967E8AA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5327576" y="9021923"/>
            <a:ext cx="2511209" cy="1309790"/>
          </a:xfrm>
          <a:prstGeom prst="rect">
            <a:avLst/>
          </a:prstGeom>
        </p:spPr>
      </p:pic>
      <p:sp>
        <p:nvSpPr>
          <p:cNvPr id="30" name="Thought Bubble: Cloud 29">
            <a:extLst>
              <a:ext uri="{FF2B5EF4-FFF2-40B4-BE49-F238E27FC236}">
                <a16:creationId xmlns:a16="http://schemas.microsoft.com/office/drawing/2014/main" id="{2E899AE5-0B67-2877-F9A7-99AE637A72BE}"/>
              </a:ext>
            </a:extLst>
          </p:cNvPr>
          <p:cNvSpPr/>
          <p:nvPr/>
        </p:nvSpPr>
        <p:spPr>
          <a:xfrm>
            <a:off x="5822276" y="7722638"/>
            <a:ext cx="4033018" cy="1309789"/>
          </a:xfrm>
          <a:prstGeom prst="cloudCallou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Test bien </a:t>
            </a:r>
            <a:r>
              <a:rPr lang="en-US" sz="3200" b="1" i="1" dirty="0" err="1">
                <a:solidFill>
                  <a:schemeClr val="tx1"/>
                </a:solidFill>
              </a:rPr>
              <a:t>validé</a:t>
            </a:r>
            <a:endParaRPr lang="en-US" sz="3200" b="1" i="1" dirty="0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6BAEE53-5CA7-A71C-EE71-052FDC27285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01" r="6935" b="24181"/>
          <a:stretch/>
        </p:blipFill>
        <p:spPr>
          <a:xfrm>
            <a:off x="13898226" y="1374671"/>
            <a:ext cx="4254959" cy="4596921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</p:pic>
      <p:sp>
        <p:nvSpPr>
          <p:cNvPr id="2" name="Cloud 1">
            <a:extLst>
              <a:ext uri="{FF2B5EF4-FFF2-40B4-BE49-F238E27FC236}">
                <a16:creationId xmlns:a16="http://schemas.microsoft.com/office/drawing/2014/main" id="{B3292764-0CC2-D79C-53BF-81A81E0E8200}"/>
              </a:ext>
            </a:extLst>
          </p:cNvPr>
          <p:cNvSpPr/>
          <p:nvPr/>
        </p:nvSpPr>
        <p:spPr>
          <a:xfrm>
            <a:off x="1845964" y="618756"/>
            <a:ext cx="902022" cy="568142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33A4C5AB-5FA9-6D09-59CD-CFDE6DF2ABE9}"/>
              </a:ext>
            </a:extLst>
          </p:cNvPr>
          <p:cNvSpPr/>
          <p:nvPr/>
        </p:nvSpPr>
        <p:spPr>
          <a:xfrm rot="233019">
            <a:off x="6651959" y="660619"/>
            <a:ext cx="902022" cy="568142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8BF4FEBA-0E89-AD07-3F33-2182BA801FC6}"/>
              </a:ext>
            </a:extLst>
          </p:cNvPr>
          <p:cNvSpPr/>
          <p:nvPr/>
        </p:nvSpPr>
        <p:spPr>
          <a:xfrm rot="233019">
            <a:off x="15930957" y="690313"/>
            <a:ext cx="902022" cy="568142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BB1777E1-1BAE-35D8-0884-F4A513462687}"/>
              </a:ext>
            </a:extLst>
          </p:cNvPr>
          <p:cNvSpPr/>
          <p:nvPr/>
        </p:nvSpPr>
        <p:spPr>
          <a:xfrm rot="233019">
            <a:off x="11394453" y="641328"/>
            <a:ext cx="902022" cy="568142"/>
          </a:xfrm>
          <a:prstGeom prst="cloud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08FF136-6BF2-FFB9-FC11-F78AE28B19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391620" y="9676818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33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141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3383360" y="136357"/>
            <a:ext cx="11953328" cy="740804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C000"/>
                </a:solidFill>
              </a:rPr>
              <a:t>3 .4 Conclusion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49BD0A2-F153-1790-12F1-00F5E1315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969315"/>
              </p:ext>
            </p:extLst>
          </p:nvPr>
        </p:nvGraphicFramePr>
        <p:xfrm>
          <a:off x="0" y="5946640"/>
          <a:ext cx="18288000" cy="1162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0">
                  <a:extLst>
                    <a:ext uri="{9D8B030D-6E8A-4147-A177-3AD203B41FA5}">
                      <a16:colId xmlns:a16="http://schemas.microsoft.com/office/drawing/2014/main" val="3750259976"/>
                    </a:ext>
                  </a:extLst>
                </a:gridCol>
              </a:tblGrid>
              <a:tr h="116292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41759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44E7D8A5-5120-4824-F720-F46999C625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38" t="398" r="23422"/>
          <a:stretch/>
        </p:blipFill>
        <p:spPr>
          <a:xfrm>
            <a:off x="925732" y="1883307"/>
            <a:ext cx="8434292" cy="6520385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75E174-4C7E-567A-B539-E0CDCC44F6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728176" y="3931783"/>
            <a:ext cx="2511209" cy="1841971"/>
          </a:xfrm>
          <a:prstGeom prst="rect">
            <a:avLst/>
          </a:prstGeom>
        </p:spPr>
      </p:pic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0ABE246E-92B7-ED03-53A2-42A4347795F7}"/>
              </a:ext>
            </a:extLst>
          </p:cNvPr>
          <p:cNvSpPr/>
          <p:nvPr/>
        </p:nvSpPr>
        <p:spPr>
          <a:xfrm>
            <a:off x="10728176" y="1687116"/>
            <a:ext cx="6058028" cy="2071781"/>
          </a:xfrm>
          <a:prstGeom prst="cloudCallou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Bon </a:t>
            </a:r>
            <a:r>
              <a:rPr lang="en-US" sz="3200" b="1" i="1" dirty="0" err="1">
                <a:solidFill>
                  <a:schemeClr val="tx1"/>
                </a:solidFill>
              </a:rPr>
              <a:t>fonctionnement</a:t>
            </a:r>
            <a:r>
              <a:rPr lang="en-US" sz="3200" b="1" i="1" dirty="0">
                <a:solidFill>
                  <a:schemeClr val="tx1"/>
                </a:solidFill>
              </a:rPr>
              <a:t>  du </a:t>
            </a:r>
            <a:r>
              <a:rPr lang="en-US" sz="3200" b="1" i="1" dirty="0" err="1">
                <a:solidFill>
                  <a:schemeClr val="tx1"/>
                </a:solidFill>
              </a:rPr>
              <a:t>système</a:t>
            </a:r>
            <a:r>
              <a:rPr lang="en-US" sz="3200" b="1" i="1" dirty="0">
                <a:solidFill>
                  <a:schemeClr val="tx1"/>
                </a:solidFill>
              </a:rPr>
              <a:t> !!!!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400F9DCA-469E-EF7D-D8ED-C34079A95D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279904" y="9688834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34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459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16791" y="0"/>
            <a:ext cx="2227580" cy="10287000"/>
          </a:xfrm>
          <a:custGeom>
            <a:avLst/>
            <a:gdLst/>
            <a:ahLst/>
            <a:cxnLst/>
            <a:rect l="l" t="t" r="r" b="b"/>
            <a:pathLst>
              <a:path w="2227580" h="10287000">
                <a:moveTo>
                  <a:pt x="0" y="10286999"/>
                </a:moveTo>
                <a:lnTo>
                  <a:pt x="2227134" y="10286999"/>
                </a:lnTo>
                <a:lnTo>
                  <a:pt x="222713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6437448" y="8876661"/>
            <a:ext cx="1731645" cy="1274445"/>
          </a:xfrm>
          <a:custGeom>
            <a:avLst/>
            <a:gdLst/>
            <a:ahLst/>
            <a:cxnLst/>
            <a:rect l="l" t="t" r="r" b="b"/>
            <a:pathLst>
              <a:path w="1731644" h="1274445">
                <a:moveTo>
                  <a:pt x="44210" y="78161"/>
                </a:moveTo>
                <a:lnTo>
                  <a:pt x="7741" y="63009"/>
                </a:lnTo>
                <a:lnTo>
                  <a:pt x="0" y="44275"/>
                </a:lnTo>
                <a:lnTo>
                  <a:pt x="4" y="33841"/>
                </a:lnTo>
                <a:lnTo>
                  <a:pt x="28989" y="992"/>
                </a:lnTo>
                <a:lnTo>
                  <a:pt x="33977" y="13"/>
                </a:lnTo>
                <a:lnTo>
                  <a:pt x="44332" y="39"/>
                </a:lnTo>
                <a:lnTo>
                  <a:pt x="77138" y="28944"/>
                </a:lnTo>
                <a:lnTo>
                  <a:pt x="78126" y="44275"/>
                </a:lnTo>
                <a:lnTo>
                  <a:pt x="77133" y="49260"/>
                </a:lnTo>
                <a:lnTo>
                  <a:pt x="49197" y="77173"/>
                </a:lnTo>
                <a:lnTo>
                  <a:pt x="44210" y="78161"/>
                </a:lnTo>
                <a:close/>
              </a:path>
              <a:path w="1731644" h="1274445">
                <a:moveTo>
                  <a:pt x="457443" y="78161"/>
                </a:moveTo>
                <a:lnTo>
                  <a:pt x="420974" y="63009"/>
                </a:lnTo>
                <a:lnTo>
                  <a:pt x="413232" y="44275"/>
                </a:lnTo>
                <a:lnTo>
                  <a:pt x="413237" y="33841"/>
                </a:lnTo>
                <a:lnTo>
                  <a:pt x="442221" y="992"/>
                </a:lnTo>
                <a:lnTo>
                  <a:pt x="447210" y="13"/>
                </a:lnTo>
                <a:lnTo>
                  <a:pt x="457564" y="39"/>
                </a:lnTo>
                <a:lnTo>
                  <a:pt x="490370" y="28944"/>
                </a:lnTo>
                <a:lnTo>
                  <a:pt x="491358" y="44275"/>
                </a:lnTo>
                <a:lnTo>
                  <a:pt x="490366" y="49260"/>
                </a:lnTo>
                <a:lnTo>
                  <a:pt x="462429" y="77173"/>
                </a:lnTo>
                <a:lnTo>
                  <a:pt x="457443" y="78161"/>
                </a:lnTo>
                <a:close/>
              </a:path>
              <a:path w="1731644" h="1274445">
                <a:moveTo>
                  <a:pt x="870706" y="78157"/>
                </a:moveTo>
                <a:lnTo>
                  <a:pt x="860345" y="78157"/>
                </a:lnTo>
                <a:lnTo>
                  <a:pt x="855362" y="77165"/>
                </a:lnTo>
                <a:lnTo>
                  <a:pt x="827451" y="49255"/>
                </a:lnTo>
                <a:lnTo>
                  <a:pt x="826460" y="44272"/>
                </a:lnTo>
                <a:lnTo>
                  <a:pt x="826460" y="33911"/>
                </a:lnTo>
                <a:lnTo>
                  <a:pt x="855362" y="1017"/>
                </a:lnTo>
                <a:lnTo>
                  <a:pt x="860345" y="26"/>
                </a:lnTo>
                <a:lnTo>
                  <a:pt x="870706" y="26"/>
                </a:lnTo>
                <a:lnTo>
                  <a:pt x="903599" y="28928"/>
                </a:lnTo>
                <a:lnTo>
                  <a:pt x="904591" y="33911"/>
                </a:lnTo>
                <a:lnTo>
                  <a:pt x="904591" y="44272"/>
                </a:lnTo>
                <a:lnTo>
                  <a:pt x="875689" y="77165"/>
                </a:lnTo>
                <a:lnTo>
                  <a:pt x="870706" y="78157"/>
                </a:lnTo>
                <a:close/>
              </a:path>
              <a:path w="1731644" h="1274445">
                <a:moveTo>
                  <a:pt x="1284138" y="78157"/>
                </a:moveTo>
                <a:lnTo>
                  <a:pt x="1273777" y="78157"/>
                </a:lnTo>
                <a:lnTo>
                  <a:pt x="1268794" y="77165"/>
                </a:lnTo>
                <a:lnTo>
                  <a:pt x="1240883" y="49255"/>
                </a:lnTo>
                <a:lnTo>
                  <a:pt x="1239892" y="44272"/>
                </a:lnTo>
                <a:lnTo>
                  <a:pt x="1239892" y="33911"/>
                </a:lnTo>
                <a:lnTo>
                  <a:pt x="1268794" y="1017"/>
                </a:lnTo>
                <a:lnTo>
                  <a:pt x="1273777" y="26"/>
                </a:lnTo>
                <a:lnTo>
                  <a:pt x="1284138" y="26"/>
                </a:lnTo>
                <a:lnTo>
                  <a:pt x="1317031" y="28928"/>
                </a:lnTo>
                <a:lnTo>
                  <a:pt x="1318023" y="33911"/>
                </a:lnTo>
                <a:lnTo>
                  <a:pt x="1318023" y="44272"/>
                </a:lnTo>
                <a:lnTo>
                  <a:pt x="1289121" y="77165"/>
                </a:lnTo>
                <a:lnTo>
                  <a:pt x="1284138" y="78157"/>
                </a:lnTo>
                <a:close/>
              </a:path>
              <a:path w="1731644" h="1274445">
                <a:moveTo>
                  <a:pt x="1697370" y="78157"/>
                </a:moveTo>
                <a:lnTo>
                  <a:pt x="1687010" y="78157"/>
                </a:lnTo>
                <a:lnTo>
                  <a:pt x="1682026" y="77165"/>
                </a:lnTo>
                <a:lnTo>
                  <a:pt x="1654116" y="49255"/>
                </a:lnTo>
                <a:lnTo>
                  <a:pt x="1653125" y="44272"/>
                </a:lnTo>
                <a:lnTo>
                  <a:pt x="1653128" y="33894"/>
                </a:lnTo>
                <a:lnTo>
                  <a:pt x="1682026" y="1017"/>
                </a:lnTo>
                <a:lnTo>
                  <a:pt x="1697188" y="0"/>
                </a:lnTo>
                <a:lnTo>
                  <a:pt x="1702192" y="972"/>
                </a:lnTo>
                <a:lnTo>
                  <a:pt x="1730264" y="28928"/>
                </a:lnTo>
                <a:lnTo>
                  <a:pt x="1731256" y="33894"/>
                </a:lnTo>
                <a:lnTo>
                  <a:pt x="1731255" y="44272"/>
                </a:lnTo>
                <a:lnTo>
                  <a:pt x="1702353" y="77165"/>
                </a:lnTo>
                <a:lnTo>
                  <a:pt x="1697370" y="78157"/>
                </a:lnTo>
                <a:close/>
              </a:path>
              <a:path w="1731644" h="1274445">
                <a:moveTo>
                  <a:pt x="44210" y="477805"/>
                </a:moveTo>
                <a:lnTo>
                  <a:pt x="7741" y="462654"/>
                </a:lnTo>
                <a:lnTo>
                  <a:pt x="0" y="443919"/>
                </a:lnTo>
                <a:lnTo>
                  <a:pt x="4" y="433486"/>
                </a:lnTo>
                <a:lnTo>
                  <a:pt x="28989" y="400637"/>
                </a:lnTo>
                <a:lnTo>
                  <a:pt x="33977" y="399657"/>
                </a:lnTo>
                <a:lnTo>
                  <a:pt x="44332" y="399684"/>
                </a:lnTo>
                <a:lnTo>
                  <a:pt x="77138" y="428589"/>
                </a:lnTo>
                <a:lnTo>
                  <a:pt x="78126" y="443919"/>
                </a:lnTo>
                <a:lnTo>
                  <a:pt x="77133" y="448905"/>
                </a:lnTo>
                <a:lnTo>
                  <a:pt x="49197" y="476817"/>
                </a:lnTo>
                <a:lnTo>
                  <a:pt x="44210" y="477805"/>
                </a:lnTo>
                <a:close/>
              </a:path>
              <a:path w="1731644" h="1274445">
                <a:moveTo>
                  <a:pt x="457443" y="477805"/>
                </a:moveTo>
                <a:lnTo>
                  <a:pt x="420974" y="462654"/>
                </a:lnTo>
                <a:lnTo>
                  <a:pt x="413232" y="443919"/>
                </a:lnTo>
                <a:lnTo>
                  <a:pt x="413237" y="433486"/>
                </a:lnTo>
                <a:lnTo>
                  <a:pt x="442221" y="400637"/>
                </a:lnTo>
                <a:lnTo>
                  <a:pt x="447210" y="399657"/>
                </a:lnTo>
                <a:lnTo>
                  <a:pt x="457565" y="399684"/>
                </a:lnTo>
                <a:lnTo>
                  <a:pt x="490370" y="428589"/>
                </a:lnTo>
                <a:lnTo>
                  <a:pt x="491358" y="443919"/>
                </a:lnTo>
                <a:lnTo>
                  <a:pt x="490366" y="448905"/>
                </a:lnTo>
                <a:lnTo>
                  <a:pt x="462429" y="476817"/>
                </a:lnTo>
                <a:lnTo>
                  <a:pt x="457443" y="477805"/>
                </a:lnTo>
                <a:close/>
              </a:path>
              <a:path w="1731644" h="1274445">
                <a:moveTo>
                  <a:pt x="870706" y="477801"/>
                </a:moveTo>
                <a:lnTo>
                  <a:pt x="860345" y="477801"/>
                </a:lnTo>
                <a:lnTo>
                  <a:pt x="855362" y="476810"/>
                </a:lnTo>
                <a:lnTo>
                  <a:pt x="827451" y="448899"/>
                </a:lnTo>
                <a:lnTo>
                  <a:pt x="826460" y="443916"/>
                </a:lnTo>
                <a:lnTo>
                  <a:pt x="826460" y="433556"/>
                </a:lnTo>
                <a:lnTo>
                  <a:pt x="855362" y="400662"/>
                </a:lnTo>
                <a:lnTo>
                  <a:pt x="860345" y="399671"/>
                </a:lnTo>
                <a:lnTo>
                  <a:pt x="870706" y="399671"/>
                </a:lnTo>
                <a:lnTo>
                  <a:pt x="903599" y="428572"/>
                </a:lnTo>
                <a:lnTo>
                  <a:pt x="904590" y="433556"/>
                </a:lnTo>
                <a:lnTo>
                  <a:pt x="904590" y="443916"/>
                </a:lnTo>
                <a:lnTo>
                  <a:pt x="875689" y="476810"/>
                </a:lnTo>
                <a:lnTo>
                  <a:pt x="870706" y="477801"/>
                </a:lnTo>
                <a:close/>
              </a:path>
              <a:path w="1731644" h="1274445">
                <a:moveTo>
                  <a:pt x="1284138" y="477801"/>
                </a:moveTo>
                <a:lnTo>
                  <a:pt x="1273777" y="477801"/>
                </a:lnTo>
                <a:lnTo>
                  <a:pt x="1268794" y="476810"/>
                </a:lnTo>
                <a:lnTo>
                  <a:pt x="1240883" y="448899"/>
                </a:lnTo>
                <a:lnTo>
                  <a:pt x="1239892" y="443916"/>
                </a:lnTo>
                <a:lnTo>
                  <a:pt x="1239892" y="433556"/>
                </a:lnTo>
                <a:lnTo>
                  <a:pt x="1268794" y="400662"/>
                </a:lnTo>
                <a:lnTo>
                  <a:pt x="1273777" y="399671"/>
                </a:lnTo>
                <a:lnTo>
                  <a:pt x="1284138" y="399671"/>
                </a:lnTo>
                <a:lnTo>
                  <a:pt x="1317031" y="428572"/>
                </a:lnTo>
                <a:lnTo>
                  <a:pt x="1318023" y="433556"/>
                </a:lnTo>
                <a:lnTo>
                  <a:pt x="1318023" y="443916"/>
                </a:lnTo>
                <a:lnTo>
                  <a:pt x="1289121" y="476810"/>
                </a:lnTo>
                <a:lnTo>
                  <a:pt x="1284138" y="477801"/>
                </a:lnTo>
                <a:close/>
              </a:path>
              <a:path w="1731644" h="1274445">
                <a:moveTo>
                  <a:pt x="1697370" y="477801"/>
                </a:moveTo>
                <a:lnTo>
                  <a:pt x="1687010" y="477801"/>
                </a:lnTo>
                <a:lnTo>
                  <a:pt x="1682026" y="476810"/>
                </a:lnTo>
                <a:lnTo>
                  <a:pt x="1654116" y="448899"/>
                </a:lnTo>
                <a:lnTo>
                  <a:pt x="1653125" y="443916"/>
                </a:lnTo>
                <a:lnTo>
                  <a:pt x="1653128" y="433538"/>
                </a:lnTo>
                <a:lnTo>
                  <a:pt x="1682026" y="400662"/>
                </a:lnTo>
                <a:lnTo>
                  <a:pt x="1697188" y="399644"/>
                </a:lnTo>
                <a:lnTo>
                  <a:pt x="1702192" y="400616"/>
                </a:lnTo>
                <a:lnTo>
                  <a:pt x="1730264" y="428572"/>
                </a:lnTo>
                <a:lnTo>
                  <a:pt x="1731255" y="433538"/>
                </a:lnTo>
                <a:lnTo>
                  <a:pt x="1731255" y="443916"/>
                </a:lnTo>
                <a:lnTo>
                  <a:pt x="1702353" y="476810"/>
                </a:lnTo>
                <a:lnTo>
                  <a:pt x="1697370" y="477801"/>
                </a:lnTo>
                <a:close/>
              </a:path>
              <a:path w="1731644" h="1274445">
                <a:moveTo>
                  <a:pt x="43935" y="877984"/>
                </a:moveTo>
                <a:lnTo>
                  <a:pt x="7630" y="862647"/>
                </a:lnTo>
                <a:lnTo>
                  <a:pt x="24" y="833510"/>
                </a:lnTo>
                <a:lnTo>
                  <a:pt x="1037" y="828539"/>
                </a:lnTo>
                <a:lnTo>
                  <a:pt x="29011" y="800777"/>
                </a:lnTo>
                <a:lnTo>
                  <a:pt x="33989" y="799802"/>
                </a:lnTo>
                <a:lnTo>
                  <a:pt x="44367" y="799828"/>
                </a:lnTo>
                <a:lnTo>
                  <a:pt x="77229" y="829057"/>
                </a:lnTo>
                <a:lnTo>
                  <a:pt x="78073" y="844451"/>
                </a:lnTo>
                <a:lnTo>
                  <a:pt x="77034" y="849416"/>
                </a:lnTo>
                <a:lnTo>
                  <a:pt x="48918" y="877034"/>
                </a:lnTo>
                <a:lnTo>
                  <a:pt x="43935" y="877984"/>
                </a:lnTo>
                <a:close/>
              </a:path>
              <a:path w="1731644" h="1274445">
                <a:moveTo>
                  <a:pt x="447140" y="877950"/>
                </a:moveTo>
                <a:lnTo>
                  <a:pt x="414213" y="849022"/>
                </a:lnTo>
                <a:lnTo>
                  <a:pt x="413223" y="844033"/>
                </a:lnTo>
                <a:lnTo>
                  <a:pt x="413241" y="833617"/>
                </a:lnTo>
                <a:lnTo>
                  <a:pt x="442216" y="800782"/>
                </a:lnTo>
                <a:lnTo>
                  <a:pt x="447207" y="799802"/>
                </a:lnTo>
                <a:lnTo>
                  <a:pt x="457556" y="799828"/>
                </a:lnTo>
                <a:lnTo>
                  <a:pt x="490352" y="828673"/>
                </a:lnTo>
                <a:lnTo>
                  <a:pt x="491358" y="844033"/>
                </a:lnTo>
                <a:lnTo>
                  <a:pt x="490391" y="848957"/>
                </a:lnTo>
                <a:lnTo>
                  <a:pt x="462500" y="876943"/>
                </a:lnTo>
                <a:lnTo>
                  <a:pt x="447140" y="877950"/>
                </a:lnTo>
                <a:close/>
              </a:path>
              <a:path w="1731644" h="1274445">
                <a:moveTo>
                  <a:pt x="870430" y="877980"/>
                </a:moveTo>
                <a:lnTo>
                  <a:pt x="834128" y="862689"/>
                </a:lnTo>
                <a:lnTo>
                  <a:pt x="826480" y="833579"/>
                </a:lnTo>
                <a:lnTo>
                  <a:pt x="827483" y="828610"/>
                </a:lnTo>
                <a:lnTo>
                  <a:pt x="855384" y="800802"/>
                </a:lnTo>
                <a:lnTo>
                  <a:pt x="860356" y="799815"/>
                </a:lnTo>
                <a:lnTo>
                  <a:pt x="870743" y="799815"/>
                </a:lnTo>
                <a:lnTo>
                  <a:pt x="903691" y="829041"/>
                </a:lnTo>
                <a:lnTo>
                  <a:pt x="904552" y="833579"/>
                </a:lnTo>
                <a:lnTo>
                  <a:pt x="904538" y="844448"/>
                </a:lnTo>
                <a:lnTo>
                  <a:pt x="875410" y="877026"/>
                </a:lnTo>
                <a:lnTo>
                  <a:pt x="870430" y="877980"/>
                </a:lnTo>
                <a:close/>
              </a:path>
              <a:path w="1731644" h="1274445">
                <a:moveTo>
                  <a:pt x="1273641" y="877954"/>
                </a:moveTo>
                <a:lnTo>
                  <a:pt x="1240694" y="849082"/>
                </a:lnTo>
                <a:lnTo>
                  <a:pt x="1239697" y="844097"/>
                </a:lnTo>
                <a:lnTo>
                  <a:pt x="1239709" y="833626"/>
                </a:lnTo>
                <a:lnTo>
                  <a:pt x="1268589" y="800807"/>
                </a:lnTo>
                <a:lnTo>
                  <a:pt x="1273575" y="799815"/>
                </a:lnTo>
                <a:lnTo>
                  <a:pt x="1278958" y="799815"/>
                </a:lnTo>
                <a:lnTo>
                  <a:pt x="1312872" y="819164"/>
                </a:lnTo>
                <a:lnTo>
                  <a:pt x="1317810" y="844097"/>
                </a:lnTo>
                <a:lnTo>
                  <a:pt x="1316857" y="848952"/>
                </a:lnTo>
                <a:lnTo>
                  <a:pt x="1288992" y="876936"/>
                </a:lnTo>
                <a:lnTo>
                  <a:pt x="1273641" y="877954"/>
                </a:lnTo>
                <a:close/>
              </a:path>
              <a:path w="1731644" h="1274445">
                <a:moveTo>
                  <a:pt x="1686874" y="877954"/>
                </a:moveTo>
                <a:lnTo>
                  <a:pt x="1653926" y="849082"/>
                </a:lnTo>
                <a:lnTo>
                  <a:pt x="1652930" y="844097"/>
                </a:lnTo>
                <a:lnTo>
                  <a:pt x="1652945" y="833608"/>
                </a:lnTo>
                <a:lnTo>
                  <a:pt x="1681843" y="800803"/>
                </a:lnTo>
                <a:lnTo>
                  <a:pt x="1686807" y="799815"/>
                </a:lnTo>
                <a:lnTo>
                  <a:pt x="1697162" y="799815"/>
                </a:lnTo>
                <a:lnTo>
                  <a:pt x="1730042" y="828636"/>
                </a:lnTo>
                <a:lnTo>
                  <a:pt x="1731043" y="844097"/>
                </a:lnTo>
                <a:lnTo>
                  <a:pt x="1730089" y="848952"/>
                </a:lnTo>
                <a:lnTo>
                  <a:pt x="1702224" y="876935"/>
                </a:lnTo>
                <a:lnTo>
                  <a:pt x="1686874" y="877954"/>
                </a:lnTo>
                <a:close/>
              </a:path>
              <a:path w="1731644" h="1274445">
                <a:moveTo>
                  <a:pt x="54471" y="1274432"/>
                </a:moveTo>
                <a:lnTo>
                  <a:pt x="23674" y="1274432"/>
                </a:lnTo>
                <a:lnTo>
                  <a:pt x="19096" y="1272498"/>
                </a:lnTo>
                <a:lnTo>
                  <a:pt x="24" y="1233154"/>
                </a:lnTo>
                <a:lnTo>
                  <a:pt x="1037" y="1228184"/>
                </a:lnTo>
                <a:lnTo>
                  <a:pt x="29011" y="1200422"/>
                </a:lnTo>
                <a:lnTo>
                  <a:pt x="33989" y="1199446"/>
                </a:lnTo>
                <a:lnTo>
                  <a:pt x="39160" y="1199459"/>
                </a:lnTo>
                <a:lnTo>
                  <a:pt x="39160" y="1199659"/>
                </a:lnTo>
                <a:lnTo>
                  <a:pt x="44349" y="1199672"/>
                </a:lnTo>
                <a:lnTo>
                  <a:pt x="77183" y="1228739"/>
                </a:lnTo>
                <a:lnTo>
                  <a:pt x="78073" y="1244096"/>
                </a:lnTo>
                <a:lnTo>
                  <a:pt x="77034" y="1249061"/>
                </a:lnTo>
                <a:lnTo>
                  <a:pt x="72984" y="1258578"/>
                </a:lnTo>
                <a:lnTo>
                  <a:pt x="70127" y="1262770"/>
                </a:lnTo>
                <a:lnTo>
                  <a:pt x="62748" y="1270018"/>
                </a:lnTo>
                <a:lnTo>
                  <a:pt x="58506" y="1272800"/>
                </a:lnTo>
                <a:lnTo>
                  <a:pt x="54471" y="1274432"/>
                </a:lnTo>
                <a:close/>
              </a:path>
              <a:path w="1731644" h="1274445">
                <a:moveTo>
                  <a:pt x="467688" y="1274432"/>
                </a:moveTo>
                <a:lnTo>
                  <a:pt x="436900" y="1274432"/>
                </a:lnTo>
                <a:lnTo>
                  <a:pt x="432518" y="1272611"/>
                </a:lnTo>
                <a:lnTo>
                  <a:pt x="413232" y="1243708"/>
                </a:lnTo>
                <a:lnTo>
                  <a:pt x="413237" y="1233275"/>
                </a:lnTo>
                <a:lnTo>
                  <a:pt x="442221" y="1200426"/>
                </a:lnTo>
                <a:lnTo>
                  <a:pt x="447210" y="1199446"/>
                </a:lnTo>
                <a:lnTo>
                  <a:pt x="452393" y="1199459"/>
                </a:lnTo>
                <a:lnTo>
                  <a:pt x="452393" y="1199659"/>
                </a:lnTo>
                <a:lnTo>
                  <a:pt x="457547" y="1199672"/>
                </a:lnTo>
                <a:lnTo>
                  <a:pt x="490325" y="1228415"/>
                </a:lnTo>
                <a:lnTo>
                  <a:pt x="491358" y="1243708"/>
                </a:lnTo>
                <a:lnTo>
                  <a:pt x="490366" y="1248694"/>
                </a:lnTo>
                <a:lnTo>
                  <a:pt x="486397" y="1258270"/>
                </a:lnTo>
                <a:lnTo>
                  <a:pt x="483571" y="1262496"/>
                </a:lnTo>
                <a:lnTo>
                  <a:pt x="476238" y="1269823"/>
                </a:lnTo>
                <a:lnTo>
                  <a:pt x="472009" y="1272645"/>
                </a:lnTo>
                <a:lnTo>
                  <a:pt x="467688" y="1274432"/>
                </a:lnTo>
                <a:close/>
              </a:path>
              <a:path w="1731644" h="1274445">
                <a:moveTo>
                  <a:pt x="880935" y="1274432"/>
                </a:moveTo>
                <a:lnTo>
                  <a:pt x="850138" y="1274432"/>
                </a:lnTo>
                <a:lnTo>
                  <a:pt x="845600" y="1272520"/>
                </a:lnTo>
                <a:lnTo>
                  <a:pt x="826480" y="1233224"/>
                </a:lnTo>
                <a:lnTo>
                  <a:pt x="827484" y="1228254"/>
                </a:lnTo>
                <a:lnTo>
                  <a:pt x="855384" y="1200447"/>
                </a:lnTo>
                <a:lnTo>
                  <a:pt x="865525" y="1199459"/>
                </a:lnTo>
                <a:lnTo>
                  <a:pt x="865525" y="1199659"/>
                </a:lnTo>
                <a:lnTo>
                  <a:pt x="870723" y="1199659"/>
                </a:lnTo>
                <a:lnTo>
                  <a:pt x="903645" y="1228723"/>
                </a:lnTo>
                <a:lnTo>
                  <a:pt x="904538" y="1244093"/>
                </a:lnTo>
                <a:lnTo>
                  <a:pt x="903500" y="1249055"/>
                </a:lnTo>
                <a:lnTo>
                  <a:pt x="899455" y="1258568"/>
                </a:lnTo>
                <a:lnTo>
                  <a:pt x="896600" y="1262758"/>
                </a:lnTo>
                <a:lnTo>
                  <a:pt x="889229" y="1270006"/>
                </a:lnTo>
                <a:lnTo>
                  <a:pt x="884990" y="1272788"/>
                </a:lnTo>
                <a:lnTo>
                  <a:pt x="880935" y="1274432"/>
                </a:lnTo>
                <a:close/>
              </a:path>
              <a:path w="1731644" h="1274445">
                <a:moveTo>
                  <a:pt x="1294152" y="1274432"/>
                </a:moveTo>
                <a:lnTo>
                  <a:pt x="1263363" y="1274432"/>
                </a:lnTo>
                <a:lnTo>
                  <a:pt x="1259022" y="1272633"/>
                </a:lnTo>
                <a:lnTo>
                  <a:pt x="1239692" y="1243705"/>
                </a:lnTo>
                <a:lnTo>
                  <a:pt x="1239692" y="1233344"/>
                </a:lnTo>
                <a:lnTo>
                  <a:pt x="1268594" y="1200451"/>
                </a:lnTo>
                <a:lnTo>
                  <a:pt x="1273577" y="1199459"/>
                </a:lnTo>
                <a:lnTo>
                  <a:pt x="1278758" y="1199459"/>
                </a:lnTo>
                <a:lnTo>
                  <a:pt x="1278958" y="1199659"/>
                </a:lnTo>
                <a:lnTo>
                  <a:pt x="1284103" y="1199685"/>
                </a:lnTo>
                <a:lnTo>
                  <a:pt x="1316793" y="1228431"/>
                </a:lnTo>
                <a:lnTo>
                  <a:pt x="1317823" y="1243705"/>
                </a:lnTo>
                <a:lnTo>
                  <a:pt x="1316832" y="1248688"/>
                </a:lnTo>
                <a:lnTo>
                  <a:pt x="1312867" y="1258260"/>
                </a:lnTo>
                <a:lnTo>
                  <a:pt x="1310044" y="1262485"/>
                </a:lnTo>
                <a:lnTo>
                  <a:pt x="1302718" y="1269811"/>
                </a:lnTo>
                <a:lnTo>
                  <a:pt x="1298493" y="1272633"/>
                </a:lnTo>
                <a:lnTo>
                  <a:pt x="1294152" y="1274432"/>
                </a:lnTo>
                <a:close/>
              </a:path>
              <a:path w="1731644" h="1274445">
                <a:moveTo>
                  <a:pt x="1707385" y="1274432"/>
                </a:moveTo>
                <a:lnTo>
                  <a:pt x="1676596" y="1274432"/>
                </a:lnTo>
                <a:lnTo>
                  <a:pt x="1672255" y="1272634"/>
                </a:lnTo>
                <a:lnTo>
                  <a:pt x="1652925" y="1243705"/>
                </a:lnTo>
                <a:lnTo>
                  <a:pt x="1652925" y="1233344"/>
                </a:lnTo>
                <a:lnTo>
                  <a:pt x="1681827" y="1200451"/>
                </a:lnTo>
                <a:lnTo>
                  <a:pt x="1686810" y="1199459"/>
                </a:lnTo>
                <a:lnTo>
                  <a:pt x="1691990" y="1199459"/>
                </a:lnTo>
                <a:lnTo>
                  <a:pt x="1691990" y="1199659"/>
                </a:lnTo>
                <a:lnTo>
                  <a:pt x="1697154" y="1199659"/>
                </a:lnTo>
                <a:lnTo>
                  <a:pt x="1730019" y="1228399"/>
                </a:lnTo>
                <a:lnTo>
                  <a:pt x="1731056" y="1243705"/>
                </a:lnTo>
                <a:lnTo>
                  <a:pt x="1730064" y="1248688"/>
                </a:lnTo>
                <a:lnTo>
                  <a:pt x="1726099" y="1258260"/>
                </a:lnTo>
                <a:lnTo>
                  <a:pt x="1723277" y="1262485"/>
                </a:lnTo>
                <a:lnTo>
                  <a:pt x="1715950" y="1269811"/>
                </a:lnTo>
                <a:lnTo>
                  <a:pt x="1711726" y="1272634"/>
                </a:lnTo>
                <a:lnTo>
                  <a:pt x="1707385" y="1274432"/>
                </a:lnTo>
                <a:close/>
              </a:path>
            </a:pathLst>
          </a:custGeom>
          <a:solidFill>
            <a:srgbClr val="1B57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8959" y="195491"/>
            <a:ext cx="904875" cy="1678305"/>
          </a:xfrm>
          <a:custGeom>
            <a:avLst/>
            <a:gdLst/>
            <a:ahLst/>
            <a:cxnLst/>
            <a:rect l="l" t="t" r="r" b="b"/>
            <a:pathLst>
              <a:path w="904875" h="1678305">
                <a:moveTo>
                  <a:pt x="44445" y="78210"/>
                </a:moveTo>
                <a:lnTo>
                  <a:pt x="34084" y="78210"/>
                </a:lnTo>
                <a:lnTo>
                  <a:pt x="29101" y="77218"/>
                </a:lnTo>
                <a:lnTo>
                  <a:pt x="1190" y="49308"/>
                </a:lnTo>
                <a:lnTo>
                  <a:pt x="199" y="44325"/>
                </a:lnTo>
                <a:lnTo>
                  <a:pt x="203" y="33947"/>
                </a:lnTo>
                <a:lnTo>
                  <a:pt x="29101" y="1070"/>
                </a:lnTo>
                <a:lnTo>
                  <a:pt x="44263" y="52"/>
                </a:lnTo>
                <a:lnTo>
                  <a:pt x="49266" y="1024"/>
                </a:lnTo>
                <a:lnTo>
                  <a:pt x="77339" y="28981"/>
                </a:lnTo>
                <a:lnTo>
                  <a:pt x="78330" y="33947"/>
                </a:lnTo>
                <a:lnTo>
                  <a:pt x="78330" y="44325"/>
                </a:lnTo>
                <a:lnTo>
                  <a:pt x="49428" y="77218"/>
                </a:lnTo>
                <a:lnTo>
                  <a:pt x="44445" y="78210"/>
                </a:lnTo>
                <a:close/>
              </a:path>
              <a:path w="904875" h="1678305">
                <a:moveTo>
                  <a:pt x="457677" y="78210"/>
                </a:moveTo>
                <a:lnTo>
                  <a:pt x="447316" y="78210"/>
                </a:lnTo>
                <a:lnTo>
                  <a:pt x="442333" y="77218"/>
                </a:lnTo>
                <a:lnTo>
                  <a:pt x="414423" y="49308"/>
                </a:lnTo>
                <a:lnTo>
                  <a:pt x="413431" y="44325"/>
                </a:lnTo>
                <a:lnTo>
                  <a:pt x="413435" y="33947"/>
                </a:lnTo>
                <a:lnTo>
                  <a:pt x="442333" y="1070"/>
                </a:lnTo>
                <a:lnTo>
                  <a:pt x="457495" y="52"/>
                </a:lnTo>
                <a:lnTo>
                  <a:pt x="462499" y="1024"/>
                </a:lnTo>
                <a:lnTo>
                  <a:pt x="490571" y="28981"/>
                </a:lnTo>
                <a:lnTo>
                  <a:pt x="491562" y="33947"/>
                </a:lnTo>
                <a:lnTo>
                  <a:pt x="491562" y="44325"/>
                </a:lnTo>
                <a:lnTo>
                  <a:pt x="462660" y="77218"/>
                </a:lnTo>
                <a:lnTo>
                  <a:pt x="457677" y="78210"/>
                </a:lnTo>
                <a:close/>
              </a:path>
              <a:path w="904875" h="1678305">
                <a:moveTo>
                  <a:pt x="869986" y="78248"/>
                </a:moveTo>
                <a:lnTo>
                  <a:pt x="833592" y="62769"/>
                </a:lnTo>
                <a:lnTo>
                  <a:pt x="826130" y="33481"/>
                </a:lnTo>
                <a:lnTo>
                  <a:pt x="827185" y="28500"/>
                </a:lnTo>
                <a:lnTo>
                  <a:pt x="855530" y="918"/>
                </a:lnTo>
                <a:lnTo>
                  <a:pt x="860538" y="0"/>
                </a:lnTo>
                <a:lnTo>
                  <a:pt x="865729" y="79"/>
                </a:lnTo>
                <a:lnTo>
                  <a:pt x="865530" y="79"/>
                </a:lnTo>
                <a:lnTo>
                  <a:pt x="870693" y="132"/>
                </a:lnTo>
                <a:lnTo>
                  <a:pt x="903263" y="29208"/>
                </a:lnTo>
                <a:lnTo>
                  <a:pt x="904222" y="34181"/>
                </a:lnTo>
                <a:lnTo>
                  <a:pt x="904168" y="44536"/>
                </a:lnTo>
                <a:lnTo>
                  <a:pt x="874988" y="77296"/>
                </a:lnTo>
                <a:lnTo>
                  <a:pt x="869986" y="78248"/>
                </a:lnTo>
                <a:close/>
              </a:path>
              <a:path w="904875" h="1678305">
                <a:moveTo>
                  <a:pt x="33949" y="478362"/>
                </a:moveTo>
                <a:lnTo>
                  <a:pt x="1001" y="449490"/>
                </a:lnTo>
                <a:lnTo>
                  <a:pt x="4" y="444505"/>
                </a:lnTo>
                <a:lnTo>
                  <a:pt x="20" y="434017"/>
                </a:lnTo>
                <a:lnTo>
                  <a:pt x="28917" y="401211"/>
                </a:lnTo>
                <a:lnTo>
                  <a:pt x="33881" y="400223"/>
                </a:lnTo>
                <a:lnTo>
                  <a:pt x="44237" y="400223"/>
                </a:lnTo>
                <a:lnTo>
                  <a:pt x="77116" y="429044"/>
                </a:lnTo>
                <a:lnTo>
                  <a:pt x="78117" y="434017"/>
                </a:lnTo>
                <a:lnTo>
                  <a:pt x="78117" y="444505"/>
                </a:lnTo>
                <a:lnTo>
                  <a:pt x="49299" y="477344"/>
                </a:lnTo>
                <a:lnTo>
                  <a:pt x="33949" y="478362"/>
                </a:lnTo>
                <a:close/>
              </a:path>
              <a:path w="904875" h="1678305">
                <a:moveTo>
                  <a:pt x="447181" y="478362"/>
                </a:moveTo>
                <a:lnTo>
                  <a:pt x="414233" y="449490"/>
                </a:lnTo>
                <a:lnTo>
                  <a:pt x="413237" y="444505"/>
                </a:lnTo>
                <a:lnTo>
                  <a:pt x="413252" y="434017"/>
                </a:lnTo>
                <a:lnTo>
                  <a:pt x="442150" y="401211"/>
                </a:lnTo>
                <a:lnTo>
                  <a:pt x="447114" y="400223"/>
                </a:lnTo>
                <a:lnTo>
                  <a:pt x="457469" y="400223"/>
                </a:lnTo>
                <a:lnTo>
                  <a:pt x="490349" y="429044"/>
                </a:lnTo>
                <a:lnTo>
                  <a:pt x="491350" y="444505"/>
                </a:lnTo>
                <a:lnTo>
                  <a:pt x="490396" y="449360"/>
                </a:lnTo>
                <a:lnTo>
                  <a:pt x="462532" y="477344"/>
                </a:lnTo>
                <a:lnTo>
                  <a:pt x="447181" y="478362"/>
                </a:lnTo>
                <a:close/>
              </a:path>
              <a:path w="904875" h="1678305">
                <a:moveTo>
                  <a:pt x="869912" y="478403"/>
                </a:moveTo>
                <a:lnTo>
                  <a:pt x="833602" y="462925"/>
                </a:lnTo>
                <a:lnTo>
                  <a:pt x="826122" y="433707"/>
                </a:lnTo>
                <a:lnTo>
                  <a:pt x="827164" y="428735"/>
                </a:lnTo>
                <a:lnTo>
                  <a:pt x="855357" y="401111"/>
                </a:lnTo>
                <a:lnTo>
                  <a:pt x="860350" y="400170"/>
                </a:lnTo>
                <a:lnTo>
                  <a:pt x="870710" y="400276"/>
                </a:lnTo>
                <a:lnTo>
                  <a:pt x="903308" y="429514"/>
                </a:lnTo>
                <a:lnTo>
                  <a:pt x="904249" y="434508"/>
                </a:lnTo>
                <a:lnTo>
                  <a:pt x="904142" y="444868"/>
                </a:lnTo>
                <a:lnTo>
                  <a:pt x="874905" y="477462"/>
                </a:lnTo>
                <a:lnTo>
                  <a:pt x="869912" y="478403"/>
                </a:lnTo>
                <a:close/>
              </a:path>
              <a:path w="904875" h="1678305">
                <a:moveTo>
                  <a:pt x="44245" y="877998"/>
                </a:moveTo>
                <a:lnTo>
                  <a:pt x="33884" y="877998"/>
                </a:lnTo>
                <a:lnTo>
                  <a:pt x="28901" y="877007"/>
                </a:lnTo>
                <a:lnTo>
                  <a:pt x="991" y="849096"/>
                </a:lnTo>
                <a:lnTo>
                  <a:pt x="0" y="844113"/>
                </a:lnTo>
                <a:lnTo>
                  <a:pt x="0" y="833753"/>
                </a:lnTo>
                <a:lnTo>
                  <a:pt x="28901" y="800859"/>
                </a:lnTo>
                <a:lnTo>
                  <a:pt x="33884" y="799868"/>
                </a:lnTo>
                <a:lnTo>
                  <a:pt x="39065" y="799868"/>
                </a:lnTo>
                <a:lnTo>
                  <a:pt x="39065" y="800067"/>
                </a:lnTo>
                <a:lnTo>
                  <a:pt x="44229" y="800067"/>
                </a:lnTo>
                <a:lnTo>
                  <a:pt x="77093" y="828807"/>
                </a:lnTo>
                <a:lnTo>
                  <a:pt x="78130" y="844113"/>
                </a:lnTo>
                <a:lnTo>
                  <a:pt x="77138" y="849096"/>
                </a:lnTo>
                <a:lnTo>
                  <a:pt x="49229" y="877007"/>
                </a:lnTo>
                <a:lnTo>
                  <a:pt x="44245" y="877998"/>
                </a:lnTo>
                <a:close/>
              </a:path>
              <a:path w="904875" h="1678305">
                <a:moveTo>
                  <a:pt x="457477" y="877998"/>
                </a:moveTo>
                <a:lnTo>
                  <a:pt x="447117" y="877998"/>
                </a:lnTo>
                <a:lnTo>
                  <a:pt x="442133" y="877007"/>
                </a:lnTo>
                <a:lnTo>
                  <a:pt x="414223" y="849096"/>
                </a:lnTo>
                <a:lnTo>
                  <a:pt x="413232" y="844113"/>
                </a:lnTo>
                <a:lnTo>
                  <a:pt x="413232" y="833753"/>
                </a:lnTo>
                <a:lnTo>
                  <a:pt x="442133" y="800859"/>
                </a:lnTo>
                <a:lnTo>
                  <a:pt x="447117" y="799868"/>
                </a:lnTo>
                <a:lnTo>
                  <a:pt x="452297" y="799868"/>
                </a:lnTo>
                <a:lnTo>
                  <a:pt x="452297" y="800067"/>
                </a:lnTo>
                <a:lnTo>
                  <a:pt x="457461" y="800067"/>
                </a:lnTo>
                <a:lnTo>
                  <a:pt x="490326" y="828807"/>
                </a:lnTo>
                <a:lnTo>
                  <a:pt x="491362" y="844113"/>
                </a:lnTo>
                <a:lnTo>
                  <a:pt x="490371" y="849096"/>
                </a:lnTo>
                <a:lnTo>
                  <a:pt x="462460" y="877007"/>
                </a:lnTo>
                <a:lnTo>
                  <a:pt x="457477" y="877998"/>
                </a:lnTo>
                <a:close/>
              </a:path>
              <a:path w="904875" h="1678305">
                <a:moveTo>
                  <a:pt x="869912" y="878047"/>
                </a:moveTo>
                <a:lnTo>
                  <a:pt x="833602" y="862570"/>
                </a:lnTo>
                <a:lnTo>
                  <a:pt x="826122" y="833352"/>
                </a:lnTo>
                <a:lnTo>
                  <a:pt x="827164" y="828379"/>
                </a:lnTo>
                <a:lnTo>
                  <a:pt x="855357" y="800755"/>
                </a:lnTo>
                <a:lnTo>
                  <a:pt x="860350" y="799815"/>
                </a:lnTo>
                <a:lnTo>
                  <a:pt x="865530" y="799868"/>
                </a:lnTo>
                <a:lnTo>
                  <a:pt x="865530" y="800067"/>
                </a:lnTo>
                <a:lnTo>
                  <a:pt x="870693" y="800120"/>
                </a:lnTo>
                <a:lnTo>
                  <a:pt x="903263" y="829196"/>
                </a:lnTo>
                <a:lnTo>
                  <a:pt x="904222" y="834169"/>
                </a:lnTo>
                <a:lnTo>
                  <a:pt x="904142" y="844512"/>
                </a:lnTo>
                <a:lnTo>
                  <a:pt x="874905" y="877107"/>
                </a:lnTo>
                <a:lnTo>
                  <a:pt x="869912" y="878047"/>
                </a:lnTo>
                <a:close/>
              </a:path>
              <a:path w="904875" h="1678305">
                <a:moveTo>
                  <a:pt x="33949" y="1278151"/>
                </a:moveTo>
                <a:lnTo>
                  <a:pt x="1001" y="1249279"/>
                </a:lnTo>
                <a:lnTo>
                  <a:pt x="5" y="1244294"/>
                </a:lnTo>
                <a:lnTo>
                  <a:pt x="20" y="1233805"/>
                </a:lnTo>
                <a:lnTo>
                  <a:pt x="28917" y="1201000"/>
                </a:lnTo>
                <a:lnTo>
                  <a:pt x="33882" y="1200012"/>
                </a:lnTo>
                <a:lnTo>
                  <a:pt x="44237" y="1200012"/>
                </a:lnTo>
                <a:lnTo>
                  <a:pt x="77116" y="1228833"/>
                </a:lnTo>
                <a:lnTo>
                  <a:pt x="78117" y="1233805"/>
                </a:lnTo>
                <a:lnTo>
                  <a:pt x="78117" y="1244294"/>
                </a:lnTo>
                <a:lnTo>
                  <a:pt x="49299" y="1277133"/>
                </a:lnTo>
                <a:lnTo>
                  <a:pt x="33949" y="1278151"/>
                </a:lnTo>
                <a:close/>
              </a:path>
              <a:path w="904875" h="1678305">
                <a:moveTo>
                  <a:pt x="447181" y="1278152"/>
                </a:moveTo>
                <a:lnTo>
                  <a:pt x="414233" y="1249279"/>
                </a:lnTo>
                <a:lnTo>
                  <a:pt x="413237" y="1244294"/>
                </a:lnTo>
                <a:lnTo>
                  <a:pt x="413252" y="1233805"/>
                </a:lnTo>
                <a:lnTo>
                  <a:pt x="442152" y="1201000"/>
                </a:lnTo>
                <a:lnTo>
                  <a:pt x="447114" y="1200012"/>
                </a:lnTo>
                <a:lnTo>
                  <a:pt x="457470" y="1200012"/>
                </a:lnTo>
                <a:lnTo>
                  <a:pt x="490349" y="1228833"/>
                </a:lnTo>
                <a:lnTo>
                  <a:pt x="491350" y="1244294"/>
                </a:lnTo>
                <a:lnTo>
                  <a:pt x="490396" y="1249149"/>
                </a:lnTo>
                <a:lnTo>
                  <a:pt x="462532" y="1277133"/>
                </a:lnTo>
                <a:lnTo>
                  <a:pt x="447181" y="1278152"/>
                </a:lnTo>
                <a:close/>
              </a:path>
              <a:path w="904875" h="1678305">
                <a:moveTo>
                  <a:pt x="870257" y="1278149"/>
                </a:moveTo>
                <a:lnTo>
                  <a:pt x="833742" y="1262904"/>
                </a:lnTo>
                <a:lnTo>
                  <a:pt x="826061" y="1244172"/>
                </a:lnTo>
                <a:lnTo>
                  <a:pt x="826096" y="1233647"/>
                </a:lnTo>
                <a:lnTo>
                  <a:pt x="855329" y="1200904"/>
                </a:lnTo>
                <a:lnTo>
                  <a:pt x="860335" y="1199959"/>
                </a:lnTo>
                <a:lnTo>
                  <a:pt x="870667" y="1200064"/>
                </a:lnTo>
                <a:lnTo>
                  <a:pt x="903195" y="1228897"/>
                </a:lnTo>
                <a:lnTo>
                  <a:pt x="904208" y="1244172"/>
                </a:lnTo>
                <a:lnTo>
                  <a:pt x="903225" y="1249170"/>
                </a:lnTo>
                <a:lnTo>
                  <a:pt x="875255" y="1277162"/>
                </a:lnTo>
                <a:lnTo>
                  <a:pt x="870257" y="1278149"/>
                </a:lnTo>
                <a:close/>
              </a:path>
              <a:path w="904875" h="1678305">
                <a:moveTo>
                  <a:pt x="44245" y="1677787"/>
                </a:moveTo>
                <a:lnTo>
                  <a:pt x="33884" y="1677787"/>
                </a:lnTo>
                <a:lnTo>
                  <a:pt x="28901" y="1676796"/>
                </a:lnTo>
                <a:lnTo>
                  <a:pt x="991" y="1648885"/>
                </a:lnTo>
                <a:lnTo>
                  <a:pt x="0" y="1643902"/>
                </a:lnTo>
                <a:lnTo>
                  <a:pt x="0" y="1633541"/>
                </a:lnTo>
                <a:lnTo>
                  <a:pt x="28901" y="1600648"/>
                </a:lnTo>
                <a:lnTo>
                  <a:pt x="33884" y="1599656"/>
                </a:lnTo>
                <a:lnTo>
                  <a:pt x="39065" y="1599656"/>
                </a:lnTo>
                <a:lnTo>
                  <a:pt x="39065" y="1599856"/>
                </a:lnTo>
                <a:lnTo>
                  <a:pt x="44229" y="1599856"/>
                </a:lnTo>
                <a:lnTo>
                  <a:pt x="77093" y="1628596"/>
                </a:lnTo>
                <a:lnTo>
                  <a:pt x="78130" y="1643902"/>
                </a:lnTo>
                <a:lnTo>
                  <a:pt x="77138" y="1648885"/>
                </a:lnTo>
                <a:lnTo>
                  <a:pt x="49229" y="1676796"/>
                </a:lnTo>
                <a:lnTo>
                  <a:pt x="44245" y="1677787"/>
                </a:lnTo>
                <a:close/>
              </a:path>
              <a:path w="904875" h="1678305">
                <a:moveTo>
                  <a:pt x="457477" y="1677787"/>
                </a:moveTo>
                <a:lnTo>
                  <a:pt x="447117" y="1677787"/>
                </a:lnTo>
                <a:lnTo>
                  <a:pt x="442133" y="1676796"/>
                </a:lnTo>
                <a:lnTo>
                  <a:pt x="414223" y="1648885"/>
                </a:lnTo>
                <a:lnTo>
                  <a:pt x="413232" y="1643902"/>
                </a:lnTo>
                <a:lnTo>
                  <a:pt x="413232" y="1633541"/>
                </a:lnTo>
                <a:lnTo>
                  <a:pt x="442133" y="1600647"/>
                </a:lnTo>
                <a:lnTo>
                  <a:pt x="447117" y="1599656"/>
                </a:lnTo>
                <a:lnTo>
                  <a:pt x="452297" y="1599656"/>
                </a:lnTo>
                <a:lnTo>
                  <a:pt x="452297" y="1599856"/>
                </a:lnTo>
                <a:lnTo>
                  <a:pt x="457461" y="1599856"/>
                </a:lnTo>
                <a:lnTo>
                  <a:pt x="490326" y="1628596"/>
                </a:lnTo>
                <a:lnTo>
                  <a:pt x="491362" y="1643902"/>
                </a:lnTo>
                <a:lnTo>
                  <a:pt x="490371" y="1648885"/>
                </a:lnTo>
                <a:lnTo>
                  <a:pt x="462460" y="1676796"/>
                </a:lnTo>
                <a:lnTo>
                  <a:pt x="457477" y="1677787"/>
                </a:lnTo>
                <a:close/>
              </a:path>
              <a:path w="904875" h="1678305">
                <a:moveTo>
                  <a:pt x="870257" y="1677794"/>
                </a:moveTo>
                <a:lnTo>
                  <a:pt x="833742" y="1662549"/>
                </a:lnTo>
                <a:lnTo>
                  <a:pt x="826061" y="1643816"/>
                </a:lnTo>
                <a:lnTo>
                  <a:pt x="826096" y="1633292"/>
                </a:lnTo>
                <a:lnTo>
                  <a:pt x="855329" y="1600549"/>
                </a:lnTo>
                <a:lnTo>
                  <a:pt x="860335" y="1599603"/>
                </a:lnTo>
                <a:lnTo>
                  <a:pt x="865530" y="1599656"/>
                </a:lnTo>
                <a:lnTo>
                  <a:pt x="865530" y="1599856"/>
                </a:lnTo>
                <a:lnTo>
                  <a:pt x="870649" y="1599908"/>
                </a:lnTo>
                <a:lnTo>
                  <a:pt x="903149" y="1628580"/>
                </a:lnTo>
                <a:lnTo>
                  <a:pt x="904208" y="1643816"/>
                </a:lnTo>
                <a:lnTo>
                  <a:pt x="903225" y="1648815"/>
                </a:lnTo>
                <a:lnTo>
                  <a:pt x="875255" y="1676806"/>
                </a:lnTo>
                <a:lnTo>
                  <a:pt x="870257" y="1677794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B1B6A-4415-6F5C-6B06-BB26768E1004}"/>
              </a:ext>
            </a:extLst>
          </p:cNvPr>
          <p:cNvSpPr txBox="1"/>
          <p:nvPr/>
        </p:nvSpPr>
        <p:spPr>
          <a:xfrm>
            <a:off x="1694862" y="823020"/>
            <a:ext cx="91531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rgbClr val="C00000"/>
                </a:solidFill>
              </a:rPr>
              <a:t>Objectif 4 </a:t>
            </a:r>
            <a:r>
              <a:rPr lang="fr-FR" sz="5400" b="1" dirty="0"/>
              <a:t>:Assurer l'Autonomie Énergétique du Système</a:t>
            </a:r>
            <a:endParaRPr lang="en-US" sz="5400" b="1" dirty="0"/>
          </a:p>
        </p:txBody>
      </p:sp>
      <p:grpSp>
        <p:nvGrpSpPr>
          <p:cNvPr id="17" name="object 8">
            <a:extLst>
              <a:ext uri="{FF2B5EF4-FFF2-40B4-BE49-F238E27FC236}">
                <a16:creationId xmlns:a16="http://schemas.microsoft.com/office/drawing/2014/main" id="{83F458BA-6A4D-8EE5-608B-DA9A5BD207DF}"/>
              </a:ext>
            </a:extLst>
          </p:cNvPr>
          <p:cNvGrpSpPr/>
          <p:nvPr/>
        </p:nvGrpSpPr>
        <p:grpSpPr>
          <a:xfrm>
            <a:off x="0" y="0"/>
            <a:ext cx="1543050" cy="10287000"/>
            <a:chOff x="0" y="0"/>
            <a:chExt cx="1543050" cy="10287000"/>
          </a:xfrm>
        </p:grpSpPr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E76E3788-36B9-5CB0-A975-B6CC5C29DFF2}"/>
                </a:ext>
              </a:extLst>
            </p:cNvPr>
            <p:cNvSpPr/>
            <p:nvPr/>
          </p:nvSpPr>
          <p:spPr>
            <a:xfrm>
              <a:off x="0" y="0"/>
              <a:ext cx="1543050" cy="10287000"/>
            </a:xfrm>
            <a:custGeom>
              <a:avLst/>
              <a:gdLst/>
              <a:ahLst/>
              <a:cxnLst/>
              <a:rect l="l" t="t" r="r" b="b"/>
              <a:pathLst>
                <a:path w="1543050" h="10287000">
                  <a:moveTo>
                    <a:pt x="0" y="10287000"/>
                  </a:moveTo>
                  <a:lnTo>
                    <a:pt x="0" y="0"/>
                  </a:lnTo>
                  <a:lnTo>
                    <a:pt x="1543049" y="0"/>
                  </a:lnTo>
                  <a:lnTo>
                    <a:pt x="1543049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1B5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D84927BF-6122-84D6-4C00-A3FF75E85974}"/>
                </a:ext>
              </a:extLst>
            </p:cNvPr>
            <p:cNvSpPr/>
            <p:nvPr/>
          </p:nvSpPr>
          <p:spPr>
            <a:xfrm>
              <a:off x="1227773" y="4163621"/>
              <a:ext cx="110489" cy="2819400"/>
            </a:xfrm>
            <a:custGeom>
              <a:avLst/>
              <a:gdLst/>
              <a:ahLst/>
              <a:cxnLst/>
              <a:rect l="l" t="t" r="r" b="b"/>
              <a:pathLst>
                <a:path w="110490" h="2819400">
                  <a:moveTo>
                    <a:pt x="110236" y="2819206"/>
                  </a:moveTo>
                  <a:lnTo>
                    <a:pt x="0" y="2819206"/>
                  </a:lnTo>
                  <a:lnTo>
                    <a:pt x="0" y="0"/>
                  </a:lnTo>
                  <a:lnTo>
                    <a:pt x="110236" y="0"/>
                  </a:lnTo>
                  <a:lnTo>
                    <a:pt x="110236" y="2819206"/>
                  </a:lnTo>
                  <a:close/>
                </a:path>
              </a:pathLst>
            </a:custGeom>
            <a:solidFill>
              <a:srgbClr val="FD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9A9FA53-FA30-4B51-4850-B44F944CD4B0}"/>
              </a:ext>
            </a:extLst>
          </p:cNvPr>
          <p:cNvSpPr txBox="1"/>
          <p:nvPr/>
        </p:nvSpPr>
        <p:spPr>
          <a:xfrm>
            <a:off x="1803564" y="2614470"/>
            <a:ext cx="939783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accent6">
                    <a:lumMod val="75000"/>
                  </a:schemeClr>
                </a:solidFill>
              </a:rPr>
              <a:t>4.1. Choix entre la pile et la batterie</a:t>
            </a:r>
          </a:p>
          <a:p>
            <a:endParaRPr lang="fr-FR" sz="3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b="1" dirty="0">
                <a:solidFill>
                  <a:schemeClr val="accent6">
                    <a:lumMod val="75000"/>
                  </a:schemeClr>
                </a:solidFill>
              </a:rPr>
              <a:t>4.2 </a:t>
            </a: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Branchement d’ensemble {Arduino UNO +l’Electrovanne +</a:t>
            </a:r>
            <a:r>
              <a:rPr kumimoji="0" lang="fr-FR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Batterie+Panneau</a:t>
            </a: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solaire }</a:t>
            </a:r>
          </a:p>
          <a:p>
            <a:endParaRPr lang="fr-FR" sz="3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3600" b="1" dirty="0">
                <a:solidFill>
                  <a:schemeClr val="accent6">
                    <a:lumMod val="75000"/>
                  </a:schemeClr>
                </a:solidFill>
              </a:rPr>
              <a:t>4.3Dimensionnement de la Batterie et du Panneau Solaire</a:t>
            </a:r>
          </a:p>
          <a:p>
            <a:endParaRPr lang="fr-FR" sz="3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3600" b="1" dirty="0">
                <a:solidFill>
                  <a:schemeClr val="accent6">
                    <a:lumMod val="75000"/>
                  </a:schemeClr>
                </a:solidFill>
              </a:rPr>
              <a:t>4.4 Recommandation pour le choix de la Batterie et du Panneau Solaire</a:t>
            </a:r>
          </a:p>
          <a:p>
            <a:r>
              <a:rPr lang="fr-FR" sz="3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r>
              <a:rPr lang="fr-FR" sz="3600" b="1" dirty="0">
                <a:solidFill>
                  <a:schemeClr val="accent6">
                    <a:lumMod val="75000"/>
                  </a:schemeClr>
                </a:solidFill>
              </a:rPr>
              <a:t>4.5 Conclusion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09D66340-01FD-18C0-E37E-44337581A930}"/>
              </a:ext>
            </a:extLst>
          </p:cNvPr>
          <p:cNvSpPr/>
          <p:nvPr/>
        </p:nvSpPr>
        <p:spPr>
          <a:xfrm>
            <a:off x="11808213" y="1034643"/>
            <a:ext cx="6064481" cy="4949981"/>
          </a:xfrm>
          <a:custGeom>
            <a:avLst/>
            <a:gdLst/>
            <a:ahLst/>
            <a:cxnLst/>
            <a:rect l="l" t="t" r="r" b="b"/>
            <a:pathLst>
              <a:path w="3086100" h="10287000">
                <a:moveTo>
                  <a:pt x="0" y="0"/>
                </a:moveTo>
                <a:lnTo>
                  <a:pt x="3086099" y="0"/>
                </a:lnTo>
                <a:lnTo>
                  <a:pt x="30860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A7A69DF-150D-2008-9EC6-EFD31AF8799D}"/>
              </a:ext>
            </a:extLst>
          </p:cNvPr>
          <p:cNvSpPr/>
          <p:nvPr/>
        </p:nvSpPr>
        <p:spPr>
          <a:xfrm>
            <a:off x="11418903" y="1543100"/>
            <a:ext cx="6064481" cy="4949981"/>
          </a:xfrm>
          <a:custGeom>
            <a:avLst/>
            <a:gdLst/>
            <a:ahLst/>
            <a:cxnLst/>
            <a:rect l="l" t="t" r="r" b="b"/>
            <a:pathLst>
              <a:path w="3086100" h="10287000">
                <a:moveTo>
                  <a:pt x="0" y="0"/>
                </a:moveTo>
                <a:lnTo>
                  <a:pt x="3086099" y="0"/>
                </a:lnTo>
                <a:lnTo>
                  <a:pt x="30860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rgbClr val="2268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5">
            <a:extLst>
              <a:ext uri="{FF2B5EF4-FFF2-40B4-BE49-F238E27FC236}">
                <a16:creationId xmlns:a16="http://schemas.microsoft.com/office/drawing/2014/main" id="{AA3ED453-BF6E-150F-E324-34B97C68D68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47648" y="2237046"/>
            <a:ext cx="2496055" cy="1754326"/>
          </a:xfrm>
          <a:prstGeom prst="rect">
            <a:avLst/>
          </a:prstGeom>
        </p:spPr>
      </p:pic>
      <p:pic>
        <p:nvPicPr>
          <p:cNvPr id="12" name="object 7">
            <a:extLst>
              <a:ext uri="{FF2B5EF4-FFF2-40B4-BE49-F238E27FC236}">
                <a16:creationId xmlns:a16="http://schemas.microsoft.com/office/drawing/2014/main" id="{DC118AE9-88FE-24C6-43ED-B514A0D601B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32494" y="3766896"/>
            <a:ext cx="1777481" cy="1936634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16E2F52C-C5C4-EF9B-CC79-02FB4451E2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242933" y="9689297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35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066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89549" y="3806623"/>
            <a:ext cx="1922203" cy="130420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</a:br>
            <a:endParaRPr sz="2800" b="1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2632367" y="66359"/>
            <a:ext cx="12475035" cy="612645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331BCA-E0D0-F62B-3D5D-E816A0849C71}"/>
              </a:ext>
            </a:extLst>
          </p:cNvPr>
          <p:cNvSpPr txBox="1"/>
          <p:nvPr/>
        </p:nvSpPr>
        <p:spPr>
          <a:xfrm>
            <a:off x="4456989" y="-4333"/>
            <a:ext cx="9144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4.1. Choix entre la pile et la batterie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4701C5-DC72-9DE0-127B-055C4FF6F47F}"/>
              </a:ext>
            </a:extLst>
          </p:cNvPr>
          <p:cNvSpPr/>
          <p:nvPr/>
        </p:nvSpPr>
        <p:spPr>
          <a:xfrm>
            <a:off x="12413545" y="864047"/>
            <a:ext cx="5675370" cy="500668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230450-C086-89BE-1496-964C00624680}"/>
              </a:ext>
            </a:extLst>
          </p:cNvPr>
          <p:cNvSpPr/>
          <p:nvPr/>
        </p:nvSpPr>
        <p:spPr>
          <a:xfrm>
            <a:off x="11461653" y="1303281"/>
            <a:ext cx="6298854" cy="5006685"/>
          </a:xfrm>
          <a:prstGeom prst="rect">
            <a:avLst/>
          </a:prstGeom>
          <a:solidFill>
            <a:srgbClr val="2551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0EE766-CD24-088E-97FD-AFC4F18FDB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0800000" flipV="1">
            <a:off x="853838" y="2441071"/>
            <a:ext cx="3117895" cy="3010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94E283-ACE2-FDF0-1E8C-F7C30359AB30}"/>
              </a:ext>
            </a:extLst>
          </p:cNvPr>
          <p:cNvSpPr txBox="1"/>
          <p:nvPr/>
        </p:nvSpPr>
        <p:spPr>
          <a:xfrm>
            <a:off x="11425494" y="1661960"/>
            <a:ext cx="60672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</a:rPr>
              <a:t>Pourquoi</a:t>
            </a:r>
            <a:r>
              <a:rPr lang="en-US" sz="4400" b="1" dirty="0">
                <a:solidFill>
                  <a:schemeClr val="bg1"/>
                </a:solidFill>
              </a:rPr>
              <a:t> </a:t>
            </a:r>
            <a:r>
              <a:rPr lang="en-US" sz="4400" b="1" dirty="0" err="1">
                <a:solidFill>
                  <a:schemeClr val="bg1"/>
                </a:solidFill>
              </a:rPr>
              <a:t>une</a:t>
            </a:r>
            <a:r>
              <a:rPr lang="en-US" sz="4400" b="1" dirty="0">
                <a:solidFill>
                  <a:schemeClr val="bg1"/>
                </a:solidFill>
              </a:rPr>
              <a:t> batterie et non pas </a:t>
            </a:r>
            <a:r>
              <a:rPr lang="en-US" sz="4400" b="1" dirty="0" err="1">
                <a:solidFill>
                  <a:schemeClr val="bg1"/>
                </a:solidFill>
              </a:rPr>
              <a:t>une</a:t>
            </a:r>
            <a:r>
              <a:rPr lang="en-US" sz="4400" b="1" dirty="0">
                <a:solidFill>
                  <a:schemeClr val="bg1"/>
                </a:solidFill>
              </a:rPr>
              <a:t> pile?</a:t>
            </a:r>
          </a:p>
        </p:txBody>
      </p:sp>
      <p:pic>
        <p:nvPicPr>
          <p:cNvPr id="20" name="Graphic 19" descr="Questions">
            <a:extLst>
              <a:ext uri="{FF2B5EF4-FFF2-40B4-BE49-F238E27FC236}">
                <a16:creationId xmlns:a16="http://schemas.microsoft.com/office/drawing/2014/main" id="{978ECE68-448E-9908-C5B0-1491A5ADF6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10734" y="3060857"/>
            <a:ext cx="2901400" cy="23184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342B14C-CD67-1678-D8B9-F5CEA51DB533}"/>
              </a:ext>
            </a:extLst>
          </p:cNvPr>
          <p:cNvSpPr/>
          <p:nvPr/>
        </p:nvSpPr>
        <p:spPr>
          <a:xfrm>
            <a:off x="8137579" y="2338549"/>
            <a:ext cx="999589" cy="27618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AD5839-F0FF-3092-445F-6F1FC4678E62}"/>
              </a:ext>
            </a:extLst>
          </p:cNvPr>
          <p:cNvSpPr/>
          <p:nvPr/>
        </p:nvSpPr>
        <p:spPr>
          <a:xfrm>
            <a:off x="8422219" y="2142300"/>
            <a:ext cx="447665" cy="2273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4EAC80-D94E-6C89-8CD3-4C06ADB11606}"/>
              </a:ext>
            </a:extLst>
          </p:cNvPr>
          <p:cNvSpPr txBox="1"/>
          <p:nvPr/>
        </p:nvSpPr>
        <p:spPr>
          <a:xfrm>
            <a:off x="5193323" y="2976097"/>
            <a:ext cx="2547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/>
              <a:t>VS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0F2A0F-4CE9-BD32-A166-5743480C0DFB}"/>
              </a:ext>
            </a:extLst>
          </p:cNvPr>
          <p:cNvSpPr txBox="1"/>
          <p:nvPr/>
        </p:nvSpPr>
        <p:spPr>
          <a:xfrm>
            <a:off x="1028875" y="5824088"/>
            <a:ext cx="597538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 Rechargeable</a:t>
            </a:r>
          </a:p>
          <a:p>
            <a:endParaRPr lang="fr-FR" sz="4000" b="1" dirty="0"/>
          </a:p>
          <a:p>
            <a:r>
              <a:rPr lang="fr-FR" sz="4000" b="1" dirty="0"/>
              <a:t> Capacité plus élevée</a:t>
            </a:r>
          </a:p>
          <a:p>
            <a:endParaRPr lang="fr-FR" sz="4000" b="1" dirty="0"/>
          </a:p>
          <a:p>
            <a:r>
              <a:rPr lang="fr-FR" sz="4000" b="1" dirty="0"/>
              <a:t> Meilleure longévité</a:t>
            </a:r>
            <a:endParaRPr lang="en-US" sz="4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9B4F4-8199-14E5-A0A2-9F29015ED41E}"/>
              </a:ext>
            </a:extLst>
          </p:cNvPr>
          <p:cNvSpPr txBox="1"/>
          <p:nvPr/>
        </p:nvSpPr>
        <p:spPr>
          <a:xfrm>
            <a:off x="7379935" y="5769179"/>
            <a:ext cx="78249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Non rechargeable</a:t>
            </a:r>
          </a:p>
          <a:p>
            <a:endParaRPr lang="fr-FR" sz="4000" b="1" dirty="0"/>
          </a:p>
          <a:p>
            <a:r>
              <a:rPr lang="fr-FR" sz="4000" b="1" dirty="0"/>
              <a:t> Moins durable</a:t>
            </a:r>
          </a:p>
          <a:p>
            <a:endParaRPr lang="fr-FR" sz="4000" b="1" dirty="0"/>
          </a:p>
          <a:p>
            <a:r>
              <a:rPr lang="fr-FR" sz="4000" b="1" dirty="0"/>
              <a:t> Moins économique à long terme </a:t>
            </a:r>
            <a:endParaRPr lang="en-US" sz="4000" b="1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F27B6DC4-6ACF-656D-8B72-D27B0F07DE3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363202" y="7125925"/>
            <a:ext cx="955438" cy="878468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06A27FE5-B808-5244-110F-B50D0FD2C3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424497" y="8249173"/>
            <a:ext cx="955438" cy="87846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5507F3E-B2BE-2B88-07CF-64B270F999A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363202" y="5870732"/>
            <a:ext cx="955438" cy="87846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1F1D2CB-D49C-0807-A4CE-F2526081DF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125321" y="8001029"/>
            <a:ext cx="955438" cy="87846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EF8CF11-B6C9-7638-FA97-DDCE1B94EC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124460" y="6850159"/>
            <a:ext cx="955438" cy="87846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BE0B8CEE-76EF-D0CC-3C95-E91CD554C4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149629" y="5582822"/>
            <a:ext cx="955438" cy="878468"/>
          </a:xfrm>
          <a:prstGeom prst="rect">
            <a:avLst/>
          </a:prstGeom>
        </p:spPr>
      </p:pic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9A5C7F5B-F48F-403C-06B2-13C2252F86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36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432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F02393-1F52-28B8-C8C2-E3E930B39927}"/>
              </a:ext>
            </a:extLst>
          </p:cNvPr>
          <p:cNvSpPr/>
          <p:nvPr/>
        </p:nvSpPr>
        <p:spPr>
          <a:xfrm>
            <a:off x="907732" y="1397944"/>
            <a:ext cx="16361589" cy="8088424"/>
          </a:xfrm>
          <a:prstGeom prst="rect">
            <a:avLst/>
          </a:prstGeom>
          <a:noFill/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4B73C-2D6E-4E1E-4B8D-689ECA4F95B5}"/>
              </a:ext>
            </a:extLst>
          </p:cNvPr>
          <p:cNvSpPr txBox="1"/>
          <p:nvPr/>
        </p:nvSpPr>
        <p:spPr>
          <a:xfrm>
            <a:off x="14096050" y="9669119"/>
            <a:ext cx="3096344" cy="523220"/>
          </a:xfrm>
          <a:prstGeom prst="rect">
            <a:avLst/>
          </a:prstGeom>
          <a:noFill/>
          <a:ln w="38100">
            <a:solidFill>
              <a:srgbClr val="22684A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</a:rPr>
              <a:t>Schéma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synoptique 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F8662-A942-C961-0B25-6B102B45A10F}"/>
              </a:ext>
            </a:extLst>
          </p:cNvPr>
          <p:cNvSpPr/>
          <p:nvPr/>
        </p:nvSpPr>
        <p:spPr>
          <a:xfrm>
            <a:off x="1244749" y="5550143"/>
            <a:ext cx="2880320" cy="3781934"/>
          </a:xfrm>
          <a:prstGeom prst="rect">
            <a:avLst/>
          </a:prstGeom>
          <a:noFill/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E2967C-19E1-5ACD-BEF8-1E13A8739252}"/>
              </a:ext>
            </a:extLst>
          </p:cNvPr>
          <p:cNvSpPr/>
          <p:nvPr/>
        </p:nvSpPr>
        <p:spPr>
          <a:xfrm rot="5400000">
            <a:off x="12423751" y="1285767"/>
            <a:ext cx="4063656" cy="4930567"/>
          </a:xfrm>
          <a:prstGeom prst="rect">
            <a:avLst/>
          </a:prstGeom>
          <a:noFill/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4EA904-E0B7-868A-7D79-D84BB0814986}"/>
              </a:ext>
            </a:extLst>
          </p:cNvPr>
          <p:cNvSpPr/>
          <p:nvPr/>
        </p:nvSpPr>
        <p:spPr>
          <a:xfrm>
            <a:off x="6057470" y="1598156"/>
            <a:ext cx="4064093" cy="3373548"/>
          </a:xfrm>
          <a:prstGeom prst="rect">
            <a:avLst/>
          </a:prstGeom>
          <a:noFill/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DA29F8-4EBB-3DC3-7B63-6F9B68B57ADF}"/>
              </a:ext>
            </a:extLst>
          </p:cNvPr>
          <p:cNvSpPr/>
          <p:nvPr/>
        </p:nvSpPr>
        <p:spPr>
          <a:xfrm>
            <a:off x="6435825" y="6557015"/>
            <a:ext cx="4274112" cy="2769320"/>
          </a:xfrm>
          <a:prstGeom prst="rect">
            <a:avLst/>
          </a:prstGeom>
          <a:noFill/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0758CA-BB76-0A13-8F5A-37AC92F9B7CD}"/>
              </a:ext>
            </a:extLst>
          </p:cNvPr>
          <p:cNvSpPr txBox="1"/>
          <p:nvPr/>
        </p:nvSpPr>
        <p:spPr>
          <a:xfrm>
            <a:off x="1582762" y="5742943"/>
            <a:ext cx="22042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Arduino   UNO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2669D8-79B4-9CAC-5635-FCFD4E941310}"/>
              </a:ext>
            </a:extLst>
          </p:cNvPr>
          <p:cNvSpPr txBox="1"/>
          <p:nvPr/>
        </p:nvSpPr>
        <p:spPr>
          <a:xfrm>
            <a:off x="7823659" y="7538835"/>
            <a:ext cx="1065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</a:rPr>
              <a:t>Relais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C63570-92C6-F550-C16C-76E89209CA75}"/>
              </a:ext>
            </a:extLst>
          </p:cNvPr>
          <p:cNvSpPr txBox="1"/>
          <p:nvPr/>
        </p:nvSpPr>
        <p:spPr>
          <a:xfrm>
            <a:off x="7242309" y="1844654"/>
            <a:ext cx="2376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Batterie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A30779-9898-8BE0-6924-CD3B7E9EE0E5}"/>
              </a:ext>
            </a:extLst>
          </p:cNvPr>
          <p:cNvSpPr txBox="1"/>
          <p:nvPr/>
        </p:nvSpPr>
        <p:spPr>
          <a:xfrm rot="5400000">
            <a:off x="15289022" y="3086625"/>
            <a:ext cx="2414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accent6">
                    <a:lumMod val="75000"/>
                  </a:schemeClr>
                </a:solidFill>
              </a:rPr>
              <a:t>Electrovanne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39D366-DE97-D7EA-1085-3391FBD7C18D}"/>
              </a:ext>
            </a:extLst>
          </p:cNvPr>
          <p:cNvSpPr txBox="1"/>
          <p:nvPr/>
        </p:nvSpPr>
        <p:spPr>
          <a:xfrm rot="5400000">
            <a:off x="14467041" y="3213509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Diode de roue libre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696FDD-F432-0BE7-9624-E69CCD03E181}"/>
              </a:ext>
            </a:extLst>
          </p:cNvPr>
          <p:cNvSpPr txBox="1"/>
          <p:nvPr/>
        </p:nvSpPr>
        <p:spPr>
          <a:xfrm>
            <a:off x="2944543" y="8399141"/>
            <a:ext cx="886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GND</a:t>
            </a:r>
            <a:endParaRPr 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94EE35-5468-F841-DD15-2A4B053D7791}"/>
              </a:ext>
            </a:extLst>
          </p:cNvPr>
          <p:cNvSpPr txBox="1"/>
          <p:nvPr/>
        </p:nvSpPr>
        <p:spPr>
          <a:xfrm>
            <a:off x="3099572" y="7866316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5 V</a:t>
            </a:r>
            <a:endParaRPr lang="en-US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9BD6CE-C988-B252-ABCB-75B6824041E1}"/>
              </a:ext>
            </a:extLst>
          </p:cNvPr>
          <p:cNvSpPr txBox="1"/>
          <p:nvPr/>
        </p:nvSpPr>
        <p:spPr>
          <a:xfrm>
            <a:off x="2910279" y="7279358"/>
            <a:ext cx="1017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PIN 8</a:t>
            </a:r>
            <a:endParaRPr lang="en-US" sz="2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416974-F5BA-990A-FCE1-1AB1ECAA92DD}"/>
              </a:ext>
            </a:extLst>
          </p:cNvPr>
          <p:cNvSpPr txBox="1"/>
          <p:nvPr/>
        </p:nvSpPr>
        <p:spPr>
          <a:xfrm>
            <a:off x="6525015" y="8310617"/>
            <a:ext cx="83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_</a:t>
            </a:r>
            <a:endParaRPr lang="en-US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4C7B2E-859D-E027-9B37-405EA842C66E}"/>
              </a:ext>
            </a:extLst>
          </p:cNvPr>
          <p:cNvSpPr txBox="1"/>
          <p:nvPr/>
        </p:nvSpPr>
        <p:spPr>
          <a:xfrm>
            <a:off x="6498488" y="7804761"/>
            <a:ext cx="1045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+</a:t>
            </a:r>
            <a:endParaRPr 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4327C7-C98C-B633-542E-CF952B81A3DB}"/>
              </a:ext>
            </a:extLst>
          </p:cNvPr>
          <p:cNvSpPr txBox="1"/>
          <p:nvPr/>
        </p:nvSpPr>
        <p:spPr>
          <a:xfrm>
            <a:off x="6525015" y="7259446"/>
            <a:ext cx="1065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s</a:t>
            </a:r>
            <a:endParaRPr lang="en-US" sz="2800" b="1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1A39A3F-1686-EF03-89D3-08F874E119DD}"/>
              </a:ext>
            </a:extLst>
          </p:cNvPr>
          <p:cNvCxnSpPr>
            <a:cxnSpLocks/>
          </p:cNvCxnSpPr>
          <p:nvPr/>
        </p:nvCxnSpPr>
        <p:spPr>
          <a:xfrm flipH="1">
            <a:off x="4125069" y="7532021"/>
            <a:ext cx="2337582" cy="27283"/>
          </a:xfrm>
          <a:prstGeom prst="line">
            <a:avLst/>
          </a:prstGeom>
          <a:ln w="38100">
            <a:solidFill>
              <a:srgbClr val="25513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72C49D1-0FFB-BA82-8B2B-8AD385604D26}"/>
              </a:ext>
            </a:extLst>
          </p:cNvPr>
          <p:cNvCxnSpPr>
            <a:cxnSpLocks/>
          </p:cNvCxnSpPr>
          <p:nvPr/>
        </p:nvCxnSpPr>
        <p:spPr>
          <a:xfrm>
            <a:off x="4115943" y="8035593"/>
            <a:ext cx="2346708" cy="30778"/>
          </a:xfrm>
          <a:prstGeom prst="line">
            <a:avLst/>
          </a:prstGeom>
          <a:ln w="38100">
            <a:solidFill>
              <a:srgbClr val="255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7EA752-6F83-7A50-7AA6-76A8C2F0A1B1}"/>
              </a:ext>
            </a:extLst>
          </p:cNvPr>
          <p:cNvCxnSpPr>
            <a:cxnSpLocks/>
          </p:cNvCxnSpPr>
          <p:nvPr/>
        </p:nvCxnSpPr>
        <p:spPr>
          <a:xfrm flipH="1">
            <a:off x="4115943" y="8700440"/>
            <a:ext cx="2346708" cy="0"/>
          </a:xfrm>
          <a:prstGeom prst="line">
            <a:avLst/>
          </a:prstGeom>
          <a:ln w="38100">
            <a:solidFill>
              <a:srgbClr val="255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EFFF267-A099-3995-B732-3FAAD2AD9558}"/>
              </a:ext>
            </a:extLst>
          </p:cNvPr>
          <p:cNvSpPr txBox="1"/>
          <p:nvPr/>
        </p:nvSpPr>
        <p:spPr>
          <a:xfrm>
            <a:off x="7091519" y="6605451"/>
            <a:ext cx="766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NC</a:t>
            </a:r>
            <a:endParaRPr lang="en-US" sz="2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750EC9-A202-5F3B-4D51-E0053C938790}"/>
              </a:ext>
            </a:extLst>
          </p:cNvPr>
          <p:cNvSpPr txBox="1"/>
          <p:nvPr/>
        </p:nvSpPr>
        <p:spPr>
          <a:xfrm>
            <a:off x="7808518" y="661871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CO</a:t>
            </a:r>
            <a:r>
              <a:rPr lang="en-US" sz="2400" b="1" dirty="0"/>
              <a:t>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03CFEE-C9E6-8F48-4186-60970AC9C51E}"/>
              </a:ext>
            </a:extLst>
          </p:cNvPr>
          <p:cNvSpPr txBox="1"/>
          <p:nvPr/>
        </p:nvSpPr>
        <p:spPr>
          <a:xfrm>
            <a:off x="9744076" y="6569086"/>
            <a:ext cx="1098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31A2F6-AB65-9871-0EBE-42A74891E512}"/>
              </a:ext>
            </a:extLst>
          </p:cNvPr>
          <p:cNvSpPr txBox="1"/>
          <p:nvPr/>
        </p:nvSpPr>
        <p:spPr>
          <a:xfrm>
            <a:off x="7759864" y="3635841"/>
            <a:ext cx="647037" cy="7078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1FC79CD-38D3-72BB-7448-D5197112F4B1}"/>
              </a:ext>
            </a:extLst>
          </p:cNvPr>
          <p:cNvCxnSpPr/>
          <p:nvPr/>
        </p:nvCxnSpPr>
        <p:spPr>
          <a:xfrm>
            <a:off x="8174237" y="4954693"/>
            <a:ext cx="0" cy="1576500"/>
          </a:xfrm>
          <a:prstGeom prst="line">
            <a:avLst/>
          </a:prstGeom>
          <a:ln w="38100">
            <a:solidFill>
              <a:srgbClr val="255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0AB638F-3C9C-1E71-211D-B9B1477C955F}"/>
              </a:ext>
            </a:extLst>
          </p:cNvPr>
          <p:cNvSpPr txBox="1"/>
          <p:nvPr/>
        </p:nvSpPr>
        <p:spPr>
          <a:xfrm rot="16200000">
            <a:off x="13141525" y="2351916"/>
            <a:ext cx="6922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_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907F15-337D-4603-D4C3-C196BC1BB0B9}"/>
              </a:ext>
            </a:extLst>
          </p:cNvPr>
          <p:cNvSpPr txBox="1"/>
          <p:nvPr/>
        </p:nvSpPr>
        <p:spPr>
          <a:xfrm>
            <a:off x="13473038" y="4183143"/>
            <a:ext cx="786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1263E07-BEE1-6288-4BCD-E1CA7299AFB4}"/>
              </a:ext>
            </a:extLst>
          </p:cNvPr>
          <p:cNvSpPr txBox="1"/>
          <p:nvPr/>
        </p:nvSpPr>
        <p:spPr>
          <a:xfrm rot="5400000">
            <a:off x="14014909" y="2654127"/>
            <a:ext cx="1173447" cy="461586"/>
          </a:xfrm>
          <a:prstGeom prst="rect">
            <a:avLst/>
          </a:prstGeom>
          <a:noFill/>
          <a:ln>
            <a:solidFill>
              <a:srgbClr val="22684A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Anode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2C41E79-C2FA-7B72-DF1C-E6BBA585ED82}"/>
              </a:ext>
            </a:extLst>
          </p:cNvPr>
          <p:cNvCxnSpPr>
            <a:cxnSpLocks/>
          </p:cNvCxnSpPr>
          <p:nvPr/>
        </p:nvCxnSpPr>
        <p:spPr>
          <a:xfrm flipV="1">
            <a:off x="10709680" y="6723261"/>
            <a:ext cx="2950885" cy="21392"/>
          </a:xfrm>
          <a:prstGeom prst="line">
            <a:avLst/>
          </a:prstGeom>
          <a:ln w="38100">
            <a:solidFill>
              <a:srgbClr val="255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82D9751-5BFD-BEEB-1B53-FB91F4193B64}"/>
              </a:ext>
            </a:extLst>
          </p:cNvPr>
          <p:cNvCxnSpPr>
            <a:cxnSpLocks/>
            <a:stCxn id="74" idx="3"/>
          </p:cNvCxnSpPr>
          <p:nvPr/>
        </p:nvCxnSpPr>
        <p:spPr>
          <a:xfrm flipH="1">
            <a:off x="13653189" y="4801114"/>
            <a:ext cx="1" cy="1883658"/>
          </a:xfrm>
          <a:prstGeom prst="line">
            <a:avLst/>
          </a:prstGeom>
          <a:ln w="38100">
            <a:solidFill>
              <a:srgbClr val="255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6A5F48D-EAD0-C69F-B953-432C5C04BEF7}"/>
              </a:ext>
            </a:extLst>
          </p:cNvPr>
          <p:cNvCxnSpPr>
            <a:cxnSpLocks/>
            <a:endCxn id="74" idx="2"/>
          </p:cNvCxnSpPr>
          <p:nvPr/>
        </p:nvCxnSpPr>
        <p:spPr>
          <a:xfrm flipH="1">
            <a:off x="13884022" y="4518324"/>
            <a:ext cx="385809" cy="0"/>
          </a:xfrm>
          <a:prstGeom prst="line">
            <a:avLst/>
          </a:prstGeom>
          <a:ln w="38100">
            <a:solidFill>
              <a:srgbClr val="255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746DB1E-D993-1FDE-09E7-676CD2E8C702}"/>
              </a:ext>
            </a:extLst>
          </p:cNvPr>
          <p:cNvCxnSpPr>
            <a:cxnSpLocks/>
          </p:cNvCxnSpPr>
          <p:nvPr/>
        </p:nvCxnSpPr>
        <p:spPr>
          <a:xfrm>
            <a:off x="13851804" y="2800192"/>
            <a:ext cx="418733" cy="0"/>
          </a:xfrm>
          <a:prstGeom prst="line">
            <a:avLst/>
          </a:prstGeom>
          <a:ln w="38100">
            <a:solidFill>
              <a:srgbClr val="255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C607528-A629-6563-AF2B-44C655E81333}"/>
              </a:ext>
            </a:extLst>
          </p:cNvPr>
          <p:cNvSpPr/>
          <p:nvPr/>
        </p:nvSpPr>
        <p:spPr>
          <a:xfrm rot="5400000">
            <a:off x="13313665" y="2546325"/>
            <a:ext cx="61461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7ED4D0A-F7F7-392D-A367-D3240C68B64A}"/>
              </a:ext>
            </a:extLst>
          </p:cNvPr>
          <p:cNvSpPr/>
          <p:nvPr/>
        </p:nvSpPr>
        <p:spPr>
          <a:xfrm rot="5400000" flipV="1">
            <a:off x="13370399" y="4287491"/>
            <a:ext cx="565580" cy="461665"/>
          </a:xfrm>
          <a:prstGeom prst="rect">
            <a:avLst/>
          </a:prstGeom>
          <a:noFill/>
          <a:ln w="38100">
            <a:solidFill>
              <a:srgbClr val="2551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97DEAA-3F97-C843-AADD-956FAC1FEE17}"/>
              </a:ext>
            </a:extLst>
          </p:cNvPr>
          <p:cNvSpPr/>
          <p:nvPr/>
        </p:nvSpPr>
        <p:spPr>
          <a:xfrm>
            <a:off x="1921935" y="193691"/>
            <a:ext cx="16057785" cy="783118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A07211-3940-67AE-6011-6D9D8C665E90}"/>
              </a:ext>
            </a:extLst>
          </p:cNvPr>
          <p:cNvSpPr txBox="1"/>
          <p:nvPr/>
        </p:nvSpPr>
        <p:spPr>
          <a:xfrm>
            <a:off x="1921935" y="236668"/>
            <a:ext cx="1829003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4.2 Branchement d’ensemble {Arduino UNO </a:t>
            </a:r>
            <a:r>
              <a:rPr lang="fr-FR" sz="3400" b="1" dirty="0">
                <a:solidFill>
                  <a:schemeClr val="bg1"/>
                </a:solidFill>
                <a:latin typeface="Calibri"/>
              </a:rPr>
              <a:t>+</a:t>
            </a:r>
            <a:r>
              <a:rPr kumimoji="0" lang="fr-FR" sz="3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l’Electrovanne +</a:t>
            </a:r>
            <a:r>
              <a:rPr kumimoji="0" lang="fr-FR" sz="3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Batterie+Panneau</a:t>
            </a:r>
            <a:r>
              <a:rPr kumimoji="0" lang="fr-FR" sz="3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solaire }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B06EA1-AEB7-B55C-FFD3-6A319AA01EFD}"/>
              </a:ext>
            </a:extLst>
          </p:cNvPr>
          <p:cNvSpPr/>
          <p:nvPr/>
        </p:nvSpPr>
        <p:spPr>
          <a:xfrm rot="5400000">
            <a:off x="12562631" y="1943169"/>
            <a:ext cx="3681100" cy="332465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3CD674-A02C-9D99-FBF9-3443209A1EB4}"/>
              </a:ext>
            </a:extLst>
          </p:cNvPr>
          <p:cNvSpPr txBox="1"/>
          <p:nvPr/>
        </p:nvSpPr>
        <p:spPr>
          <a:xfrm rot="5400000">
            <a:off x="13910787" y="4443060"/>
            <a:ext cx="1371354" cy="461575"/>
          </a:xfrm>
          <a:prstGeom prst="rect">
            <a:avLst/>
          </a:prstGeom>
          <a:noFill/>
          <a:ln>
            <a:solidFill>
              <a:srgbClr val="22684A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Cathode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FB5BE37-6D85-AF07-BCE9-318EFFE149BA}"/>
              </a:ext>
            </a:extLst>
          </p:cNvPr>
          <p:cNvSpPr/>
          <p:nvPr/>
        </p:nvSpPr>
        <p:spPr>
          <a:xfrm rot="5400000" flipV="1">
            <a:off x="7713842" y="2391148"/>
            <a:ext cx="580315" cy="6470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F9BD3C4-8041-DE03-5CCC-AC0BE16D81BB}"/>
              </a:ext>
            </a:extLst>
          </p:cNvPr>
          <p:cNvSpPr txBox="1"/>
          <p:nvPr/>
        </p:nvSpPr>
        <p:spPr>
          <a:xfrm rot="5400000">
            <a:off x="7834803" y="2524603"/>
            <a:ext cx="607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_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00678AF-7D93-A6F6-6AB8-B98CD5527BEA}"/>
              </a:ext>
            </a:extLst>
          </p:cNvPr>
          <p:cNvCxnSpPr>
            <a:cxnSpLocks/>
          </p:cNvCxnSpPr>
          <p:nvPr/>
        </p:nvCxnSpPr>
        <p:spPr>
          <a:xfrm>
            <a:off x="6381189" y="2700974"/>
            <a:ext cx="1243249" cy="136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EB48E06-2B93-01CB-8A59-2392C34E182A}"/>
              </a:ext>
            </a:extLst>
          </p:cNvPr>
          <p:cNvCxnSpPr>
            <a:cxnSpLocks/>
          </p:cNvCxnSpPr>
          <p:nvPr/>
        </p:nvCxnSpPr>
        <p:spPr>
          <a:xfrm>
            <a:off x="7014793" y="4016894"/>
            <a:ext cx="7672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CB8F412-26FA-F3CF-2F49-846990E9E199}"/>
              </a:ext>
            </a:extLst>
          </p:cNvPr>
          <p:cNvCxnSpPr>
            <a:cxnSpLocks/>
          </p:cNvCxnSpPr>
          <p:nvPr/>
        </p:nvCxnSpPr>
        <p:spPr>
          <a:xfrm>
            <a:off x="5057872" y="3943142"/>
            <a:ext cx="99421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77449BE-1ABB-C9AD-4181-0D2E481CC646}"/>
              </a:ext>
            </a:extLst>
          </p:cNvPr>
          <p:cNvCxnSpPr>
            <a:cxnSpLocks/>
          </p:cNvCxnSpPr>
          <p:nvPr/>
        </p:nvCxnSpPr>
        <p:spPr>
          <a:xfrm>
            <a:off x="5057872" y="2745882"/>
            <a:ext cx="994218" cy="909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551892A-73F4-59C7-5795-E882F24EA440}"/>
              </a:ext>
            </a:extLst>
          </p:cNvPr>
          <p:cNvCxnSpPr>
            <a:cxnSpLocks/>
          </p:cNvCxnSpPr>
          <p:nvPr/>
        </p:nvCxnSpPr>
        <p:spPr>
          <a:xfrm>
            <a:off x="10064942" y="2700974"/>
            <a:ext cx="189376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18C72F0-4B0E-1383-40B8-30583BDD5E0F}"/>
              </a:ext>
            </a:extLst>
          </p:cNvPr>
          <p:cNvSpPr/>
          <p:nvPr/>
        </p:nvSpPr>
        <p:spPr>
          <a:xfrm>
            <a:off x="1018679" y="1696482"/>
            <a:ext cx="4039193" cy="2687374"/>
          </a:xfrm>
          <a:prstGeom prst="rect">
            <a:avLst/>
          </a:prstGeom>
          <a:noFill/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60FF506-837F-2EDE-3772-335FC9236E42}"/>
              </a:ext>
            </a:extLst>
          </p:cNvPr>
          <p:cNvSpPr txBox="1"/>
          <p:nvPr/>
        </p:nvSpPr>
        <p:spPr>
          <a:xfrm>
            <a:off x="4028897" y="3527647"/>
            <a:ext cx="647037" cy="7078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65BC838-7F03-D999-7092-3BA74F94002F}"/>
              </a:ext>
            </a:extLst>
          </p:cNvPr>
          <p:cNvSpPr txBox="1"/>
          <p:nvPr/>
        </p:nvSpPr>
        <p:spPr>
          <a:xfrm rot="5400000">
            <a:off x="4305656" y="2347031"/>
            <a:ext cx="607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_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52620C1-2D82-7B6D-1C02-D0F06D0CF690}"/>
              </a:ext>
            </a:extLst>
          </p:cNvPr>
          <p:cNvSpPr/>
          <p:nvPr/>
        </p:nvSpPr>
        <p:spPr>
          <a:xfrm rot="5400000" flipV="1">
            <a:off x="4045445" y="2422569"/>
            <a:ext cx="613941" cy="6193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30613BE-3036-0FD0-851D-619CAB422164}"/>
              </a:ext>
            </a:extLst>
          </p:cNvPr>
          <p:cNvSpPr txBox="1"/>
          <p:nvPr/>
        </p:nvSpPr>
        <p:spPr>
          <a:xfrm>
            <a:off x="1621633" y="2463048"/>
            <a:ext cx="171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</a:rPr>
              <a:t>Panneau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Solaire</a:t>
            </a: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75477500-A6CC-00E5-9040-E9079EE9E7DF}"/>
              </a:ext>
            </a:extLst>
          </p:cNvPr>
          <p:cNvCxnSpPr>
            <a:cxnSpLocks/>
          </p:cNvCxnSpPr>
          <p:nvPr/>
        </p:nvCxnSpPr>
        <p:spPr>
          <a:xfrm rot="5400000">
            <a:off x="2440036" y="4772370"/>
            <a:ext cx="6089960" cy="19098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C48CAEBA-2928-F05E-7B50-0767384BF471}"/>
              </a:ext>
            </a:extLst>
          </p:cNvPr>
          <p:cNvCxnSpPr>
            <a:cxnSpLocks/>
          </p:cNvCxnSpPr>
          <p:nvPr/>
        </p:nvCxnSpPr>
        <p:spPr>
          <a:xfrm rot="5400000">
            <a:off x="4016754" y="5081025"/>
            <a:ext cx="4072808" cy="194207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Flowchart: Connector 139">
            <a:extLst>
              <a:ext uri="{FF2B5EF4-FFF2-40B4-BE49-F238E27FC236}">
                <a16:creationId xmlns:a16="http://schemas.microsoft.com/office/drawing/2014/main" id="{8A80006F-9D87-95CE-A44F-BBA9D74B68EE}"/>
              </a:ext>
            </a:extLst>
          </p:cNvPr>
          <p:cNvSpPr/>
          <p:nvPr/>
        </p:nvSpPr>
        <p:spPr>
          <a:xfrm flipV="1">
            <a:off x="7515405" y="2650719"/>
            <a:ext cx="229773" cy="21602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lowchart: Connector 140">
            <a:extLst>
              <a:ext uri="{FF2B5EF4-FFF2-40B4-BE49-F238E27FC236}">
                <a16:creationId xmlns:a16="http://schemas.microsoft.com/office/drawing/2014/main" id="{EEDD7BF3-DEAF-F78B-7790-26C2A232FC78}"/>
              </a:ext>
            </a:extLst>
          </p:cNvPr>
          <p:cNvSpPr/>
          <p:nvPr/>
        </p:nvSpPr>
        <p:spPr>
          <a:xfrm flipV="1">
            <a:off x="7581314" y="3922400"/>
            <a:ext cx="229773" cy="21602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lowchart: Connector 141">
            <a:extLst>
              <a:ext uri="{FF2B5EF4-FFF2-40B4-BE49-F238E27FC236}">
                <a16:creationId xmlns:a16="http://schemas.microsoft.com/office/drawing/2014/main" id="{BEDF460D-A15E-14DF-51ED-C6D1D2BA16F8}"/>
              </a:ext>
            </a:extLst>
          </p:cNvPr>
          <p:cNvSpPr/>
          <p:nvPr/>
        </p:nvSpPr>
        <p:spPr>
          <a:xfrm flipV="1">
            <a:off x="4429759" y="8556258"/>
            <a:ext cx="229774" cy="21602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lowchart: Connector 142">
            <a:extLst>
              <a:ext uri="{FF2B5EF4-FFF2-40B4-BE49-F238E27FC236}">
                <a16:creationId xmlns:a16="http://schemas.microsoft.com/office/drawing/2014/main" id="{CD54A8F3-3938-9753-E680-B6C2FB0047D0}"/>
              </a:ext>
            </a:extLst>
          </p:cNvPr>
          <p:cNvSpPr/>
          <p:nvPr/>
        </p:nvSpPr>
        <p:spPr>
          <a:xfrm flipV="1">
            <a:off x="4979612" y="7892488"/>
            <a:ext cx="229773" cy="21602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7C1DCA5A-2941-E692-B689-7A6143C7C80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37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372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2632367" y="66359"/>
            <a:ext cx="13928457" cy="707886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331BCA-E0D0-F62B-3D5D-E816A0849C71}"/>
              </a:ext>
            </a:extLst>
          </p:cNvPr>
          <p:cNvSpPr txBox="1"/>
          <p:nvPr/>
        </p:nvSpPr>
        <p:spPr>
          <a:xfrm>
            <a:off x="3192151" y="21729"/>
            <a:ext cx="14185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4.3 Dimensionnement de la Batterie et du Panneau Solaire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580A9D-9489-0C65-E1F6-06B96ABDBC80}"/>
              </a:ext>
            </a:extLst>
          </p:cNvPr>
          <p:cNvSpPr txBox="1"/>
          <p:nvPr/>
        </p:nvSpPr>
        <p:spPr>
          <a:xfrm>
            <a:off x="1955797" y="1039043"/>
            <a:ext cx="16365372" cy="8956298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fr-FR" sz="3600" b="1" dirty="0">
                <a:solidFill>
                  <a:schemeClr val="accent6">
                    <a:lumMod val="75000"/>
                  </a:schemeClr>
                </a:solidFill>
              </a:rPr>
              <a:t>1.Composants à alimenter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rgbClr val="0070C0"/>
                </a:solidFill>
              </a:rPr>
              <a:t>Carte Arduino UNO (alimentée par 12V)</a:t>
            </a:r>
            <a:r>
              <a:rPr lang="fr-FR" sz="2800" dirty="0">
                <a:solidFill>
                  <a:srgbClr val="0070C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/>
              <a:t>Tension d'alimentation recommandée : 7-12V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rgbClr val="0070C0"/>
                </a:solidFill>
              </a:rPr>
              <a:t>Électrovanne</a:t>
            </a:r>
            <a:r>
              <a:rPr lang="fr-FR" sz="2800" dirty="0">
                <a:solidFill>
                  <a:srgbClr val="0070C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/>
              <a:t>Tension: 12VDC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/>
              <a:t>Puissance: 14.4W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/>
              <a:t>Courant nominal: 1A</a:t>
            </a:r>
          </a:p>
          <a:p>
            <a:r>
              <a:rPr lang="fr-FR" sz="3600" b="1" dirty="0">
                <a:solidFill>
                  <a:schemeClr val="accent6">
                    <a:lumMod val="75000"/>
                  </a:schemeClr>
                </a:solidFill>
              </a:rPr>
              <a:t>2.Consommation d'énergie</a:t>
            </a:r>
            <a:endParaRPr lang="fr-FR" sz="36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rgbClr val="0070C0"/>
                </a:solidFill>
              </a:rPr>
              <a:t>Arduino UNO</a:t>
            </a:r>
            <a:r>
              <a:rPr lang="fr-FR" sz="2800" dirty="0">
                <a:solidFill>
                  <a:srgbClr val="0070C0"/>
                </a:solidFill>
              </a:rPr>
              <a:t>: </a:t>
            </a:r>
            <a:r>
              <a:rPr lang="fr-FR" sz="2800" dirty="0"/>
              <a:t>Environ 50 mA à 12V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rgbClr val="0070C0"/>
                </a:solidFill>
              </a:rPr>
              <a:t>Consommation </a:t>
            </a:r>
            <a:r>
              <a:rPr lang="fr-FR" sz="2800" b="1" dirty="0" err="1">
                <a:solidFill>
                  <a:srgbClr val="0070C0"/>
                </a:solidFill>
              </a:rPr>
              <a:t>journali</a:t>
            </a:r>
            <a:r>
              <a:rPr lang="en-US" sz="2800" b="1" dirty="0" err="1">
                <a:solidFill>
                  <a:srgbClr val="0070C0"/>
                </a:solidFill>
              </a:rPr>
              <a:t>ère</a:t>
            </a:r>
            <a:r>
              <a:rPr lang="en-US" sz="2800" b="1" dirty="0">
                <a:solidFill>
                  <a:srgbClr val="0070C0"/>
                </a:solidFill>
              </a:rPr>
              <a:t>:</a:t>
            </a:r>
            <a:endParaRPr lang="fr-FR" sz="2800" b="1" dirty="0">
              <a:solidFill>
                <a:srgbClr val="0070C0"/>
              </a:solidFill>
            </a:endParaRPr>
          </a:p>
          <a:p>
            <a:r>
              <a:rPr lang="fr-FR" sz="2800" b="1" dirty="0">
                <a:solidFill>
                  <a:srgbClr val="FF0066"/>
                </a:solidFill>
              </a:rPr>
              <a:t>         </a:t>
            </a:r>
            <a:r>
              <a:rPr lang="fr-FR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 actif</a:t>
            </a:r>
            <a:r>
              <a:rPr lang="fr-F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fr-FR" sz="2800" dirty="0"/>
              <a:t> Tests (11 fois/jour, 3 minutes/test): 11 * 3 min * 50 mA = 1650 mA * min = 27.5 mA * h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fr-FR" sz="2800" dirty="0"/>
              <a:t>Arrosage (1 heure/jour): 1h * 50 mA = 50 mA * h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sz="2800" b="1" dirty="0"/>
              <a:t>Total mode actif</a:t>
            </a:r>
            <a:r>
              <a:rPr lang="fr-FR" sz="2800" dirty="0"/>
              <a:t>: 27.5 mA * h + 50 mA * h = 77.5 mA * h</a:t>
            </a:r>
          </a:p>
          <a:p>
            <a:pPr lvl="1"/>
            <a:r>
              <a:rPr lang="fr-FR" sz="2800" b="1" dirty="0">
                <a:solidFill>
                  <a:srgbClr val="808080"/>
                </a:solidFill>
              </a:rPr>
              <a:t>  </a:t>
            </a:r>
            <a:r>
              <a:rPr lang="fr-FR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 repos</a:t>
            </a:r>
            <a:r>
              <a:rPr lang="fr-F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sz="2800" dirty="0"/>
              <a:t>(24h - 1.55h) * 10 mA = 22.45h * 10 mA = 224.5 mA * h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fr-FR" sz="2800" b="1" dirty="0"/>
              <a:t>Total Arduino UNO</a:t>
            </a:r>
            <a:r>
              <a:rPr lang="fr-FR" sz="2800" dirty="0"/>
              <a:t>: 77.5 mA * h + 224.5 mA * h = 302 mA * h = 0.302 Ah/jour à 12V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rgbClr val="0070C0"/>
                </a:solidFill>
              </a:rPr>
              <a:t>Électrovanne</a:t>
            </a:r>
            <a:r>
              <a:rPr lang="fr-FR" sz="2800" dirty="0">
                <a:solidFill>
                  <a:srgbClr val="0070C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/>
              <a:t>1A à 12V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rgbClr val="0070C0"/>
                </a:solidFill>
              </a:rPr>
              <a:t>Consommation journalière</a:t>
            </a:r>
            <a:r>
              <a:rPr lang="fr-FR" sz="2800" dirty="0">
                <a:solidFill>
                  <a:srgbClr val="0070C0"/>
                </a:solidFill>
              </a:rPr>
              <a:t>: </a:t>
            </a:r>
            <a:r>
              <a:rPr lang="fr-FR" sz="2800" dirty="0"/>
              <a:t>1A * 1h = 1 Ah/jour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F02118-46D6-5598-D675-BE63BEB31FA3}"/>
              </a:ext>
            </a:extLst>
          </p:cNvPr>
          <p:cNvSpPr/>
          <p:nvPr/>
        </p:nvSpPr>
        <p:spPr>
          <a:xfrm>
            <a:off x="1337406" y="1039043"/>
            <a:ext cx="16212990" cy="8956297"/>
          </a:xfrm>
          <a:prstGeom prst="rect">
            <a:avLst/>
          </a:prstGeom>
          <a:noFill/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89C9D432-386D-9465-E321-04DC414E6A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621165" y="976501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38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10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2109316" y="66359"/>
            <a:ext cx="15296609" cy="612644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331BCA-E0D0-F62B-3D5D-E816A0849C71}"/>
              </a:ext>
            </a:extLst>
          </p:cNvPr>
          <p:cNvSpPr txBox="1"/>
          <p:nvPr/>
        </p:nvSpPr>
        <p:spPr>
          <a:xfrm>
            <a:off x="2856265" y="-28883"/>
            <a:ext cx="137940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4.3 Dimensionnement de la Batterie et du Panneau Solaire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D2235E-9F23-F2C1-43AE-E6B8F2DEF33F}"/>
              </a:ext>
            </a:extLst>
          </p:cNvPr>
          <p:cNvSpPr txBox="1"/>
          <p:nvPr/>
        </p:nvSpPr>
        <p:spPr>
          <a:xfrm>
            <a:off x="2660565" y="856956"/>
            <a:ext cx="1474536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3.Calcul de la capacité de la batterie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Arduino UNO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0.302 Ah/jour à 12V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Électrovanne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 Ah/jour à 12V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Consommation totale quotidienne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 Ah (électrovanne) + 0.302 Ah (Arduino) ≈ 1.302 Ah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4.Sélection de la batterie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Batterie recommandée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12V, 2Ah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Autonomie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2Ah / 1.302Ah ≈ 1.5 jours (avec marge de sécurité)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5.Dimensionnement des panneaux solaires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Énergie nécessaire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1.302 Ah * 12V ≈ 15.62 Wh/jour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Panneau solaire recommandé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20W pour garantir la recharge complète en une journée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6.Conclusion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Pour garantir l'autonomie du système d'arrosage automatique pour une journée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Choix de la batterie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Batterie 12V, 2Ah, pour une autonomie d'environ 1.5 jours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Panneau solaire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20W pour assurer une recharge adéquate en une journée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rgbClr val="9BBB59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Cette solution est économique, durable et efficace pour ce projet.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C3AD9-EA62-5900-759F-443D24BDCE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1079381">
            <a:off x="7338643" y="8992606"/>
            <a:ext cx="2347790" cy="106435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2AC57F1-74B7-80C6-2EEB-7F7C33CBA7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19815" y="8168132"/>
            <a:ext cx="1150069" cy="12350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C3CFD1-8326-F0AA-AF8E-096C14AB1601}"/>
              </a:ext>
            </a:extLst>
          </p:cNvPr>
          <p:cNvSpPr/>
          <p:nvPr/>
        </p:nvSpPr>
        <p:spPr>
          <a:xfrm>
            <a:off x="1524580" y="856956"/>
            <a:ext cx="15881345" cy="9193063"/>
          </a:xfrm>
          <a:prstGeom prst="rect">
            <a:avLst/>
          </a:prstGeom>
          <a:noFill/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2F8B4CBE-1D53-1397-B3FB-94881F6E8FF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625456" y="9613807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39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893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8149717" y="-2541688"/>
            <a:ext cx="3200400" cy="14028166"/>
          </a:xfrm>
          <a:custGeom>
            <a:avLst/>
            <a:gdLst/>
            <a:ahLst/>
            <a:cxnLst/>
            <a:rect l="l" t="t" r="r" b="b"/>
            <a:pathLst>
              <a:path w="1543050" h="10287000">
                <a:moveTo>
                  <a:pt x="0" y="10287000"/>
                </a:moveTo>
                <a:lnTo>
                  <a:pt x="0" y="0"/>
                </a:lnTo>
                <a:lnTo>
                  <a:pt x="1543049" y="0"/>
                </a:lnTo>
                <a:lnTo>
                  <a:pt x="1543049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D77429"/>
          </a:solidFill>
        </p:spPr>
        <p:txBody>
          <a:bodyPr wrap="square" lIns="0" tIns="0" rIns="0" bIns="0" rtlCol="0"/>
          <a:lstStyle/>
          <a:p>
            <a:endParaRPr dirty="0">
              <a:solidFill>
                <a:srgbClr val="993300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33600" y="4538735"/>
            <a:ext cx="3733800" cy="44905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800" b="1" dirty="0"/>
              <a:t>     </a:t>
            </a:r>
            <a:endParaRPr sz="2500" b="1" dirty="0">
              <a:latin typeface="Verdana"/>
              <a:cs typeface="Verdan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933B6E-DB45-2466-BCA4-89ACD49BFDDB}"/>
              </a:ext>
            </a:extLst>
          </p:cNvPr>
          <p:cNvSpPr txBox="1"/>
          <p:nvPr/>
        </p:nvSpPr>
        <p:spPr>
          <a:xfrm>
            <a:off x="1524000" y="3303065"/>
            <a:ext cx="16192500" cy="2123658"/>
          </a:xfrm>
          <a:prstGeom prst="rect">
            <a:avLst/>
          </a:prstGeom>
          <a:solidFill>
            <a:srgbClr val="005E00"/>
          </a:solidFill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bg1"/>
                </a:solidFill>
              </a:rPr>
              <a:t>         Comment concevoir un système d'arrosage automatique      abordable et simple pour un terrain de football, avec possibilité de contrôle à distance et autonomie énergétique ?</a:t>
            </a:r>
            <a:endParaRPr lang="en-US" sz="4400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318BFC-F035-0CE9-DBAF-3CCD46227810}"/>
              </a:ext>
            </a:extLst>
          </p:cNvPr>
          <p:cNvCxnSpPr>
            <a:cxnSpLocks/>
          </p:cNvCxnSpPr>
          <p:nvPr/>
        </p:nvCxnSpPr>
        <p:spPr>
          <a:xfrm>
            <a:off x="-56641" y="2373409"/>
            <a:ext cx="2885774" cy="537871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D56911C-F128-0640-0B42-683A7C29F560}"/>
              </a:ext>
            </a:extLst>
          </p:cNvPr>
          <p:cNvCxnSpPr>
            <a:cxnSpLocks/>
          </p:cNvCxnSpPr>
          <p:nvPr/>
        </p:nvCxnSpPr>
        <p:spPr>
          <a:xfrm flipV="1">
            <a:off x="16767683" y="5470449"/>
            <a:ext cx="1523320" cy="55994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553C75-B305-846D-F345-158881CE4C0C}"/>
              </a:ext>
            </a:extLst>
          </p:cNvPr>
          <p:cNvCxnSpPr>
            <a:cxnSpLocks/>
          </p:cNvCxnSpPr>
          <p:nvPr/>
        </p:nvCxnSpPr>
        <p:spPr>
          <a:xfrm>
            <a:off x="-35376" y="5574906"/>
            <a:ext cx="2767527" cy="49749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934B52-8CD6-0613-1748-73B0195AA4AF}"/>
              </a:ext>
            </a:extLst>
          </p:cNvPr>
          <p:cNvCxnSpPr/>
          <p:nvPr/>
        </p:nvCxnSpPr>
        <p:spPr>
          <a:xfrm flipV="1">
            <a:off x="16687800" y="2335602"/>
            <a:ext cx="1600200" cy="60960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5" name="Graphic 44" descr="Questions">
            <a:extLst>
              <a:ext uri="{FF2B5EF4-FFF2-40B4-BE49-F238E27FC236}">
                <a16:creationId xmlns:a16="http://schemas.microsoft.com/office/drawing/2014/main" id="{2982B995-B9B0-62BB-E6B9-A3172B44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5600" y="6426196"/>
            <a:ext cx="4381295" cy="320040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02341BE-03E8-40A9-8FE1-36CF7D38517A}"/>
              </a:ext>
            </a:extLst>
          </p:cNvPr>
          <p:cNvSpPr txBox="1"/>
          <p:nvPr/>
        </p:nvSpPr>
        <p:spPr>
          <a:xfrm>
            <a:off x="6400800" y="1049838"/>
            <a:ext cx="1036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err="1">
                <a:solidFill>
                  <a:schemeClr val="accent6">
                    <a:lumMod val="75000"/>
                  </a:schemeClr>
                </a:solidFill>
              </a:rPr>
              <a:t>Probl</a:t>
            </a:r>
            <a:r>
              <a:rPr lang="fr-FR" sz="7200" b="1" dirty="0" err="1">
                <a:solidFill>
                  <a:schemeClr val="accent6">
                    <a:lumMod val="75000"/>
                  </a:schemeClr>
                </a:solidFill>
              </a:rPr>
              <a:t>èmatique</a:t>
            </a:r>
            <a:r>
              <a:rPr lang="fr-FR" sz="7200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endParaRPr lang="en-US" sz="7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8557EB55-22CF-4416-08A0-0555434E7D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4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099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35207" y="0"/>
            <a:ext cx="1528449" cy="1111052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2159225" y="66359"/>
            <a:ext cx="15841760" cy="707886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331BCA-E0D0-F62B-3D5D-E816A0849C71}"/>
              </a:ext>
            </a:extLst>
          </p:cNvPr>
          <p:cNvSpPr txBox="1"/>
          <p:nvPr/>
        </p:nvSpPr>
        <p:spPr>
          <a:xfrm>
            <a:off x="2447256" y="66359"/>
            <a:ext cx="165683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4.4 Recommandation pour le choix de la Batterie et du Panneau Solaire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D87BD6-8BE7-917F-608A-A0A77CEB5C92}"/>
              </a:ext>
            </a:extLst>
          </p:cNvPr>
          <p:cNvSpPr txBox="1"/>
          <p:nvPr/>
        </p:nvSpPr>
        <p:spPr>
          <a:xfrm>
            <a:off x="1563656" y="819456"/>
            <a:ext cx="115932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>
                <a:solidFill>
                  <a:schemeClr val="accent6">
                    <a:lumMod val="75000"/>
                  </a:schemeClr>
                </a:solidFill>
              </a:rPr>
              <a:t>1.Recommandation pour le choix d’une Batterie 12V 2Ah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C80DA69-2492-DF98-FB80-C893142DF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97225"/>
              </p:ext>
            </p:extLst>
          </p:nvPr>
        </p:nvGraphicFramePr>
        <p:xfrm>
          <a:off x="287015" y="1483717"/>
          <a:ext cx="17713970" cy="3770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528393">
                  <a:extLst>
                    <a:ext uri="{9D8B030D-6E8A-4147-A177-3AD203B41FA5}">
                      <a16:colId xmlns:a16="http://schemas.microsoft.com/office/drawing/2014/main" val="4078581971"/>
                    </a:ext>
                  </a:extLst>
                </a:gridCol>
                <a:gridCol w="3557195">
                  <a:extLst>
                    <a:ext uri="{9D8B030D-6E8A-4147-A177-3AD203B41FA5}">
                      <a16:colId xmlns:a16="http://schemas.microsoft.com/office/drawing/2014/main" val="4089943252"/>
                    </a:ext>
                  </a:extLst>
                </a:gridCol>
                <a:gridCol w="3542794">
                  <a:extLst>
                    <a:ext uri="{9D8B030D-6E8A-4147-A177-3AD203B41FA5}">
                      <a16:colId xmlns:a16="http://schemas.microsoft.com/office/drawing/2014/main" val="2941802425"/>
                    </a:ext>
                  </a:extLst>
                </a:gridCol>
                <a:gridCol w="3542794">
                  <a:extLst>
                    <a:ext uri="{9D8B030D-6E8A-4147-A177-3AD203B41FA5}">
                      <a16:colId xmlns:a16="http://schemas.microsoft.com/office/drawing/2014/main" val="3360067350"/>
                    </a:ext>
                  </a:extLst>
                </a:gridCol>
                <a:gridCol w="3542794">
                  <a:extLst>
                    <a:ext uri="{9D8B030D-6E8A-4147-A177-3AD203B41FA5}">
                      <a16:colId xmlns:a16="http://schemas.microsoft.com/office/drawing/2014/main" val="3985417052"/>
                    </a:ext>
                  </a:extLst>
                </a:gridCol>
              </a:tblGrid>
              <a:tr h="936240">
                <a:tc>
                  <a:txBody>
                    <a:bodyPr/>
                    <a:lstStyle/>
                    <a:p>
                      <a:r>
                        <a:rPr lang="en-US" sz="2800" dirty="0" err="1"/>
                        <a:t>Modèle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Caractéristiques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Prix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Où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Acheter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Justification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591651"/>
                  </a:ext>
                </a:extLst>
              </a:tr>
              <a:tr h="936240"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solidFill>
                            <a:srgbClr val="0070C0"/>
                          </a:solidFill>
                        </a:rPr>
                        <a:t>ExpertPower</a:t>
                      </a:r>
                      <a:r>
                        <a:rPr lang="en-US" sz="2800" b="1" dirty="0">
                          <a:solidFill>
                            <a:srgbClr val="0070C0"/>
                          </a:solidFill>
                        </a:rPr>
                        <a:t> 12V 2Ah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Durable, maintenance </a:t>
                      </a:r>
                      <a:r>
                        <a:rPr lang="en-US" sz="2800" dirty="0" err="1"/>
                        <a:t>réduite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~20 €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Amazon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Bon rapport </a:t>
                      </a:r>
                      <a:r>
                        <a:rPr lang="en-US" sz="2800" dirty="0" err="1"/>
                        <a:t>qualité</a:t>
                      </a:r>
                      <a:r>
                        <a:rPr lang="en-US" sz="2800" dirty="0"/>
                        <a:t>/prix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510841"/>
                  </a:ext>
                </a:extLst>
              </a:tr>
              <a:tr h="936240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0070C0"/>
                          </a:solidFill>
                        </a:rPr>
                        <a:t>CTEK 12V 2Ah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Léger, longue durée de vie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~35 €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Amazon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Haute performance et </a:t>
                      </a:r>
                      <a:r>
                        <a:rPr lang="en-US" sz="2800" dirty="0" err="1"/>
                        <a:t>durabilité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9521907"/>
                  </a:ext>
                </a:extLst>
              </a:tr>
              <a:tr h="936240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0070C0"/>
                          </a:solidFill>
                        </a:rPr>
                        <a:t>GBA 12V 2.0Ah Professional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Robuste</a:t>
                      </a:r>
                      <a:r>
                        <a:rPr lang="en-US" sz="2800" dirty="0"/>
                        <a:t>, bonne performance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~25 €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eBay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Idéal</a:t>
                      </a:r>
                      <a:r>
                        <a:rPr lang="en-US" sz="2800" dirty="0"/>
                        <a:t> pour usage </a:t>
                      </a:r>
                      <a:r>
                        <a:rPr lang="en-US" sz="2800" dirty="0" err="1"/>
                        <a:t>professionnel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25357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F7A4080-A359-6277-1A63-241AC3E84289}"/>
              </a:ext>
            </a:extLst>
          </p:cNvPr>
          <p:cNvSpPr txBox="1"/>
          <p:nvPr/>
        </p:nvSpPr>
        <p:spPr>
          <a:xfrm>
            <a:off x="1267483" y="5317738"/>
            <a:ext cx="12529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 2.</a:t>
            </a:r>
            <a:r>
              <a:rPr lang="fr-FR" sz="3600" b="1" dirty="0">
                <a:solidFill>
                  <a:schemeClr val="accent6">
                    <a:lumMod val="75000"/>
                  </a:schemeClr>
                </a:solidFill>
              </a:rPr>
              <a:t>Recommandation pour le choix d’une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Panneaux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Solaires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 20W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565DE14-D11E-22F1-CD70-3CCC7C8B2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88036"/>
              </p:ext>
            </p:extLst>
          </p:nvPr>
        </p:nvGraphicFramePr>
        <p:xfrm>
          <a:off x="287015" y="6035397"/>
          <a:ext cx="17713970" cy="3728037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542794">
                  <a:extLst>
                    <a:ext uri="{9D8B030D-6E8A-4147-A177-3AD203B41FA5}">
                      <a16:colId xmlns:a16="http://schemas.microsoft.com/office/drawing/2014/main" val="4078581971"/>
                    </a:ext>
                  </a:extLst>
                </a:gridCol>
                <a:gridCol w="3542794">
                  <a:extLst>
                    <a:ext uri="{9D8B030D-6E8A-4147-A177-3AD203B41FA5}">
                      <a16:colId xmlns:a16="http://schemas.microsoft.com/office/drawing/2014/main" val="4089943252"/>
                    </a:ext>
                  </a:extLst>
                </a:gridCol>
                <a:gridCol w="3542794">
                  <a:extLst>
                    <a:ext uri="{9D8B030D-6E8A-4147-A177-3AD203B41FA5}">
                      <a16:colId xmlns:a16="http://schemas.microsoft.com/office/drawing/2014/main" val="2941802425"/>
                    </a:ext>
                  </a:extLst>
                </a:gridCol>
                <a:gridCol w="3542794">
                  <a:extLst>
                    <a:ext uri="{9D8B030D-6E8A-4147-A177-3AD203B41FA5}">
                      <a16:colId xmlns:a16="http://schemas.microsoft.com/office/drawing/2014/main" val="3360067350"/>
                    </a:ext>
                  </a:extLst>
                </a:gridCol>
                <a:gridCol w="3542794">
                  <a:extLst>
                    <a:ext uri="{9D8B030D-6E8A-4147-A177-3AD203B41FA5}">
                      <a16:colId xmlns:a16="http://schemas.microsoft.com/office/drawing/2014/main" val="3985417052"/>
                    </a:ext>
                  </a:extLst>
                </a:gridCol>
              </a:tblGrid>
              <a:tr h="893397">
                <a:tc>
                  <a:txBody>
                    <a:bodyPr/>
                    <a:lstStyle/>
                    <a:p>
                      <a:r>
                        <a:rPr lang="en-US" sz="2800" dirty="0" err="1"/>
                        <a:t>Modèle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Caractéristiques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Prix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Où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Acheter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Justification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591651"/>
                  </a:ext>
                </a:extLst>
              </a:tr>
              <a:tr h="893397"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solidFill>
                            <a:srgbClr val="0070C0"/>
                          </a:solidFill>
                        </a:rPr>
                        <a:t>Renogy</a:t>
                      </a:r>
                      <a:r>
                        <a:rPr lang="en-US" sz="2800" b="1" dirty="0">
                          <a:solidFill>
                            <a:srgbClr val="0070C0"/>
                          </a:solidFill>
                        </a:rPr>
                        <a:t> 20W 12V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Monocristallin</a:t>
                      </a:r>
                      <a:r>
                        <a:rPr lang="en-US" sz="2800" dirty="0"/>
                        <a:t>, 18% </a:t>
                      </a:r>
                      <a:r>
                        <a:rPr lang="en-US" sz="2800" dirty="0" err="1"/>
                        <a:t>efficacité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~30 €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Amazon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Bon rapport </a:t>
                      </a:r>
                      <a:r>
                        <a:rPr lang="en-US" sz="2800" dirty="0" err="1"/>
                        <a:t>qualité</a:t>
                      </a:r>
                      <a:r>
                        <a:rPr lang="en-US" sz="2800" dirty="0"/>
                        <a:t>/prix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510841"/>
                  </a:ext>
                </a:extLst>
              </a:tr>
              <a:tr h="893397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0070C0"/>
                          </a:solidFill>
                        </a:rPr>
                        <a:t>ALLPOWERS 20W 12V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Monocristallin</a:t>
                      </a:r>
                      <a:r>
                        <a:rPr lang="en-US" sz="2800" dirty="0"/>
                        <a:t>, haute performance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~32 €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Amazon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Compact et </a:t>
                      </a:r>
                      <a:r>
                        <a:rPr lang="en-US" sz="2800" dirty="0" err="1"/>
                        <a:t>léger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9521907"/>
                  </a:ext>
                </a:extLst>
              </a:tr>
              <a:tr h="893397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0070C0"/>
                          </a:solidFill>
                        </a:rPr>
                        <a:t>Sunway Solar 20W 12V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Monocristallin</a:t>
                      </a:r>
                      <a:r>
                        <a:rPr lang="en-US" sz="2800" dirty="0"/>
                        <a:t>, durable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~35 €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eBay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Bon pour une recharge rapide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253579"/>
                  </a:ext>
                </a:extLst>
              </a:tr>
            </a:tbl>
          </a:graphicData>
        </a:graphic>
      </p:graphicFrame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4AF42BA8-4C4F-1E52-CA04-2AB2B00D8F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545566" y="9850711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40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68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2375248" y="66359"/>
            <a:ext cx="14617624" cy="707886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331BCA-E0D0-F62B-3D5D-E816A0849C71}"/>
              </a:ext>
            </a:extLst>
          </p:cNvPr>
          <p:cNvSpPr txBox="1"/>
          <p:nvPr/>
        </p:nvSpPr>
        <p:spPr>
          <a:xfrm>
            <a:off x="6742671" y="53628"/>
            <a:ext cx="42484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b="1" dirty="0">
                <a:solidFill>
                  <a:srgbClr val="FFC000"/>
                </a:solidFill>
                <a:latin typeface="Calibri"/>
              </a:rPr>
              <a:t>4.4 Conclusion</a:t>
            </a: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D3863-228B-FA61-291E-279B3C3CF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15208" y="7213677"/>
            <a:ext cx="4129332" cy="32769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69CB6B-022C-9249-F5DD-5DA5755530E2}"/>
              </a:ext>
            </a:extLst>
          </p:cNvPr>
          <p:cNvSpPr txBox="1"/>
          <p:nvPr/>
        </p:nvSpPr>
        <p:spPr>
          <a:xfrm>
            <a:off x="3311352" y="4902904"/>
            <a:ext cx="6120680" cy="140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 dirty="0"/>
              <a:t>Une Batterie </a:t>
            </a:r>
            <a:r>
              <a:rPr lang="en-US" sz="2800" b="1" dirty="0" err="1"/>
              <a:t>ExpertPower</a:t>
            </a:r>
            <a:r>
              <a:rPr lang="en-US" sz="2800" b="1" dirty="0"/>
              <a:t> 12V 2Ah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800" b="1" dirty="0"/>
              <a:t>Un Panneau Solaire </a:t>
            </a:r>
            <a:r>
              <a:rPr lang="fr-FR" sz="2800" b="1" dirty="0" err="1"/>
              <a:t>Renogy</a:t>
            </a:r>
            <a:r>
              <a:rPr lang="fr-FR" sz="2800" b="1" dirty="0"/>
              <a:t> 20W 12V</a:t>
            </a:r>
            <a:endParaRPr lang="en-US" sz="2800" b="1" dirty="0"/>
          </a:p>
        </p:txBody>
      </p:sp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80DE5FC5-CFDC-98A5-77AA-CC7090F37D35}"/>
              </a:ext>
            </a:extLst>
          </p:cNvPr>
          <p:cNvSpPr/>
          <p:nvPr/>
        </p:nvSpPr>
        <p:spPr>
          <a:xfrm rot="169706">
            <a:off x="2848972" y="3700204"/>
            <a:ext cx="7787397" cy="3569318"/>
          </a:xfrm>
          <a:prstGeom prst="cloudCallout">
            <a:avLst>
              <a:gd name="adj1" fmla="val -23052"/>
              <a:gd name="adj2" fmla="val 7163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DB897B94-8D09-5DD6-E697-5B12EB9759B3}"/>
              </a:ext>
            </a:extLst>
          </p:cNvPr>
          <p:cNvSpPr/>
          <p:nvPr/>
        </p:nvSpPr>
        <p:spPr>
          <a:xfrm rot="374718">
            <a:off x="8512859" y="872197"/>
            <a:ext cx="7560840" cy="3563635"/>
          </a:xfrm>
          <a:prstGeom prst="cloudCallout">
            <a:avLst>
              <a:gd name="adj1" fmla="val -17023"/>
              <a:gd name="adj2" fmla="val 7475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97D13BB5-ACA7-0D47-7EAB-C91181F071E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653404" y="1970150"/>
            <a:ext cx="670816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Autonomie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garantie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Durabilité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et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efficacité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optimales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Budget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raisonnable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02FF99D3-A370-8034-629D-B2F39A91FF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41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986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2015733" y="1200086"/>
            <a:ext cx="6064481" cy="4949981"/>
          </a:xfrm>
          <a:custGeom>
            <a:avLst/>
            <a:gdLst/>
            <a:ahLst/>
            <a:cxnLst/>
            <a:rect l="l" t="t" r="r" b="b"/>
            <a:pathLst>
              <a:path w="3086100" h="10287000">
                <a:moveTo>
                  <a:pt x="0" y="0"/>
                </a:moveTo>
                <a:lnTo>
                  <a:pt x="3086099" y="0"/>
                </a:lnTo>
                <a:lnTo>
                  <a:pt x="30860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98360" y="7646755"/>
            <a:ext cx="2047799" cy="2105257"/>
          </a:xfrm>
          <a:custGeom>
            <a:avLst/>
            <a:gdLst/>
            <a:ahLst/>
            <a:cxnLst/>
            <a:rect l="l" t="t" r="r" b="b"/>
            <a:pathLst>
              <a:path w="1731644" h="1274445">
                <a:moveTo>
                  <a:pt x="44210" y="78161"/>
                </a:moveTo>
                <a:lnTo>
                  <a:pt x="7741" y="63009"/>
                </a:lnTo>
                <a:lnTo>
                  <a:pt x="0" y="44275"/>
                </a:lnTo>
                <a:lnTo>
                  <a:pt x="4" y="33841"/>
                </a:lnTo>
                <a:lnTo>
                  <a:pt x="28989" y="992"/>
                </a:lnTo>
                <a:lnTo>
                  <a:pt x="33977" y="13"/>
                </a:lnTo>
                <a:lnTo>
                  <a:pt x="44332" y="39"/>
                </a:lnTo>
                <a:lnTo>
                  <a:pt x="77138" y="28944"/>
                </a:lnTo>
                <a:lnTo>
                  <a:pt x="78126" y="44275"/>
                </a:lnTo>
                <a:lnTo>
                  <a:pt x="77133" y="49260"/>
                </a:lnTo>
                <a:lnTo>
                  <a:pt x="49197" y="77173"/>
                </a:lnTo>
                <a:lnTo>
                  <a:pt x="44210" y="78161"/>
                </a:lnTo>
                <a:close/>
              </a:path>
              <a:path w="1731644" h="1274445">
                <a:moveTo>
                  <a:pt x="457443" y="78161"/>
                </a:moveTo>
                <a:lnTo>
                  <a:pt x="420974" y="63009"/>
                </a:lnTo>
                <a:lnTo>
                  <a:pt x="413232" y="44275"/>
                </a:lnTo>
                <a:lnTo>
                  <a:pt x="413237" y="33841"/>
                </a:lnTo>
                <a:lnTo>
                  <a:pt x="442221" y="992"/>
                </a:lnTo>
                <a:lnTo>
                  <a:pt x="447210" y="13"/>
                </a:lnTo>
                <a:lnTo>
                  <a:pt x="457564" y="39"/>
                </a:lnTo>
                <a:lnTo>
                  <a:pt x="490370" y="28944"/>
                </a:lnTo>
                <a:lnTo>
                  <a:pt x="491358" y="44275"/>
                </a:lnTo>
                <a:lnTo>
                  <a:pt x="490366" y="49260"/>
                </a:lnTo>
                <a:lnTo>
                  <a:pt x="462429" y="77173"/>
                </a:lnTo>
                <a:lnTo>
                  <a:pt x="457443" y="78161"/>
                </a:lnTo>
                <a:close/>
              </a:path>
              <a:path w="1731644" h="1274445">
                <a:moveTo>
                  <a:pt x="870706" y="78157"/>
                </a:moveTo>
                <a:lnTo>
                  <a:pt x="860345" y="78157"/>
                </a:lnTo>
                <a:lnTo>
                  <a:pt x="855362" y="77165"/>
                </a:lnTo>
                <a:lnTo>
                  <a:pt x="827451" y="49255"/>
                </a:lnTo>
                <a:lnTo>
                  <a:pt x="826460" y="44272"/>
                </a:lnTo>
                <a:lnTo>
                  <a:pt x="826460" y="33911"/>
                </a:lnTo>
                <a:lnTo>
                  <a:pt x="855362" y="1017"/>
                </a:lnTo>
                <a:lnTo>
                  <a:pt x="860345" y="26"/>
                </a:lnTo>
                <a:lnTo>
                  <a:pt x="870706" y="26"/>
                </a:lnTo>
                <a:lnTo>
                  <a:pt x="903599" y="28928"/>
                </a:lnTo>
                <a:lnTo>
                  <a:pt x="904591" y="33911"/>
                </a:lnTo>
                <a:lnTo>
                  <a:pt x="904591" y="44272"/>
                </a:lnTo>
                <a:lnTo>
                  <a:pt x="875689" y="77165"/>
                </a:lnTo>
                <a:lnTo>
                  <a:pt x="870706" y="78157"/>
                </a:lnTo>
                <a:close/>
              </a:path>
              <a:path w="1731644" h="1274445">
                <a:moveTo>
                  <a:pt x="1284138" y="78157"/>
                </a:moveTo>
                <a:lnTo>
                  <a:pt x="1273777" y="78157"/>
                </a:lnTo>
                <a:lnTo>
                  <a:pt x="1268794" y="77165"/>
                </a:lnTo>
                <a:lnTo>
                  <a:pt x="1240883" y="49255"/>
                </a:lnTo>
                <a:lnTo>
                  <a:pt x="1239892" y="44272"/>
                </a:lnTo>
                <a:lnTo>
                  <a:pt x="1239892" y="33911"/>
                </a:lnTo>
                <a:lnTo>
                  <a:pt x="1268794" y="1017"/>
                </a:lnTo>
                <a:lnTo>
                  <a:pt x="1273777" y="26"/>
                </a:lnTo>
                <a:lnTo>
                  <a:pt x="1284138" y="26"/>
                </a:lnTo>
                <a:lnTo>
                  <a:pt x="1317031" y="28928"/>
                </a:lnTo>
                <a:lnTo>
                  <a:pt x="1318023" y="33911"/>
                </a:lnTo>
                <a:lnTo>
                  <a:pt x="1318023" y="44272"/>
                </a:lnTo>
                <a:lnTo>
                  <a:pt x="1289121" y="77165"/>
                </a:lnTo>
                <a:lnTo>
                  <a:pt x="1284138" y="78157"/>
                </a:lnTo>
                <a:close/>
              </a:path>
              <a:path w="1731644" h="1274445">
                <a:moveTo>
                  <a:pt x="1697370" y="78157"/>
                </a:moveTo>
                <a:lnTo>
                  <a:pt x="1687010" y="78157"/>
                </a:lnTo>
                <a:lnTo>
                  <a:pt x="1682026" y="77165"/>
                </a:lnTo>
                <a:lnTo>
                  <a:pt x="1654116" y="49255"/>
                </a:lnTo>
                <a:lnTo>
                  <a:pt x="1653125" y="44272"/>
                </a:lnTo>
                <a:lnTo>
                  <a:pt x="1653128" y="33894"/>
                </a:lnTo>
                <a:lnTo>
                  <a:pt x="1682026" y="1017"/>
                </a:lnTo>
                <a:lnTo>
                  <a:pt x="1697188" y="0"/>
                </a:lnTo>
                <a:lnTo>
                  <a:pt x="1702192" y="972"/>
                </a:lnTo>
                <a:lnTo>
                  <a:pt x="1730264" y="28928"/>
                </a:lnTo>
                <a:lnTo>
                  <a:pt x="1731256" y="33894"/>
                </a:lnTo>
                <a:lnTo>
                  <a:pt x="1731255" y="44272"/>
                </a:lnTo>
                <a:lnTo>
                  <a:pt x="1702353" y="77165"/>
                </a:lnTo>
                <a:lnTo>
                  <a:pt x="1697370" y="78157"/>
                </a:lnTo>
                <a:close/>
              </a:path>
              <a:path w="1731644" h="1274445">
                <a:moveTo>
                  <a:pt x="44210" y="477805"/>
                </a:moveTo>
                <a:lnTo>
                  <a:pt x="7741" y="462654"/>
                </a:lnTo>
                <a:lnTo>
                  <a:pt x="0" y="443919"/>
                </a:lnTo>
                <a:lnTo>
                  <a:pt x="4" y="433486"/>
                </a:lnTo>
                <a:lnTo>
                  <a:pt x="28989" y="400637"/>
                </a:lnTo>
                <a:lnTo>
                  <a:pt x="33977" y="399657"/>
                </a:lnTo>
                <a:lnTo>
                  <a:pt x="44332" y="399684"/>
                </a:lnTo>
                <a:lnTo>
                  <a:pt x="77138" y="428589"/>
                </a:lnTo>
                <a:lnTo>
                  <a:pt x="78126" y="443919"/>
                </a:lnTo>
                <a:lnTo>
                  <a:pt x="77133" y="448905"/>
                </a:lnTo>
                <a:lnTo>
                  <a:pt x="49197" y="476817"/>
                </a:lnTo>
                <a:lnTo>
                  <a:pt x="44210" y="477805"/>
                </a:lnTo>
                <a:close/>
              </a:path>
              <a:path w="1731644" h="1274445">
                <a:moveTo>
                  <a:pt x="457443" y="477805"/>
                </a:moveTo>
                <a:lnTo>
                  <a:pt x="420974" y="462654"/>
                </a:lnTo>
                <a:lnTo>
                  <a:pt x="413232" y="443919"/>
                </a:lnTo>
                <a:lnTo>
                  <a:pt x="413237" y="433486"/>
                </a:lnTo>
                <a:lnTo>
                  <a:pt x="442221" y="400637"/>
                </a:lnTo>
                <a:lnTo>
                  <a:pt x="447210" y="399657"/>
                </a:lnTo>
                <a:lnTo>
                  <a:pt x="457565" y="399684"/>
                </a:lnTo>
                <a:lnTo>
                  <a:pt x="490370" y="428589"/>
                </a:lnTo>
                <a:lnTo>
                  <a:pt x="491358" y="443919"/>
                </a:lnTo>
                <a:lnTo>
                  <a:pt x="490366" y="448905"/>
                </a:lnTo>
                <a:lnTo>
                  <a:pt x="462429" y="476817"/>
                </a:lnTo>
                <a:lnTo>
                  <a:pt x="457443" y="477805"/>
                </a:lnTo>
                <a:close/>
              </a:path>
              <a:path w="1731644" h="1274445">
                <a:moveTo>
                  <a:pt x="870706" y="477801"/>
                </a:moveTo>
                <a:lnTo>
                  <a:pt x="860345" y="477801"/>
                </a:lnTo>
                <a:lnTo>
                  <a:pt x="855362" y="476810"/>
                </a:lnTo>
                <a:lnTo>
                  <a:pt x="827451" y="448899"/>
                </a:lnTo>
                <a:lnTo>
                  <a:pt x="826460" y="443916"/>
                </a:lnTo>
                <a:lnTo>
                  <a:pt x="826460" y="433556"/>
                </a:lnTo>
                <a:lnTo>
                  <a:pt x="855362" y="400662"/>
                </a:lnTo>
                <a:lnTo>
                  <a:pt x="860345" y="399671"/>
                </a:lnTo>
                <a:lnTo>
                  <a:pt x="870706" y="399671"/>
                </a:lnTo>
                <a:lnTo>
                  <a:pt x="903599" y="428572"/>
                </a:lnTo>
                <a:lnTo>
                  <a:pt x="904590" y="433556"/>
                </a:lnTo>
                <a:lnTo>
                  <a:pt x="904590" y="443916"/>
                </a:lnTo>
                <a:lnTo>
                  <a:pt x="875689" y="476810"/>
                </a:lnTo>
                <a:lnTo>
                  <a:pt x="870706" y="477801"/>
                </a:lnTo>
                <a:close/>
              </a:path>
              <a:path w="1731644" h="1274445">
                <a:moveTo>
                  <a:pt x="1284138" y="477801"/>
                </a:moveTo>
                <a:lnTo>
                  <a:pt x="1273777" y="477801"/>
                </a:lnTo>
                <a:lnTo>
                  <a:pt x="1268794" y="476810"/>
                </a:lnTo>
                <a:lnTo>
                  <a:pt x="1240883" y="448899"/>
                </a:lnTo>
                <a:lnTo>
                  <a:pt x="1239892" y="443916"/>
                </a:lnTo>
                <a:lnTo>
                  <a:pt x="1239892" y="433556"/>
                </a:lnTo>
                <a:lnTo>
                  <a:pt x="1268794" y="400662"/>
                </a:lnTo>
                <a:lnTo>
                  <a:pt x="1273777" y="399671"/>
                </a:lnTo>
                <a:lnTo>
                  <a:pt x="1284138" y="399671"/>
                </a:lnTo>
                <a:lnTo>
                  <a:pt x="1317031" y="428572"/>
                </a:lnTo>
                <a:lnTo>
                  <a:pt x="1318023" y="433556"/>
                </a:lnTo>
                <a:lnTo>
                  <a:pt x="1318023" y="443916"/>
                </a:lnTo>
                <a:lnTo>
                  <a:pt x="1289121" y="476810"/>
                </a:lnTo>
                <a:lnTo>
                  <a:pt x="1284138" y="477801"/>
                </a:lnTo>
                <a:close/>
              </a:path>
              <a:path w="1731644" h="1274445">
                <a:moveTo>
                  <a:pt x="1697370" y="477801"/>
                </a:moveTo>
                <a:lnTo>
                  <a:pt x="1687010" y="477801"/>
                </a:lnTo>
                <a:lnTo>
                  <a:pt x="1682026" y="476810"/>
                </a:lnTo>
                <a:lnTo>
                  <a:pt x="1654116" y="448899"/>
                </a:lnTo>
                <a:lnTo>
                  <a:pt x="1653125" y="443916"/>
                </a:lnTo>
                <a:lnTo>
                  <a:pt x="1653128" y="433538"/>
                </a:lnTo>
                <a:lnTo>
                  <a:pt x="1682026" y="400662"/>
                </a:lnTo>
                <a:lnTo>
                  <a:pt x="1697188" y="399644"/>
                </a:lnTo>
                <a:lnTo>
                  <a:pt x="1702192" y="400616"/>
                </a:lnTo>
                <a:lnTo>
                  <a:pt x="1730264" y="428572"/>
                </a:lnTo>
                <a:lnTo>
                  <a:pt x="1731255" y="433538"/>
                </a:lnTo>
                <a:lnTo>
                  <a:pt x="1731255" y="443916"/>
                </a:lnTo>
                <a:lnTo>
                  <a:pt x="1702353" y="476810"/>
                </a:lnTo>
                <a:lnTo>
                  <a:pt x="1697370" y="477801"/>
                </a:lnTo>
                <a:close/>
              </a:path>
              <a:path w="1731644" h="1274445">
                <a:moveTo>
                  <a:pt x="43935" y="877984"/>
                </a:moveTo>
                <a:lnTo>
                  <a:pt x="7630" y="862647"/>
                </a:lnTo>
                <a:lnTo>
                  <a:pt x="24" y="833510"/>
                </a:lnTo>
                <a:lnTo>
                  <a:pt x="1037" y="828539"/>
                </a:lnTo>
                <a:lnTo>
                  <a:pt x="29011" y="800777"/>
                </a:lnTo>
                <a:lnTo>
                  <a:pt x="33989" y="799802"/>
                </a:lnTo>
                <a:lnTo>
                  <a:pt x="44367" y="799828"/>
                </a:lnTo>
                <a:lnTo>
                  <a:pt x="77229" y="829057"/>
                </a:lnTo>
                <a:lnTo>
                  <a:pt x="78073" y="844451"/>
                </a:lnTo>
                <a:lnTo>
                  <a:pt x="77034" y="849416"/>
                </a:lnTo>
                <a:lnTo>
                  <a:pt x="48918" y="877034"/>
                </a:lnTo>
                <a:lnTo>
                  <a:pt x="43935" y="877984"/>
                </a:lnTo>
                <a:close/>
              </a:path>
              <a:path w="1731644" h="1274445">
                <a:moveTo>
                  <a:pt x="447140" y="877950"/>
                </a:moveTo>
                <a:lnTo>
                  <a:pt x="414213" y="849022"/>
                </a:lnTo>
                <a:lnTo>
                  <a:pt x="413223" y="844033"/>
                </a:lnTo>
                <a:lnTo>
                  <a:pt x="413241" y="833617"/>
                </a:lnTo>
                <a:lnTo>
                  <a:pt x="442216" y="800782"/>
                </a:lnTo>
                <a:lnTo>
                  <a:pt x="447207" y="799802"/>
                </a:lnTo>
                <a:lnTo>
                  <a:pt x="457556" y="799828"/>
                </a:lnTo>
                <a:lnTo>
                  <a:pt x="490352" y="828673"/>
                </a:lnTo>
                <a:lnTo>
                  <a:pt x="491358" y="844033"/>
                </a:lnTo>
                <a:lnTo>
                  <a:pt x="490391" y="848957"/>
                </a:lnTo>
                <a:lnTo>
                  <a:pt x="462500" y="876943"/>
                </a:lnTo>
                <a:lnTo>
                  <a:pt x="447140" y="877950"/>
                </a:lnTo>
                <a:close/>
              </a:path>
              <a:path w="1731644" h="1274445">
                <a:moveTo>
                  <a:pt x="870430" y="877980"/>
                </a:moveTo>
                <a:lnTo>
                  <a:pt x="834128" y="862689"/>
                </a:lnTo>
                <a:lnTo>
                  <a:pt x="826480" y="833579"/>
                </a:lnTo>
                <a:lnTo>
                  <a:pt x="827483" y="828610"/>
                </a:lnTo>
                <a:lnTo>
                  <a:pt x="855384" y="800802"/>
                </a:lnTo>
                <a:lnTo>
                  <a:pt x="860356" y="799815"/>
                </a:lnTo>
                <a:lnTo>
                  <a:pt x="870743" y="799815"/>
                </a:lnTo>
                <a:lnTo>
                  <a:pt x="903691" y="829041"/>
                </a:lnTo>
                <a:lnTo>
                  <a:pt x="904552" y="833579"/>
                </a:lnTo>
                <a:lnTo>
                  <a:pt x="904538" y="844448"/>
                </a:lnTo>
                <a:lnTo>
                  <a:pt x="875410" y="877026"/>
                </a:lnTo>
                <a:lnTo>
                  <a:pt x="870430" y="877980"/>
                </a:lnTo>
                <a:close/>
              </a:path>
              <a:path w="1731644" h="1274445">
                <a:moveTo>
                  <a:pt x="1273641" y="877954"/>
                </a:moveTo>
                <a:lnTo>
                  <a:pt x="1240694" y="849082"/>
                </a:lnTo>
                <a:lnTo>
                  <a:pt x="1239697" y="844097"/>
                </a:lnTo>
                <a:lnTo>
                  <a:pt x="1239709" y="833626"/>
                </a:lnTo>
                <a:lnTo>
                  <a:pt x="1268589" y="800807"/>
                </a:lnTo>
                <a:lnTo>
                  <a:pt x="1273575" y="799815"/>
                </a:lnTo>
                <a:lnTo>
                  <a:pt x="1278958" y="799815"/>
                </a:lnTo>
                <a:lnTo>
                  <a:pt x="1312872" y="819164"/>
                </a:lnTo>
                <a:lnTo>
                  <a:pt x="1317810" y="844097"/>
                </a:lnTo>
                <a:lnTo>
                  <a:pt x="1316857" y="848952"/>
                </a:lnTo>
                <a:lnTo>
                  <a:pt x="1288992" y="876936"/>
                </a:lnTo>
                <a:lnTo>
                  <a:pt x="1273641" y="877954"/>
                </a:lnTo>
                <a:close/>
              </a:path>
              <a:path w="1731644" h="1274445">
                <a:moveTo>
                  <a:pt x="1686874" y="877954"/>
                </a:moveTo>
                <a:lnTo>
                  <a:pt x="1653926" y="849082"/>
                </a:lnTo>
                <a:lnTo>
                  <a:pt x="1652930" y="844097"/>
                </a:lnTo>
                <a:lnTo>
                  <a:pt x="1652945" y="833608"/>
                </a:lnTo>
                <a:lnTo>
                  <a:pt x="1681843" y="800803"/>
                </a:lnTo>
                <a:lnTo>
                  <a:pt x="1686807" y="799815"/>
                </a:lnTo>
                <a:lnTo>
                  <a:pt x="1697162" y="799815"/>
                </a:lnTo>
                <a:lnTo>
                  <a:pt x="1730042" y="828636"/>
                </a:lnTo>
                <a:lnTo>
                  <a:pt x="1731043" y="844097"/>
                </a:lnTo>
                <a:lnTo>
                  <a:pt x="1730089" y="848952"/>
                </a:lnTo>
                <a:lnTo>
                  <a:pt x="1702224" y="876935"/>
                </a:lnTo>
                <a:lnTo>
                  <a:pt x="1686874" y="877954"/>
                </a:lnTo>
                <a:close/>
              </a:path>
              <a:path w="1731644" h="1274445">
                <a:moveTo>
                  <a:pt x="54471" y="1274432"/>
                </a:moveTo>
                <a:lnTo>
                  <a:pt x="23674" y="1274432"/>
                </a:lnTo>
                <a:lnTo>
                  <a:pt x="19096" y="1272498"/>
                </a:lnTo>
                <a:lnTo>
                  <a:pt x="24" y="1233154"/>
                </a:lnTo>
                <a:lnTo>
                  <a:pt x="1037" y="1228184"/>
                </a:lnTo>
                <a:lnTo>
                  <a:pt x="29011" y="1200422"/>
                </a:lnTo>
                <a:lnTo>
                  <a:pt x="33989" y="1199446"/>
                </a:lnTo>
                <a:lnTo>
                  <a:pt x="39160" y="1199459"/>
                </a:lnTo>
                <a:lnTo>
                  <a:pt x="39160" y="1199659"/>
                </a:lnTo>
                <a:lnTo>
                  <a:pt x="44349" y="1199672"/>
                </a:lnTo>
                <a:lnTo>
                  <a:pt x="77183" y="1228739"/>
                </a:lnTo>
                <a:lnTo>
                  <a:pt x="78073" y="1244096"/>
                </a:lnTo>
                <a:lnTo>
                  <a:pt x="77034" y="1249061"/>
                </a:lnTo>
                <a:lnTo>
                  <a:pt x="72984" y="1258578"/>
                </a:lnTo>
                <a:lnTo>
                  <a:pt x="70127" y="1262770"/>
                </a:lnTo>
                <a:lnTo>
                  <a:pt x="62748" y="1270018"/>
                </a:lnTo>
                <a:lnTo>
                  <a:pt x="58506" y="1272800"/>
                </a:lnTo>
                <a:lnTo>
                  <a:pt x="54471" y="1274432"/>
                </a:lnTo>
                <a:close/>
              </a:path>
              <a:path w="1731644" h="1274445">
                <a:moveTo>
                  <a:pt x="467688" y="1274432"/>
                </a:moveTo>
                <a:lnTo>
                  <a:pt x="436900" y="1274432"/>
                </a:lnTo>
                <a:lnTo>
                  <a:pt x="432518" y="1272611"/>
                </a:lnTo>
                <a:lnTo>
                  <a:pt x="413232" y="1243708"/>
                </a:lnTo>
                <a:lnTo>
                  <a:pt x="413237" y="1233275"/>
                </a:lnTo>
                <a:lnTo>
                  <a:pt x="442221" y="1200426"/>
                </a:lnTo>
                <a:lnTo>
                  <a:pt x="447210" y="1199446"/>
                </a:lnTo>
                <a:lnTo>
                  <a:pt x="452393" y="1199459"/>
                </a:lnTo>
                <a:lnTo>
                  <a:pt x="452393" y="1199659"/>
                </a:lnTo>
                <a:lnTo>
                  <a:pt x="457547" y="1199672"/>
                </a:lnTo>
                <a:lnTo>
                  <a:pt x="490325" y="1228415"/>
                </a:lnTo>
                <a:lnTo>
                  <a:pt x="491358" y="1243708"/>
                </a:lnTo>
                <a:lnTo>
                  <a:pt x="490366" y="1248694"/>
                </a:lnTo>
                <a:lnTo>
                  <a:pt x="486397" y="1258270"/>
                </a:lnTo>
                <a:lnTo>
                  <a:pt x="483571" y="1262496"/>
                </a:lnTo>
                <a:lnTo>
                  <a:pt x="476238" y="1269823"/>
                </a:lnTo>
                <a:lnTo>
                  <a:pt x="472009" y="1272645"/>
                </a:lnTo>
                <a:lnTo>
                  <a:pt x="467688" y="1274432"/>
                </a:lnTo>
                <a:close/>
              </a:path>
              <a:path w="1731644" h="1274445">
                <a:moveTo>
                  <a:pt x="880935" y="1274432"/>
                </a:moveTo>
                <a:lnTo>
                  <a:pt x="850138" y="1274432"/>
                </a:lnTo>
                <a:lnTo>
                  <a:pt x="845600" y="1272520"/>
                </a:lnTo>
                <a:lnTo>
                  <a:pt x="826480" y="1233224"/>
                </a:lnTo>
                <a:lnTo>
                  <a:pt x="827484" y="1228254"/>
                </a:lnTo>
                <a:lnTo>
                  <a:pt x="855384" y="1200447"/>
                </a:lnTo>
                <a:lnTo>
                  <a:pt x="865525" y="1199459"/>
                </a:lnTo>
                <a:lnTo>
                  <a:pt x="865525" y="1199659"/>
                </a:lnTo>
                <a:lnTo>
                  <a:pt x="870723" y="1199659"/>
                </a:lnTo>
                <a:lnTo>
                  <a:pt x="903645" y="1228723"/>
                </a:lnTo>
                <a:lnTo>
                  <a:pt x="904538" y="1244093"/>
                </a:lnTo>
                <a:lnTo>
                  <a:pt x="903500" y="1249055"/>
                </a:lnTo>
                <a:lnTo>
                  <a:pt x="899455" y="1258568"/>
                </a:lnTo>
                <a:lnTo>
                  <a:pt x="896600" y="1262758"/>
                </a:lnTo>
                <a:lnTo>
                  <a:pt x="889229" y="1270006"/>
                </a:lnTo>
                <a:lnTo>
                  <a:pt x="884990" y="1272788"/>
                </a:lnTo>
                <a:lnTo>
                  <a:pt x="880935" y="1274432"/>
                </a:lnTo>
                <a:close/>
              </a:path>
              <a:path w="1731644" h="1274445">
                <a:moveTo>
                  <a:pt x="1294152" y="1274432"/>
                </a:moveTo>
                <a:lnTo>
                  <a:pt x="1263363" y="1274432"/>
                </a:lnTo>
                <a:lnTo>
                  <a:pt x="1259022" y="1272633"/>
                </a:lnTo>
                <a:lnTo>
                  <a:pt x="1239692" y="1243705"/>
                </a:lnTo>
                <a:lnTo>
                  <a:pt x="1239692" y="1233344"/>
                </a:lnTo>
                <a:lnTo>
                  <a:pt x="1268594" y="1200451"/>
                </a:lnTo>
                <a:lnTo>
                  <a:pt x="1273577" y="1199459"/>
                </a:lnTo>
                <a:lnTo>
                  <a:pt x="1278758" y="1199459"/>
                </a:lnTo>
                <a:lnTo>
                  <a:pt x="1278958" y="1199659"/>
                </a:lnTo>
                <a:lnTo>
                  <a:pt x="1284103" y="1199685"/>
                </a:lnTo>
                <a:lnTo>
                  <a:pt x="1316793" y="1228431"/>
                </a:lnTo>
                <a:lnTo>
                  <a:pt x="1317823" y="1243705"/>
                </a:lnTo>
                <a:lnTo>
                  <a:pt x="1316832" y="1248688"/>
                </a:lnTo>
                <a:lnTo>
                  <a:pt x="1312867" y="1258260"/>
                </a:lnTo>
                <a:lnTo>
                  <a:pt x="1310044" y="1262485"/>
                </a:lnTo>
                <a:lnTo>
                  <a:pt x="1302718" y="1269811"/>
                </a:lnTo>
                <a:lnTo>
                  <a:pt x="1298493" y="1272633"/>
                </a:lnTo>
                <a:lnTo>
                  <a:pt x="1294152" y="1274432"/>
                </a:lnTo>
                <a:close/>
              </a:path>
              <a:path w="1731644" h="1274445">
                <a:moveTo>
                  <a:pt x="1707385" y="1274432"/>
                </a:moveTo>
                <a:lnTo>
                  <a:pt x="1676596" y="1274432"/>
                </a:lnTo>
                <a:lnTo>
                  <a:pt x="1672255" y="1272634"/>
                </a:lnTo>
                <a:lnTo>
                  <a:pt x="1652925" y="1243705"/>
                </a:lnTo>
                <a:lnTo>
                  <a:pt x="1652925" y="1233344"/>
                </a:lnTo>
                <a:lnTo>
                  <a:pt x="1681827" y="1200451"/>
                </a:lnTo>
                <a:lnTo>
                  <a:pt x="1686810" y="1199459"/>
                </a:lnTo>
                <a:lnTo>
                  <a:pt x="1691990" y="1199459"/>
                </a:lnTo>
                <a:lnTo>
                  <a:pt x="1691990" y="1199659"/>
                </a:lnTo>
                <a:lnTo>
                  <a:pt x="1697154" y="1199659"/>
                </a:lnTo>
                <a:lnTo>
                  <a:pt x="1730019" y="1228399"/>
                </a:lnTo>
                <a:lnTo>
                  <a:pt x="1731056" y="1243705"/>
                </a:lnTo>
                <a:lnTo>
                  <a:pt x="1730064" y="1248688"/>
                </a:lnTo>
                <a:lnTo>
                  <a:pt x="1726099" y="1258260"/>
                </a:lnTo>
                <a:lnTo>
                  <a:pt x="1723277" y="1262485"/>
                </a:lnTo>
                <a:lnTo>
                  <a:pt x="1715950" y="1269811"/>
                </a:lnTo>
                <a:lnTo>
                  <a:pt x="1711726" y="1272634"/>
                </a:lnTo>
                <a:lnTo>
                  <a:pt x="1707385" y="127443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8959" y="195491"/>
            <a:ext cx="904875" cy="1678305"/>
          </a:xfrm>
          <a:custGeom>
            <a:avLst/>
            <a:gdLst/>
            <a:ahLst/>
            <a:cxnLst/>
            <a:rect l="l" t="t" r="r" b="b"/>
            <a:pathLst>
              <a:path w="904875" h="1678305">
                <a:moveTo>
                  <a:pt x="44445" y="78210"/>
                </a:moveTo>
                <a:lnTo>
                  <a:pt x="34084" y="78210"/>
                </a:lnTo>
                <a:lnTo>
                  <a:pt x="29101" y="77218"/>
                </a:lnTo>
                <a:lnTo>
                  <a:pt x="1190" y="49308"/>
                </a:lnTo>
                <a:lnTo>
                  <a:pt x="199" y="44325"/>
                </a:lnTo>
                <a:lnTo>
                  <a:pt x="203" y="33947"/>
                </a:lnTo>
                <a:lnTo>
                  <a:pt x="29101" y="1070"/>
                </a:lnTo>
                <a:lnTo>
                  <a:pt x="44263" y="52"/>
                </a:lnTo>
                <a:lnTo>
                  <a:pt x="49266" y="1024"/>
                </a:lnTo>
                <a:lnTo>
                  <a:pt x="77339" y="28981"/>
                </a:lnTo>
                <a:lnTo>
                  <a:pt x="78330" y="33947"/>
                </a:lnTo>
                <a:lnTo>
                  <a:pt x="78330" y="44325"/>
                </a:lnTo>
                <a:lnTo>
                  <a:pt x="49428" y="77218"/>
                </a:lnTo>
                <a:lnTo>
                  <a:pt x="44445" y="78210"/>
                </a:lnTo>
                <a:close/>
              </a:path>
              <a:path w="904875" h="1678305">
                <a:moveTo>
                  <a:pt x="457677" y="78210"/>
                </a:moveTo>
                <a:lnTo>
                  <a:pt x="447316" y="78210"/>
                </a:lnTo>
                <a:lnTo>
                  <a:pt x="442333" y="77218"/>
                </a:lnTo>
                <a:lnTo>
                  <a:pt x="414423" y="49308"/>
                </a:lnTo>
                <a:lnTo>
                  <a:pt x="413431" y="44325"/>
                </a:lnTo>
                <a:lnTo>
                  <a:pt x="413435" y="33947"/>
                </a:lnTo>
                <a:lnTo>
                  <a:pt x="442333" y="1070"/>
                </a:lnTo>
                <a:lnTo>
                  <a:pt x="457495" y="52"/>
                </a:lnTo>
                <a:lnTo>
                  <a:pt x="462499" y="1024"/>
                </a:lnTo>
                <a:lnTo>
                  <a:pt x="490571" y="28981"/>
                </a:lnTo>
                <a:lnTo>
                  <a:pt x="491562" y="33947"/>
                </a:lnTo>
                <a:lnTo>
                  <a:pt x="491562" y="44325"/>
                </a:lnTo>
                <a:lnTo>
                  <a:pt x="462660" y="77218"/>
                </a:lnTo>
                <a:lnTo>
                  <a:pt x="457677" y="78210"/>
                </a:lnTo>
                <a:close/>
              </a:path>
              <a:path w="904875" h="1678305">
                <a:moveTo>
                  <a:pt x="869986" y="78248"/>
                </a:moveTo>
                <a:lnTo>
                  <a:pt x="833592" y="62769"/>
                </a:lnTo>
                <a:lnTo>
                  <a:pt x="826130" y="33481"/>
                </a:lnTo>
                <a:lnTo>
                  <a:pt x="827185" y="28500"/>
                </a:lnTo>
                <a:lnTo>
                  <a:pt x="855530" y="918"/>
                </a:lnTo>
                <a:lnTo>
                  <a:pt x="860538" y="0"/>
                </a:lnTo>
                <a:lnTo>
                  <a:pt x="865729" y="79"/>
                </a:lnTo>
                <a:lnTo>
                  <a:pt x="865530" y="79"/>
                </a:lnTo>
                <a:lnTo>
                  <a:pt x="870693" y="132"/>
                </a:lnTo>
                <a:lnTo>
                  <a:pt x="903263" y="29208"/>
                </a:lnTo>
                <a:lnTo>
                  <a:pt x="904222" y="34181"/>
                </a:lnTo>
                <a:lnTo>
                  <a:pt x="904168" y="44536"/>
                </a:lnTo>
                <a:lnTo>
                  <a:pt x="874988" y="77296"/>
                </a:lnTo>
                <a:lnTo>
                  <a:pt x="869986" y="78248"/>
                </a:lnTo>
                <a:close/>
              </a:path>
              <a:path w="904875" h="1678305">
                <a:moveTo>
                  <a:pt x="33949" y="478362"/>
                </a:moveTo>
                <a:lnTo>
                  <a:pt x="1001" y="449490"/>
                </a:lnTo>
                <a:lnTo>
                  <a:pt x="4" y="444505"/>
                </a:lnTo>
                <a:lnTo>
                  <a:pt x="20" y="434017"/>
                </a:lnTo>
                <a:lnTo>
                  <a:pt x="28917" y="401211"/>
                </a:lnTo>
                <a:lnTo>
                  <a:pt x="33881" y="400223"/>
                </a:lnTo>
                <a:lnTo>
                  <a:pt x="44237" y="400223"/>
                </a:lnTo>
                <a:lnTo>
                  <a:pt x="77116" y="429044"/>
                </a:lnTo>
                <a:lnTo>
                  <a:pt x="78117" y="434017"/>
                </a:lnTo>
                <a:lnTo>
                  <a:pt x="78117" y="444505"/>
                </a:lnTo>
                <a:lnTo>
                  <a:pt x="49299" y="477344"/>
                </a:lnTo>
                <a:lnTo>
                  <a:pt x="33949" y="478362"/>
                </a:lnTo>
                <a:close/>
              </a:path>
              <a:path w="904875" h="1678305">
                <a:moveTo>
                  <a:pt x="447181" y="478362"/>
                </a:moveTo>
                <a:lnTo>
                  <a:pt x="414233" y="449490"/>
                </a:lnTo>
                <a:lnTo>
                  <a:pt x="413237" y="444505"/>
                </a:lnTo>
                <a:lnTo>
                  <a:pt x="413252" y="434017"/>
                </a:lnTo>
                <a:lnTo>
                  <a:pt x="442150" y="401211"/>
                </a:lnTo>
                <a:lnTo>
                  <a:pt x="447114" y="400223"/>
                </a:lnTo>
                <a:lnTo>
                  <a:pt x="457469" y="400223"/>
                </a:lnTo>
                <a:lnTo>
                  <a:pt x="490349" y="429044"/>
                </a:lnTo>
                <a:lnTo>
                  <a:pt x="491350" y="444505"/>
                </a:lnTo>
                <a:lnTo>
                  <a:pt x="490396" y="449360"/>
                </a:lnTo>
                <a:lnTo>
                  <a:pt x="462532" y="477344"/>
                </a:lnTo>
                <a:lnTo>
                  <a:pt x="447181" y="478362"/>
                </a:lnTo>
                <a:close/>
              </a:path>
              <a:path w="904875" h="1678305">
                <a:moveTo>
                  <a:pt x="869912" y="478403"/>
                </a:moveTo>
                <a:lnTo>
                  <a:pt x="833602" y="462925"/>
                </a:lnTo>
                <a:lnTo>
                  <a:pt x="826122" y="433707"/>
                </a:lnTo>
                <a:lnTo>
                  <a:pt x="827164" y="428735"/>
                </a:lnTo>
                <a:lnTo>
                  <a:pt x="855357" y="401111"/>
                </a:lnTo>
                <a:lnTo>
                  <a:pt x="860350" y="400170"/>
                </a:lnTo>
                <a:lnTo>
                  <a:pt x="870710" y="400276"/>
                </a:lnTo>
                <a:lnTo>
                  <a:pt x="903308" y="429514"/>
                </a:lnTo>
                <a:lnTo>
                  <a:pt x="904249" y="434508"/>
                </a:lnTo>
                <a:lnTo>
                  <a:pt x="904142" y="444868"/>
                </a:lnTo>
                <a:lnTo>
                  <a:pt x="874905" y="477462"/>
                </a:lnTo>
                <a:lnTo>
                  <a:pt x="869912" y="478403"/>
                </a:lnTo>
                <a:close/>
              </a:path>
              <a:path w="904875" h="1678305">
                <a:moveTo>
                  <a:pt x="44245" y="877998"/>
                </a:moveTo>
                <a:lnTo>
                  <a:pt x="33884" y="877998"/>
                </a:lnTo>
                <a:lnTo>
                  <a:pt x="28901" y="877007"/>
                </a:lnTo>
                <a:lnTo>
                  <a:pt x="991" y="849096"/>
                </a:lnTo>
                <a:lnTo>
                  <a:pt x="0" y="844113"/>
                </a:lnTo>
                <a:lnTo>
                  <a:pt x="0" y="833753"/>
                </a:lnTo>
                <a:lnTo>
                  <a:pt x="28901" y="800859"/>
                </a:lnTo>
                <a:lnTo>
                  <a:pt x="33884" y="799868"/>
                </a:lnTo>
                <a:lnTo>
                  <a:pt x="39065" y="799868"/>
                </a:lnTo>
                <a:lnTo>
                  <a:pt x="39065" y="800067"/>
                </a:lnTo>
                <a:lnTo>
                  <a:pt x="44229" y="800067"/>
                </a:lnTo>
                <a:lnTo>
                  <a:pt x="77093" y="828807"/>
                </a:lnTo>
                <a:lnTo>
                  <a:pt x="78130" y="844113"/>
                </a:lnTo>
                <a:lnTo>
                  <a:pt x="77138" y="849096"/>
                </a:lnTo>
                <a:lnTo>
                  <a:pt x="49229" y="877007"/>
                </a:lnTo>
                <a:lnTo>
                  <a:pt x="44245" y="877998"/>
                </a:lnTo>
                <a:close/>
              </a:path>
              <a:path w="904875" h="1678305">
                <a:moveTo>
                  <a:pt x="457477" y="877998"/>
                </a:moveTo>
                <a:lnTo>
                  <a:pt x="447117" y="877998"/>
                </a:lnTo>
                <a:lnTo>
                  <a:pt x="442133" y="877007"/>
                </a:lnTo>
                <a:lnTo>
                  <a:pt x="414223" y="849096"/>
                </a:lnTo>
                <a:lnTo>
                  <a:pt x="413232" y="844113"/>
                </a:lnTo>
                <a:lnTo>
                  <a:pt x="413232" y="833753"/>
                </a:lnTo>
                <a:lnTo>
                  <a:pt x="442133" y="800859"/>
                </a:lnTo>
                <a:lnTo>
                  <a:pt x="447117" y="799868"/>
                </a:lnTo>
                <a:lnTo>
                  <a:pt x="452297" y="799868"/>
                </a:lnTo>
                <a:lnTo>
                  <a:pt x="452297" y="800067"/>
                </a:lnTo>
                <a:lnTo>
                  <a:pt x="457461" y="800067"/>
                </a:lnTo>
                <a:lnTo>
                  <a:pt x="490326" y="828807"/>
                </a:lnTo>
                <a:lnTo>
                  <a:pt x="491362" y="844113"/>
                </a:lnTo>
                <a:lnTo>
                  <a:pt x="490371" y="849096"/>
                </a:lnTo>
                <a:lnTo>
                  <a:pt x="462460" y="877007"/>
                </a:lnTo>
                <a:lnTo>
                  <a:pt x="457477" y="877998"/>
                </a:lnTo>
                <a:close/>
              </a:path>
              <a:path w="904875" h="1678305">
                <a:moveTo>
                  <a:pt x="869912" y="878047"/>
                </a:moveTo>
                <a:lnTo>
                  <a:pt x="833602" y="862570"/>
                </a:lnTo>
                <a:lnTo>
                  <a:pt x="826122" y="833352"/>
                </a:lnTo>
                <a:lnTo>
                  <a:pt x="827164" y="828379"/>
                </a:lnTo>
                <a:lnTo>
                  <a:pt x="855357" y="800755"/>
                </a:lnTo>
                <a:lnTo>
                  <a:pt x="860350" y="799815"/>
                </a:lnTo>
                <a:lnTo>
                  <a:pt x="865530" y="799868"/>
                </a:lnTo>
                <a:lnTo>
                  <a:pt x="865530" y="800067"/>
                </a:lnTo>
                <a:lnTo>
                  <a:pt x="870693" y="800120"/>
                </a:lnTo>
                <a:lnTo>
                  <a:pt x="903263" y="829196"/>
                </a:lnTo>
                <a:lnTo>
                  <a:pt x="904222" y="834169"/>
                </a:lnTo>
                <a:lnTo>
                  <a:pt x="904142" y="844512"/>
                </a:lnTo>
                <a:lnTo>
                  <a:pt x="874905" y="877107"/>
                </a:lnTo>
                <a:lnTo>
                  <a:pt x="869912" y="878047"/>
                </a:lnTo>
                <a:close/>
              </a:path>
              <a:path w="904875" h="1678305">
                <a:moveTo>
                  <a:pt x="33949" y="1278151"/>
                </a:moveTo>
                <a:lnTo>
                  <a:pt x="1001" y="1249279"/>
                </a:lnTo>
                <a:lnTo>
                  <a:pt x="5" y="1244294"/>
                </a:lnTo>
                <a:lnTo>
                  <a:pt x="20" y="1233805"/>
                </a:lnTo>
                <a:lnTo>
                  <a:pt x="28917" y="1201000"/>
                </a:lnTo>
                <a:lnTo>
                  <a:pt x="33882" y="1200012"/>
                </a:lnTo>
                <a:lnTo>
                  <a:pt x="44237" y="1200012"/>
                </a:lnTo>
                <a:lnTo>
                  <a:pt x="77116" y="1228833"/>
                </a:lnTo>
                <a:lnTo>
                  <a:pt x="78117" y="1233805"/>
                </a:lnTo>
                <a:lnTo>
                  <a:pt x="78117" y="1244294"/>
                </a:lnTo>
                <a:lnTo>
                  <a:pt x="49299" y="1277133"/>
                </a:lnTo>
                <a:lnTo>
                  <a:pt x="33949" y="1278151"/>
                </a:lnTo>
                <a:close/>
              </a:path>
              <a:path w="904875" h="1678305">
                <a:moveTo>
                  <a:pt x="447181" y="1278152"/>
                </a:moveTo>
                <a:lnTo>
                  <a:pt x="414233" y="1249279"/>
                </a:lnTo>
                <a:lnTo>
                  <a:pt x="413237" y="1244294"/>
                </a:lnTo>
                <a:lnTo>
                  <a:pt x="413252" y="1233805"/>
                </a:lnTo>
                <a:lnTo>
                  <a:pt x="442152" y="1201000"/>
                </a:lnTo>
                <a:lnTo>
                  <a:pt x="447114" y="1200012"/>
                </a:lnTo>
                <a:lnTo>
                  <a:pt x="457470" y="1200012"/>
                </a:lnTo>
                <a:lnTo>
                  <a:pt x="490349" y="1228833"/>
                </a:lnTo>
                <a:lnTo>
                  <a:pt x="491350" y="1244294"/>
                </a:lnTo>
                <a:lnTo>
                  <a:pt x="490396" y="1249149"/>
                </a:lnTo>
                <a:lnTo>
                  <a:pt x="462532" y="1277133"/>
                </a:lnTo>
                <a:lnTo>
                  <a:pt x="447181" y="1278152"/>
                </a:lnTo>
                <a:close/>
              </a:path>
              <a:path w="904875" h="1678305">
                <a:moveTo>
                  <a:pt x="870257" y="1278149"/>
                </a:moveTo>
                <a:lnTo>
                  <a:pt x="833742" y="1262904"/>
                </a:lnTo>
                <a:lnTo>
                  <a:pt x="826061" y="1244172"/>
                </a:lnTo>
                <a:lnTo>
                  <a:pt x="826096" y="1233647"/>
                </a:lnTo>
                <a:lnTo>
                  <a:pt x="855329" y="1200904"/>
                </a:lnTo>
                <a:lnTo>
                  <a:pt x="860335" y="1199959"/>
                </a:lnTo>
                <a:lnTo>
                  <a:pt x="870667" y="1200064"/>
                </a:lnTo>
                <a:lnTo>
                  <a:pt x="903195" y="1228897"/>
                </a:lnTo>
                <a:lnTo>
                  <a:pt x="904208" y="1244172"/>
                </a:lnTo>
                <a:lnTo>
                  <a:pt x="903225" y="1249170"/>
                </a:lnTo>
                <a:lnTo>
                  <a:pt x="875255" y="1277162"/>
                </a:lnTo>
                <a:lnTo>
                  <a:pt x="870257" y="1278149"/>
                </a:lnTo>
                <a:close/>
              </a:path>
              <a:path w="904875" h="1678305">
                <a:moveTo>
                  <a:pt x="44245" y="1677787"/>
                </a:moveTo>
                <a:lnTo>
                  <a:pt x="33884" y="1677787"/>
                </a:lnTo>
                <a:lnTo>
                  <a:pt x="28901" y="1676796"/>
                </a:lnTo>
                <a:lnTo>
                  <a:pt x="991" y="1648885"/>
                </a:lnTo>
                <a:lnTo>
                  <a:pt x="0" y="1643902"/>
                </a:lnTo>
                <a:lnTo>
                  <a:pt x="0" y="1633541"/>
                </a:lnTo>
                <a:lnTo>
                  <a:pt x="28901" y="1600648"/>
                </a:lnTo>
                <a:lnTo>
                  <a:pt x="33884" y="1599656"/>
                </a:lnTo>
                <a:lnTo>
                  <a:pt x="39065" y="1599656"/>
                </a:lnTo>
                <a:lnTo>
                  <a:pt x="39065" y="1599856"/>
                </a:lnTo>
                <a:lnTo>
                  <a:pt x="44229" y="1599856"/>
                </a:lnTo>
                <a:lnTo>
                  <a:pt x="77093" y="1628596"/>
                </a:lnTo>
                <a:lnTo>
                  <a:pt x="78130" y="1643902"/>
                </a:lnTo>
                <a:lnTo>
                  <a:pt x="77138" y="1648885"/>
                </a:lnTo>
                <a:lnTo>
                  <a:pt x="49229" y="1676796"/>
                </a:lnTo>
                <a:lnTo>
                  <a:pt x="44245" y="1677787"/>
                </a:lnTo>
                <a:close/>
              </a:path>
              <a:path w="904875" h="1678305">
                <a:moveTo>
                  <a:pt x="457477" y="1677787"/>
                </a:moveTo>
                <a:lnTo>
                  <a:pt x="447117" y="1677787"/>
                </a:lnTo>
                <a:lnTo>
                  <a:pt x="442133" y="1676796"/>
                </a:lnTo>
                <a:lnTo>
                  <a:pt x="414223" y="1648885"/>
                </a:lnTo>
                <a:lnTo>
                  <a:pt x="413232" y="1643902"/>
                </a:lnTo>
                <a:lnTo>
                  <a:pt x="413232" y="1633541"/>
                </a:lnTo>
                <a:lnTo>
                  <a:pt x="442133" y="1600647"/>
                </a:lnTo>
                <a:lnTo>
                  <a:pt x="447117" y="1599656"/>
                </a:lnTo>
                <a:lnTo>
                  <a:pt x="452297" y="1599656"/>
                </a:lnTo>
                <a:lnTo>
                  <a:pt x="452297" y="1599856"/>
                </a:lnTo>
                <a:lnTo>
                  <a:pt x="457461" y="1599856"/>
                </a:lnTo>
                <a:lnTo>
                  <a:pt x="490326" y="1628596"/>
                </a:lnTo>
                <a:lnTo>
                  <a:pt x="491362" y="1643902"/>
                </a:lnTo>
                <a:lnTo>
                  <a:pt x="490371" y="1648885"/>
                </a:lnTo>
                <a:lnTo>
                  <a:pt x="462460" y="1676796"/>
                </a:lnTo>
                <a:lnTo>
                  <a:pt x="457477" y="1677787"/>
                </a:lnTo>
                <a:close/>
              </a:path>
              <a:path w="904875" h="1678305">
                <a:moveTo>
                  <a:pt x="870257" y="1677794"/>
                </a:moveTo>
                <a:lnTo>
                  <a:pt x="833742" y="1662549"/>
                </a:lnTo>
                <a:lnTo>
                  <a:pt x="826061" y="1643816"/>
                </a:lnTo>
                <a:lnTo>
                  <a:pt x="826096" y="1633292"/>
                </a:lnTo>
                <a:lnTo>
                  <a:pt x="855329" y="1600549"/>
                </a:lnTo>
                <a:lnTo>
                  <a:pt x="860335" y="1599603"/>
                </a:lnTo>
                <a:lnTo>
                  <a:pt x="865530" y="1599656"/>
                </a:lnTo>
                <a:lnTo>
                  <a:pt x="865530" y="1599856"/>
                </a:lnTo>
                <a:lnTo>
                  <a:pt x="870649" y="1599908"/>
                </a:lnTo>
                <a:lnTo>
                  <a:pt x="903149" y="1628580"/>
                </a:lnTo>
                <a:lnTo>
                  <a:pt x="904208" y="1643816"/>
                </a:lnTo>
                <a:lnTo>
                  <a:pt x="903225" y="1648815"/>
                </a:lnTo>
                <a:lnTo>
                  <a:pt x="875255" y="1676806"/>
                </a:lnTo>
                <a:lnTo>
                  <a:pt x="870257" y="1677794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B1B6A-4415-6F5C-6B06-BB26768E1004}"/>
              </a:ext>
            </a:extLst>
          </p:cNvPr>
          <p:cNvSpPr txBox="1"/>
          <p:nvPr/>
        </p:nvSpPr>
        <p:spPr>
          <a:xfrm>
            <a:off x="2694600" y="1274419"/>
            <a:ext cx="91531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rgbClr val="C00000"/>
                </a:solidFill>
              </a:rPr>
              <a:t>Objectif 5</a:t>
            </a:r>
            <a:r>
              <a:rPr lang="fr-FR" sz="4800" b="1" dirty="0"/>
              <a:t>: Implémentation de la Commande à Distance par Smartphone.</a:t>
            </a:r>
            <a:endParaRPr lang="en-US" sz="4400" b="1" dirty="0"/>
          </a:p>
        </p:txBody>
      </p:sp>
      <p:grpSp>
        <p:nvGrpSpPr>
          <p:cNvPr id="17" name="object 8">
            <a:extLst>
              <a:ext uri="{FF2B5EF4-FFF2-40B4-BE49-F238E27FC236}">
                <a16:creationId xmlns:a16="http://schemas.microsoft.com/office/drawing/2014/main" id="{83F458BA-6A4D-8EE5-608B-DA9A5BD207DF}"/>
              </a:ext>
            </a:extLst>
          </p:cNvPr>
          <p:cNvGrpSpPr/>
          <p:nvPr/>
        </p:nvGrpSpPr>
        <p:grpSpPr>
          <a:xfrm>
            <a:off x="41803" y="0"/>
            <a:ext cx="2544918" cy="10287000"/>
            <a:chOff x="0" y="0"/>
            <a:chExt cx="1543050" cy="10287000"/>
          </a:xfrm>
        </p:grpSpPr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E76E3788-36B9-5CB0-A975-B6CC5C29DFF2}"/>
                </a:ext>
              </a:extLst>
            </p:cNvPr>
            <p:cNvSpPr/>
            <p:nvPr/>
          </p:nvSpPr>
          <p:spPr>
            <a:xfrm>
              <a:off x="0" y="0"/>
              <a:ext cx="1543050" cy="10287000"/>
            </a:xfrm>
            <a:custGeom>
              <a:avLst/>
              <a:gdLst/>
              <a:ahLst/>
              <a:cxnLst/>
              <a:rect l="l" t="t" r="r" b="b"/>
              <a:pathLst>
                <a:path w="1543050" h="10287000">
                  <a:moveTo>
                    <a:pt x="0" y="10287000"/>
                  </a:moveTo>
                  <a:lnTo>
                    <a:pt x="0" y="0"/>
                  </a:lnTo>
                  <a:lnTo>
                    <a:pt x="1543049" y="0"/>
                  </a:lnTo>
                  <a:lnTo>
                    <a:pt x="1543049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1B5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D84927BF-6122-84D6-4C00-A3FF75E85974}"/>
                </a:ext>
              </a:extLst>
            </p:cNvPr>
            <p:cNvSpPr/>
            <p:nvPr/>
          </p:nvSpPr>
          <p:spPr>
            <a:xfrm>
              <a:off x="1227773" y="4163621"/>
              <a:ext cx="110489" cy="2819400"/>
            </a:xfrm>
            <a:custGeom>
              <a:avLst/>
              <a:gdLst/>
              <a:ahLst/>
              <a:cxnLst/>
              <a:rect l="l" t="t" r="r" b="b"/>
              <a:pathLst>
                <a:path w="110490" h="2819400">
                  <a:moveTo>
                    <a:pt x="110236" y="2819206"/>
                  </a:moveTo>
                  <a:lnTo>
                    <a:pt x="0" y="2819206"/>
                  </a:lnTo>
                  <a:lnTo>
                    <a:pt x="0" y="0"/>
                  </a:lnTo>
                  <a:lnTo>
                    <a:pt x="110236" y="0"/>
                  </a:lnTo>
                  <a:lnTo>
                    <a:pt x="110236" y="2819206"/>
                  </a:lnTo>
                  <a:close/>
                </a:path>
              </a:pathLst>
            </a:custGeom>
            <a:solidFill>
              <a:srgbClr val="FD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9A9FA53-FA30-4B51-4850-B44F944CD4B0}"/>
              </a:ext>
            </a:extLst>
          </p:cNvPr>
          <p:cNvSpPr txBox="1"/>
          <p:nvPr/>
        </p:nvSpPr>
        <p:spPr>
          <a:xfrm>
            <a:off x="2845470" y="3910544"/>
            <a:ext cx="893620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accent6">
                    <a:lumMod val="75000"/>
                  </a:schemeClr>
                </a:solidFill>
              </a:rPr>
              <a:t>5.1. Développement de l'application    mobile</a:t>
            </a:r>
          </a:p>
          <a:p>
            <a:endParaRPr lang="fr-FR" sz="44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4400" b="1" dirty="0">
                <a:solidFill>
                  <a:schemeClr val="accent6">
                    <a:lumMod val="75000"/>
                  </a:schemeClr>
                </a:solidFill>
              </a:rPr>
              <a:t>5.2. Test de la commande à distance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43E8585B-731A-0422-B852-C41517100AAC}"/>
              </a:ext>
            </a:extLst>
          </p:cNvPr>
          <p:cNvSpPr/>
          <p:nvPr/>
        </p:nvSpPr>
        <p:spPr>
          <a:xfrm>
            <a:off x="11758785" y="1449382"/>
            <a:ext cx="6064481" cy="4949981"/>
          </a:xfrm>
          <a:custGeom>
            <a:avLst/>
            <a:gdLst/>
            <a:ahLst/>
            <a:cxnLst/>
            <a:rect l="l" t="t" r="r" b="b"/>
            <a:pathLst>
              <a:path w="3086100" h="10287000">
                <a:moveTo>
                  <a:pt x="0" y="0"/>
                </a:moveTo>
                <a:lnTo>
                  <a:pt x="3086099" y="0"/>
                </a:lnTo>
                <a:lnTo>
                  <a:pt x="30860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rgbClr val="2268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8BA79B-3D92-8FE5-87CB-A3B8904CA9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747637" y="2077504"/>
            <a:ext cx="4315828" cy="42263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383DC4-CB45-1CE4-F168-EF6A0219EA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780120" y="1610341"/>
            <a:ext cx="1626560" cy="888442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A66502C-26C0-9327-3892-2BDF041EF5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689179" y="9752012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42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132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>
              <a:solidFill>
                <a:srgbClr val="E2AC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2087216" y="250365"/>
            <a:ext cx="15409712" cy="1907224"/>
          </a:xfrm>
          <a:prstGeom prst="rect">
            <a:avLst/>
          </a:prstGeom>
          <a:solidFill>
            <a:srgbClr val="006600"/>
          </a:solidFill>
          <a:ln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E9CE-8528-2FC5-7840-5AC42022316F}"/>
              </a:ext>
            </a:extLst>
          </p:cNvPr>
          <p:cNvSpPr txBox="1"/>
          <p:nvPr/>
        </p:nvSpPr>
        <p:spPr>
          <a:xfrm>
            <a:off x="3887416" y="351822"/>
            <a:ext cx="1152128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Objectif 5</a:t>
            </a: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Implémentation de la Commande à Distance par Smartphone.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31D8A860-848D-5ED1-D2FE-05AE4637CAD6}"/>
              </a:ext>
            </a:extLst>
          </p:cNvPr>
          <p:cNvSpPr/>
          <p:nvPr/>
        </p:nvSpPr>
        <p:spPr>
          <a:xfrm>
            <a:off x="3031460" y="2328138"/>
            <a:ext cx="13521224" cy="7180690"/>
          </a:xfrm>
          <a:prstGeom prst="irregularSeal1">
            <a:avLst/>
          </a:prstGeom>
          <a:solidFill>
            <a:srgbClr val="005E00"/>
          </a:solidFill>
          <a:ln>
            <a:solidFill>
              <a:srgbClr val="005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400" b="1" dirty="0">
                <a:solidFill>
                  <a:srgbClr val="FFC000"/>
                </a:solidFill>
              </a:rPr>
              <a:t>En raison de contraintes de temps, je ne peux pas encore inclure la commande à distance. Néanmoins, je la garde en perspective pour les futures améliorations du projet.</a:t>
            </a:r>
            <a:endParaRPr lang="en-US" sz="3400" b="1" dirty="0">
              <a:solidFill>
                <a:srgbClr val="FFC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5F12BD-4CA8-FBBC-C59B-3A50D0CD11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83960" y="7022094"/>
            <a:ext cx="2520280" cy="1873535"/>
          </a:xfrm>
          <a:prstGeom prst="rect">
            <a:avLst/>
          </a:prstGeom>
        </p:spPr>
      </p:pic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BCEB0A63-FDE0-751D-8462-C400454CB3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43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726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5798360" y="7646755"/>
            <a:ext cx="2047799" cy="2105257"/>
          </a:xfrm>
          <a:custGeom>
            <a:avLst/>
            <a:gdLst/>
            <a:ahLst/>
            <a:cxnLst/>
            <a:rect l="l" t="t" r="r" b="b"/>
            <a:pathLst>
              <a:path w="1731644" h="1274445">
                <a:moveTo>
                  <a:pt x="44210" y="78161"/>
                </a:moveTo>
                <a:lnTo>
                  <a:pt x="7741" y="63009"/>
                </a:lnTo>
                <a:lnTo>
                  <a:pt x="0" y="44275"/>
                </a:lnTo>
                <a:lnTo>
                  <a:pt x="4" y="33841"/>
                </a:lnTo>
                <a:lnTo>
                  <a:pt x="28989" y="992"/>
                </a:lnTo>
                <a:lnTo>
                  <a:pt x="33977" y="13"/>
                </a:lnTo>
                <a:lnTo>
                  <a:pt x="44332" y="39"/>
                </a:lnTo>
                <a:lnTo>
                  <a:pt x="77138" y="28944"/>
                </a:lnTo>
                <a:lnTo>
                  <a:pt x="78126" y="44275"/>
                </a:lnTo>
                <a:lnTo>
                  <a:pt x="77133" y="49260"/>
                </a:lnTo>
                <a:lnTo>
                  <a:pt x="49197" y="77173"/>
                </a:lnTo>
                <a:lnTo>
                  <a:pt x="44210" y="78161"/>
                </a:lnTo>
                <a:close/>
              </a:path>
              <a:path w="1731644" h="1274445">
                <a:moveTo>
                  <a:pt x="457443" y="78161"/>
                </a:moveTo>
                <a:lnTo>
                  <a:pt x="420974" y="63009"/>
                </a:lnTo>
                <a:lnTo>
                  <a:pt x="413232" y="44275"/>
                </a:lnTo>
                <a:lnTo>
                  <a:pt x="413237" y="33841"/>
                </a:lnTo>
                <a:lnTo>
                  <a:pt x="442221" y="992"/>
                </a:lnTo>
                <a:lnTo>
                  <a:pt x="447210" y="13"/>
                </a:lnTo>
                <a:lnTo>
                  <a:pt x="457564" y="39"/>
                </a:lnTo>
                <a:lnTo>
                  <a:pt x="490370" y="28944"/>
                </a:lnTo>
                <a:lnTo>
                  <a:pt x="491358" y="44275"/>
                </a:lnTo>
                <a:lnTo>
                  <a:pt x="490366" y="49260"/>
                </a:lnTo>
                <a:lnTo>
                  <a:pt x="462429" y="77173"/>
                </a:lnTo>
                <a:lnTo>
                  <a:pt x="457443" y="78161"/>
                </a:lnTo>
                <a:close/>
              </a:path>
              <a:path w="1731644" h="1274445">
                <a:moveTo>
                  <a:pt x="870706" y="78157"/>
                </a:moveTo>
                <a:lnTo>
                  <a:pt x="860345" y="78157"/>
                </a:lnTo>
                <a:lnTo>
                  <a:pt x="855362" y="77165"/>
                </a:lnTo>
                <a:lnTo>
                  <a:pt x="827451" y="49255"/>
                </a:lnTo>
                <a:lnTo>
                  <a:pt x="826460" y="44272"/>
                </a:lnTo>
                <a:lnTo>
                  <a:pt x="826460" y="33911"/>
                </a:lnTo>
                <a:lnTo>
                  <a:pt x="855362" y="1017"/>
                </a:lnTo>
                <a:lnTo>
                  <a:pt x="860345" y="26"/>
                </a:lnTo>
                <a:lnTo>
                  <a:pt x="870706" y="26"/>
                </a:lnTo>
                <a:lnTo>
                  <a:pt x="903599" y="28928"/>
                </a:lnTo>
                <a:lnTo>
                  <a:pt x="904591" y="33911"/>
                </a:lnTo>
                <a:lnTo>
                  <a:pt x="904591" y="44272"/>
                </a:lnTo>
                <a:lnTo>
                  <a:pt x="875689" y="77165"/>
                </a:lnTo>
                <a:lnTo>
                  <a:pt x="870706" y="78157"/>
                </a:lnTo>
                <a:close/>
              </a:path>
              <a:path w="1731644" h="1274445">
                <a:moveTo>
                  <a:pt x="1284138" y="78157"/>
                </a:moveTo>
                <a:lnTo>
                  <a:pt x="1273777" y="78157"/>
                </a:lnTo>
                <a:lnTo>
                  <a:pt x="1268794" y="77165"/>
                </a:lnTo>
                <a:lnTo>
                  <a:pt x="1240883" y="49255"/>
                </a:lnTo>
                <a:lnTo>
                  <a:pt x="1239892" y="44272"/>
                </a:lnTo>
                <a:lnTo>
                  <a:pt x="1239892" y="33911"/>
                </a:lnTo>
                <a:lnTo>
                  <a:pt x="1268794" y="1017"/>
                </a:lnTo>
                <a:lnTo>
                  <a:pt x="1273777" y="26"/>
                </a:lnTo>
                <a:lnTo>
                  <a:pt x="1284138" y="26"/>
                </a:lnTo>
                <a:lnTo>
                  <a:pt x="1317031" y="28928"/>
                </a:lnTo>
                <a:lnTo>
                  <a:pt x="1318023" y="33911"/>
                </a:lnTo>
                <a:lnTo>
                  <a:pt x="1318023" y="44272"/>
                </a:lnTo>
                <a:lnTo>
                  <a:pt x="1289121" y="77165"/>
                </a:lnTo>
                <a:lnTo>
                  <a:pt x="1284138" y="78157"/>
                </a:lnTo>
                <a:close/>
              </a:path>
              <a:path w="1731644" h="1274445">
                <a:moveTo>
                  <a:pt x="1697370" y="78157"/>
                </a:moveTo>
                <a:lnTo>
                  <a:pt x="1687010" y="78157"/>
                </a:lnTo>
                <a:lnTo>
                  <a:pt x="1682026" y="77165"/>
                </a:lnTo>
                <a:lnTo>
                  <a:pt x="1654116" y="49255"/>
                </a:lnTo>
                <a:lnTo>
                  <a:pt x="1653125" y="44272"/>
                </a:lnTo>
                <a:lnTo>
                  <a:pt x="1653128" y="33894"/>
                </a:lnTo>
                <a:lnTo>
                  <a:pt x="1682026" y="1017"/>
                </a:lnTo>
                <a:lnTo>
                  <a:pt x="1697188" y="0"/>
                </a:lnTo>
                <a:lnTo>
                  <a:pt x="1702192" y="972"/>
                </a:lnTo>
                <a:lnTo>
                  <a:pt x="1730264" y="28928"/>
                </a:lnTo>
                <a:lnTo>
                  <a:pt x="1731256" y="33894"/>
                </a:lnTo>
                <a:lnTo>
                  <a:pt x="1731255" y="44272"/>
                </a:lnTo>
                <a:lnTo>
                  <a:pt x="1702353" y="77165"/>
                </a:lnTo>
                <a:lnTo>
                  <a:pt x="1697370" y="78157"/>
                </a:lnTo>
                <a:close/>
              </a:path>
              <a:path w="1731644" h="1274445">
                <a:moveTo>
                  <a:pt x="44210" y="477805"/>
                </a:moveTo>
                <a:lnTo>
                  <a:pt x="7741" y="462654"/>
                </a:lnTo>
                <a:lnTo>
                  <a:pt x="0" y="443919"/>
                </a:lnTo>
                <a:lnTo>
                  <a:pt x="4" y="433486"/>
                </a:lnTo>
                <a:lnTo>
                  <a:pt x="28989" y="400637"/>
                </a:lnTo>
                <a:lnTo>
                  <a:pt x="33977" y="399657"/>
                </a:lnTo>
                <a:lnTo>
                  <a:pt x="44332" y="399684"/>
                </a:lnTo>
                <a:lnTo>
                  <a:pt x="77138" y="428589"/>
                </a:lnTo>
                <a:lnTo>
                  <a:pt x="78126" y="443919"/>
                </a:lnTo>
                <a:lnTo>
                  <a:pt x="77133" y="448905"/>
                </a:lnTo>
                <a:lnTo>
                  <a:pt x="49197" y="476817"/>
                </a:lnTo>
                <a:lnTo>
                  <a:pt x="44210" y="477805"/>
                </a:lnTo>
                <a:close/>
              </a:path>
              <a:path w="1731644" h="1274445">
                <a:moveTo>
                  <a:pt x="457443" y="477805"/>
                </a:moveTo>
                <a:lnTo>
                  <a:pt x="420974" y="462654"/>
                </a:lnTo>
                <a:lnTo>
                  <a:pt x="413232" y="443919"/>
                </a:lnTo>
                <a:lnTo>
                  <a:pt x="413237" y="433486"/>
                </a:lnTo>
                <a:lnTo>
                  <a:pt x="442221" y="400637"/>
                </a:lnTo>
                <a:lnTo>
                  <a:pt x="447210" y="399657"/>
                </a:lnTo>
                <a:lnTo>
                  <a:pt x="457565" y="399684"/>
                </a:lnTo>
                <a:lnTo>
                  <a:pt x="490370" y="428589"/>
                </a:lnTo>
                <a:lnTo>
                  <a:pt x="491358" y="443919"/>
                </a:lnTo>
                <a:lnTo>
                  <a:pt x="490366" y="448905"/>
                </a:lnTo>
                <a:lnTo>
                  <a:pt x="462429" y="476817"/>
                </a:lnTo>
                <a:lnTo>
                  <a:pt x="457443" y="477805"/>
                </a:lnTo>
                <a:close/>
              </a:path>
              <a:path w="1731644" h="1274445">
                <a:moveTo>
                  <a:pt x="870706" y="477801"/>
                </a:moveTo>
                <a:lnTo>
                  <a:pt x="860345" y="477801"/>
                </a:lnTo>
                <a:lnTo>
                  <a:pt x="855362" y="476810"/>
                </a:lnTo>
                <a:lnTo>
                  <a:pt x="827451" y="448899"/>
                </a:lnTo>
                <a:lnTo>
                  <a:pt x="826460" y="443916"/>
                </a:lnTo>
                <a:lnTo>
                  <a:pt x="826460" y="433556"/>
                </a:lnTo>
                <a:lnTo>
                  <a:pt x="855362" y="400662"/>
                </a:lnTo>
                <a:lnTo>
                  <a:pt x="860345" y="399671"/>
                </a:lnTo>
                <a:lnTo>
                  <a:pt x="870706" y="399671"/>
                </a:lnTo>
                <a:lnTo>
                  <a:pt x="903599" y="428572"/>
                </a:lnTo>
                <a:lnTo>
                  <a:pt x="904590" y="433556"/>
                </a:lnTo>
                <a:lnTo>
                  <a:pt x="904590" y="443916"/>
                </a:lnTo>
                <a:lnTo>
                  <a:pt x="875689" y="476810"/>
                </a:lnTo>
                <a:lnTo>
                  <a:pt x="870706" y="477801"/>
                </a:lnTo>
                <a:close/>
              </a:path>
              <a:path w="1731644" h="1274445">
                <a:moveTo>
                  <a:pt x="1284138" y="477801"/>
                </a:moveTo>
                <a:lnTo>
                  <a:pt x="1273777" y="477801"/>
                </a:lnTo>
                <a:lnTo>
                  <a:pt x="1268794" y="476810"/>
                </a:lnTo>
                <a:lnTo>
                  <a:pt x="1240883" y="448899"/>
                </a:lnTo>
                <a:lnTo>
                  <a:pt x="1239892" y="443916"/>
                </a:lnTo>
                <a:lnTo>
                  <a:pt x="1239892" y="433556"/>
                </a:lnTo>
                <a:lnTo>
                  <a:pt x="1268794" y="400662"/>
                </a:lnTo>
                <a:lnTo>
                  <a:pt x="1273777" y="399671"/>
                </a:lnTo>
                <a:lnTo>
                  <a:pt x="1284138" y="399671"/>
                </a:lnTo>
                <a:lnTo>
                  <a:pt x="1317031" y="428572"/>
                </a:lnTo>
                <a:lnTo>
                  <a:pt x="1318023" y="433556"/>
                </a:lnTo>
                <a:lnTo>
                  <a:pt x="1318023" y="443916"/>
                </a:lnTo>
                <a:lnTo>
                  <a:pt x="1289121" y="476810"/>
                </a:lnTo>
                <a:lnTo>
                  <a:pt x="1284138" y="477801"/>
                </a:lnTo>
                <a:close/>
              </a:path>
              <a:path w="1731644" h="1274445">
                <a:moveTo>
                  <a:pt x="1697370" y="477801"/>
                </a:moveTo>
                <a:lnTo>
                  <a:pt x="1687010" y="477801"/>
                </a:lnTo>
                <a:lnTo>
                  <a:pt x="1682026" y="476810"/>
                </a:lnTo>
                <a:lnTo>
                  <a:pt x="1654116" y="448899"/>
                </a:lnTo>
                <a:lnTo>
                  <a:pt x="1653125" y="443916"/>
                </a:lnTo>
                <a:lnTo>
                  <a:pt x="1653128" y="433538"/>
                </a:lnTo>
                <a:lnTo>
                  <a:pt x="1682026" y="400662"/>
                </a:lnTo>
                <a:lnTo>
                  <a:pt x="1697188" y="399644"/>
                </a:lnTo>
                <a:lnTo>
                  <a:pt x="1702192" y="400616"/>
                </a:lnTo>
                <a:lnTo>
                  <a:pt x="1730264" y="428572"/>
                </a:lnTo>
                <a:lnTo>
                  <a:pt x="1731255" y="433538"/>
                </a:lnTo>
                <a:lnTo>
                  <a:pt x="1731255" y="443916"/>
                </a:lnTo>
                <a:lnTo>
                  <a:pt x="1702353" y="476810"/>
                </a:lnTo>
                <a:lnTo>
                  <a:pt x="1697370" y="477801"/>
                </a:lnTo>
                <a:close/>
              </a:path>
              <a:path w="1731644" h="1274445">
                <a:moveTo>
                  <a:pt x="43935" y="877984"/>
                </a:moveTo>
                <a:lnTo>
                  <a:pt x="7630" y="862647"/>
                </a:lnTo>
                <a:lnTo>
                  <a:pt x="24" y="833510"/>
                </a:lnTo>
                <a:lnTo>
                  <a:pt x="1037" y="828539"/>
                </a:lnTo>
                <a:lnTo>
                  <a:pt x="29011" y="800777"/>
                </a:lnTo>
                <a:lnTo>
                  <a:pt x="33989" y="799802"/>
                </a:lnTo>
                <a:lnTo>
                  <a:pt x="44367" y="799828"/>
                </a:lnTo>
                <a:lnTo>
                  <a:pt x="77229" y="829057"/>
                </a:lnTo>
                <a:lnTo>
                  <a:pt x="78073" y="844451"/>
                </a:lnTo>
                <a:lnTo>
                  <a:pt x="77034" y="849416"/>
                </a:lnTo>
                <a:lnTo>
                  <a:pt x="48918" y="877034"/>
                </a:lnTo>
                <a:lnTo>
                  <a:pt x="43935" y="877984"/>
                </a:lnTo>
                <a:close/>
              </a:path>
              <a:path w="1731644" h="1274445">
                <a:moveTo>
                  <a:pt x="447140" y="877950"/>
                </a:moveTo>
                <a:lnTo>
                  <a:pt x="414213" y="849022"/>
                </a:lnTo>
                <a:lnTo>
                  <a:pt x="413223" y="844033"/>
                </a:lnTo>
                <a:lnTo>
                  <a:pt x="413241" y="833617"/>
                </a:lnTo>
                <a:lnTo>
                  <a:pt x="442216" y="800782"/>
                </a:lnTo>
                <a:lnTo>
                  <a:pt x="447207" y="799802"/>
                </a:lnTo>
                <a:lnTo>
                  <a:pt x="457556" y="799828"/>
                </a:lnTo>
                <a:lnTo>
                  <a:pt x="490352" y="828673"/>
                </a:lnTo>
                <a:lnTo>
                  <a:pt x="491358" y="844033"/>
                </a:lnTo>
                <a:lnTo>
                  <a:pt x="490391" y="848957"/>
                </a:lnTo>
                <a:lnTo>
                  <a:pt x="462500" y="876943"/>
                </a:lnTo>
                <a:lnTo>
                  <a:pt x="447140" y="877950"/>
                </a:lnTo>
                <a:close/>
              </a:path>
              <a:path w="1731644" h="1274445">
                <a:moveTo>
                  <a:pt x="870430" y="877980"/>
                </a:moveTo>
                <a:lnTo>
                  <a:pt x="834128" y="862689"/>
                </a:lnTo>
                <a:lnTo>
                  <a:pt x="826480" y="833579"/>
                </a:lnTo>
                <a:lnTo>
                  <a:pt x="827483" y="828610"/>
                </a:lnTo>
                <a:lnTo>
                  <a:pt x="855384" y="800802"/>
                </a:lnTo>
                <a:lnTo>
                  <a:pt x="860356" y="799815"/>
                </a:lnTo>
                <a:lnTo>
                  <a:pt x="870743" y="799815"/>
                </a:lnTo>
                <a:lnTo>
                  <a:pt x="903691" y="829041"/>
                </a:lnTo>
                <a:lnTo>
                  <a:pt x="904552" y="833579"/>
                </a:lnTo>
                <a:lnTo>
                  <a:pt x="904538" y="844448"/>
                </a:lnTo>
                <a:lnTo>
                  <a:pt x="875410" y="877026"/>
                </a:lnTo>
                <a:lnTo>
                  <a:pt x="870430" y="877980"/>
                </a:lnTo>
                <a:close/>
              </a:path>
              <a:path w="1731644" h="1274445">
                <a:moveTo>
                  <a:pt x="1273641" y="877954"/>
                </a:moveTo>
                <a:lnTo>
                  <a:pt x="1240694" y="849082"/>
                </a:lnTo>
                <a:lnTo>
                  <a:pt x="1239697" y="844097"/>
                </a:lnTo>
                <a:lnTo>
                  <a:pt x="1239709" y="833626"/>
                </a:lnTo>
                <a:lnTo>
                  <a:pt x="1268589" y="800807"/>
                </a:lnTo>
                <a:lnTo>
                  <a:pt x="1273575" y="799815"/>
                </a:lnTo>
                <a:lnTo>
                  <a:pt x="1278958" y="799815"/>
                </a:lnTo>
                <a:lnTo>
                  <a:pt x="1312872" y="819164"/>
                </a:lnTo>
                <a:lnTo>
                  <a:pt x="1317810" y="844097"/>
                </a:lnTo>
                <a:lnTo>
                  <a:pt x="1316857" y="848952"/>
                </a:lnTo>
                <a:lnTo>
                  <a:pt x="1288992" y="876936"/>
                </a:lnTo>
                <a:lnTo>
                  <a:pt x="1273641" y="877954"/>
                </a:lnTo>
                <a:close/>
              </a:path>
              <a:path w="1731644" h="1274445">
                <a:moveTo>
                  <a:pt x="1686874" y="877954"/>
                </a:moveTo>
                <a:lnTo>
                  <a:pt x="1653926" y="849082"/>
                </a:lnTo>
                <a:lnTo>
                  <a:pt x="1652930" y="844097"/>
                </a:lnTo>
                <a:lnTo>
                  <a:pt x="1652945" y="833608"/>
                </a:lnTo>
                <a:lnTo>
                  <a:pt x="1681843" y="800803"/>
                </a:lnTo>
                <a:lnTo>
                  <a:pt x="1686807" y="799815"/>
                </a:lnTo>
                <a:lnTo>
                  <a:pt x="1697162" y="799815"/>
                </a:lnTo>
                <a:lnTo>
                  <a:pt x="1730042" y="828636"/>
                </a:lnTo>
                <a:lnTo>
                  <a:pt x="1731043" y="844097"/>
                </a:lnTo>
                <a:lnTo>
                  <a:pt x="1730089" y="848952"/>
                </a:lnTo>
                <a:lnTo>
                  <a:pt x="1702224" y="876935"/>
                </a:lnTo>
                <a:lnTo>
                  <a:pt x="1686874" y="877954"/>
                </a:lnTo>
                <a:close/>
              </a:path>
              <a:path w="1731644" h="1274445">
                <a:moveTo>
                  <a:pt x="54471" y="1274432"/>
                </a:moveTo>
                <a:lnTo>
                  <a:pt x="23674" y="1274432"/>
                </a:lnTo>
                <a:lnTo>
                  <a:pt x="19096" y="1272498"/>
                </a:lnTo>
                <a:lnTo>
                  <a:pt x="24" y="1233154"/>
                </a:lnTo>
                <a:lnTo>
                  <a:pt x="1037" y="1228184"/>
                </a:lnTo>
                <a:lnTo>
                  <a:pt x="29011" y="1200422"/>
                </a:lnTo>
                <a:lnTo>
                  <a:pt x="33989" y="1199446"/>
                </a:lnTo>
                <a:lnTo>
                  <a:pt x="39160" y="1199459"/>
                </a:lnTo>
                <a:lnTo>
                  <a:pt x="39160" y="1199659"/>
                </a:lnTo>
                <a:lnTo>
                  <a:pt x="44349" y="1199672"/>
                </a:lnTo>
                <a:lnTo>
                  <a:pt x="77183" y="1228739"/>
                </a:lnTo>
                <a:lnTo>
                  <a:pt x="78073" y="1244096"/>
                </a:lnTo>
                <a:lnTo>
                  <a:pt x="77034" y="1249061"/>
                </a:lnTo>
                <a:lnTo>
                  <a:pt x="72984" y="1258578"/>
                </a:lnTo>
                <a:lnTo>
                  <a:pt x="70127" y="1262770"/>
                </a:lnTo>
                <a:lnTo>
                  <a:pt x="62748" y="1270018"/>
                </a:lnTo>
                <a:lnTo>
                  <a:pt x="58506" y="1272800"/>
                </a:lnTo>
                <a:lnTo>
                  <a:pt x="54471" y="1274432"/>
                </a:lnTo>
                <a:close/>
              </a:path>
              <a:path w="1731644" h="1274445">
                <a:moveTo>
                  <a:pt x="467688" y="1274432"/>
                </a:moveTo>
                <a:lnTo>
                  <a:pt x="436900" y="1274432"/>
                </a:lnTo>
                <a:lnTo>
                  <a:pt x="432518" y="1272611"/>
                </a:lnTo>
                <a:lnTo>
                  <a:pt x="413232" y="1243708"/>
                </a:lnTo>
                <a:lnTo>
                  <a:pt x="413237" y="1233275"/>
                </a:lnTo>
                <a:lnTo>
                  <a:pt x="442221" y="1200426"/>
                </a:lnTo>
                <a:lnTo>
                  <a:pt x="447210" y="1199446"/>
                </a:lnTo>
                <a:lnTo>
                  <a:pt x="452393" y="1199459"/>
                </a:lnTo>
                <a:lnTo>
                  <a:pt x="452393" y="1199659"/>
                </a:lnTo>
                <a:lnTo>
                  <a:pt x="457547" y="1199672"/>
                </a:lnTo>
                <a:lnTo>
                  <a:pt x="490325" y="1228415"/>
                </a:lnTo>
                <a:lnTo>
                  <a:pt x="491358" y="1243708"/>
                </a:lnTo>
                <a:lnTo>
                  <a:pt x="490366" y="1248694"/>
                </a:lnTo>
                <a:lnTo>
                  <a:pt x="486397" y="1258270"/>
                </a:lnTo>
                <a:lnTo>
                  <a:pt x="483571" y="1262496"/>
                </a:lnTo>
                <a:lnTo>
                  <a:pt x="476238" y="1269823"/>
                </a:lnTo>
                <a:lnTo>
                  <a:pt x="472009" y="1272645"/>
                </a:lnTo>
                <a:lnTo>
                  <a:pt x="467688" y="1274432"/>
                </a:lnTo>
                <a:close/>
              </a:path>
              <a:path w="1731644" h="1274445">
                <a:moveTo>
                  <a:pt x="880935" y="1274432"/>
                </a:moveTo>
                <a:lnTo>
                  <a:pt x="850138" y="1274432"/>
                </a:lnTo>
                <a:lnTo>
                  <a:pt x="845600" y="1272520"/>
                </a:lnTo>
                <a:lnTo>
                  <a:pt x="826480" y="1233224"/>
                </a:lnTo>
                <a:lnTo>
                  <a:pt x="827484" y="1228254"/>
                </a:lnTo>
                <a:lnTo>
                  <a:pt x="855384" y="1200447"/>
                </a:lnTo>
                <a:lnTo>
                  <a:pt x="865525" y="1199459"/>
                </a:lnTo>
                <a:lnTo>
                  <a:pt x="865525" y="1199659"/>
                </a:lnTo>
                <a:lnTo>
                  <a:pt x="870723" y="1199659"/>
                </a:lnTo>
                <a:lnTo>
                  <a:pt x="903645" y="1228723"/>
                </a:lnTo>
                <a:lnTo>
                  <a:pt x="904538" y="1244093"/>
                </a:lnTo>
                <a:lnTo>
                  <a:pt x="903500" y="1249055"/>
                </a:lnTo>
                <a:lnTo>
                  <a:pt x="899455" y="1258568"/>
                </a:lnTo>
                <a:lnTo>
                  <a:pt x="896600" y="1262758"/>
                </a:lnTo>
                <a:lnTo>
                  <a:pt x="889229" y="1270006"/>
                </a:lnTo>
                <a:lnTo>
                  <a:pt x="884990" y="1272788"/>
                </a:lnTo>
                <a:lnTo>
                  <a:pt x="880935" y="1274432"/>
                </a:lnTo>
                <a:close/>
              </a:path>
              <a:path w="1731644" h="1274445">
                <a:moveTo>
                  <a:pt x="1294152" y="1274432"/>
                </a:moveTo>
                <a:lnTo>
                  <a:pt x="1263363" y="1274432"/>
                </a:lnTo>
                <a:lnTo>
                  <a:pt x="1259022" y="1272633"/>
                </a:lnTo>
                <a:lnTo>
                  <a:pt x="1239692" y="1243705"/>
                </a:lnTo>
                <a:lnTo>
                  <a:pt x="1239692" y="1233344"/>
                </a:lnTo>
                <a:lnTo>
                  <a:pt x="1268594" y="1200451"/>
                </a:lnTo>
                <a:lnTo>
                  <a:pt x="1273577" y="1199459"/>
                </a:lnTo>
                <a:lnTo>
                  <a:pt x="1278758" y="1199459"/>
                </a:lnTo>
                <a:lnTo>
                  <a:pt x="1278958" y="1199659"/>
                </a:lnTo>
                <a:lnTo>
                  <a:pt x="1284103" y="1199685"/>
                </a:lnTo>
                <a:lnTo>
                  <a:pt x="1316793" y="1228431"/>
                </a:lnTo>
                <a:lnTo>
                  <a:pt x="1317823" y="1243705"/>
                </a:lnTo>
                <a:lnTo>
                  <a:pt x="1316832" y="1248688"/>
                </a:lnTo>
                <a:lnTo>
                  <a:pt x="1312867" y="1258260"/>
                </a:lnTo>
                <a:lnTo>
                  <a:pt x="1310044" y="1262485"/>
                </a:lnTo>
                <a:lnTo>
                  <a:pt x="1302718" y="1269811"/>
                </a:lnTo>
                <a:lnTo>
                  <a:pt x="1298493" y="1272633"/>
                </a:lnTo>
                <a:lnTo>
                  <a:pt x="1294152" y="1274432"/>
                </a:lnTo>
                <a:close/>
              </a:path>
              <a:path w="1731644" h="1274445">
                <a:moveTo>
                  <a:pt x="1707385" y="1274432"/>
                </a:moveTo>
                <a:lnTo>
                  <a:pt x="1676596" y="1274432"/>
                </a:lnTo>
                <a:lnTo>
                  <a:pt x="1672255" y="1272634"/>
                </a:lnTo>
                <a:lnTo>
                  <a:pt x="1652925" y="1243705"/>
                </a:lnTo>
                <a:lnTo>
                  <a:pt x="1652925" y="1233344"/>
                </a:lnTo>
                <a:lnTo>
                  <a:pt x="1681827" y="1200451"/>
                </a:lnTo>
                <a:lnTo>
                  <a:pt x="1686810" y="1199459"/>
                </a:lnTo>
                <a:lnTo>
                  <a:pt x="1691990" y="1199459"/>
                </a:lnTo>
                <a:lnTo>
                  <a:pt x="1691990" y="1199659"/>
                </a:lnTo>
                <a:lnTo>
                  <a:pt x="1697154" y="1199659"/>
                </a:lnTo>
                <a:lnTo>
                  <a:pt x="1730019" y="1228399"/>
                </a:lnTo>
                <a:lnTo>
                  <a:pt x="1731056" y="1243705"/>
                </a:lnTo>
                <a:lnTo>
                  <a:pt x="1730064" y="1248688"/>
                </a:lnTo>
                <a:lnTo>
                  <a:pt x="1726099" y="1258260"/>
                </a:lnTo>
                <a:lnTo>
                  <a:pt x="1723277" y="1262485"/>
                </a:lnTo>
                <a:lnTo>
                  <a:pt x="1715950" y="1269811"/>
                </a:lnTo>
                <a:lnTo>
                  <a:pt x="1711726" y="1272634"/>
                </a:lnTo>
                <a:lnTo>
                  <a:pt x="1707385" y="127443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8959" y="195491"/>
            <a:ext cx="904875" cy="1678305"/>
          </a:xfrm>
          <a:custGeom>
            <a:avLst/>
            <a:gdLst/>
            <a:ahLst/>
            <a:cxnLst/>
            <a:rect l="l" t="t" r="r" b="b"/>
            <a:pathLst>
              <a:path w="904875" h="1678305">
                <a:moveTo>
                  <a:pt x="44445" y="78210"/>
                </a:moveTo>
                <a:lnTo>
                  <a:pt x="34084" y="78210"/>
                </a:lnTo>
                <a:lnTo>
                  <a:pt x="29101" y="77218"/>
                </a:lnTo>
                <a:lnTo>
                  <a:pt x="1190" y="49308"/>
                </a:lnTo>
                <a:lnTo>
                  <a:pt x="199" y="44325"/>
                </a:lnTo>
                <a:lnTo>
                  <a:pt x="203" y="33947"/>
                </a:lnTo>
                <a:lnTo>
                  <a:pt x="29101" y="1070"/>
                </a:lnTo>
                <a:lnTo>
                  <a:pt x="44263" y="52"/>
                </a:lnTo>
                <a:lnTo>
                  <a:pt x="49266" y="1024"/>
                </a:lnTo>
                <a:lnTo>
                  <a:pt x="77339" y="28981"/>
                </a:lnTo>
                <a:lnTo>
                  <a:pt x="78330" y="33947"/>
                </a:lnTo>
                <a:lnTo>
                  <a:pt x="78330" y="44325"/>
                </a:lnTo>
                <a:lnTo>
                  <a:pt x="49428" y="77218"/>
                </a:lnTo>
                <a:lnTo>
                  <a:pt x="44445" y="78210"/>
                </a:lnTo>
                <a:close/>
              </a:path>
              <a:path w="904875" h="1678305">
                <a:moveTo>
                  <a:pt x="457677" y="78210"/>
                </a:moveTo>
                <a:lnTo>
                  <a:pt x="447316" y="78210"/>
                </a:lnTo>
                <a:lnTo>
                  <a:pt x="442333" y="77218"/>
                </a:lnTo>
                <a:lnTo>
                  <a:pt x="414423" y="49308"/>
                </a:lnTo>
                <a:lnTo>
                  <a:pt x="413431" y="44325"/>
                </a:lnTo>
                <a:lnTo>
                  <a:pt x="413435" y="33947"/>
                </a:lnTo>
                <a:lnTo>
                  <a:pt x="442333" y="1070"/>
                </a:lnTo>
                <a:lnTo>
                  <a:pt x="457495" y="52"/>
                </a:lnTo>
                <a:lnTo>
                  <a:pt x="462499" y="1024"/>
                </a:lnTo>
                <a:lnTo>
                  <a:pt x="490571" y="28981"/>
                </a:lnTo>
                <a:lnTo>
                  <a:pt x="491562" y="33947"/>
                </a:lnTo>
                <a:lnTo>
                  <a:pt x="491562" y="44325"/>
                </a:lnTo>
                <a:lnTo>
                  <a:pt x="462660" y="77218"/>
                </a:lnTo>
                <a:lnTo>
                  <a:pt x="457677" y="78210"/>
                </a:lnTo>
                <a:close/>
              </a:path>
              <a:path w="904875" h="1678305">
                <a:moveTo>
                  <a:pt x="869986" y="78248"/>
                </a:moveTo>
                <a:lnTo>
                  <a:pt x="833592" y="62769"/>
                </a:lnTo>
                <a:lnTo>
                  <a:pt x="826130" y="33481"/>
                </a:lnTo>
                <a:lnTo>
                  <a:pt x="827185" y="28500"/>
                </a:lnTo>
                <a:lnTo>
                  <a:pt x="855530" y="918"/>
                </a:lnTo>
                <a:lnTo>
                  <a:pt x="860538" y="0"/>
                </a:lnTo>
                <a:lnTo>
                  <a:pt x="865729" y="79"/>
                </a:lnTo>
                <a:lnTo>
                  <a:pt x="865530" y="79"/>
                </a:lnTo>
                <a:lnTo>
                  <a:pt x="870693" y="132"/>
                </a:lnTo>
                <a:lnTo>
                  <a:pt x="903263" y="29208"/>
                </a:lnTo>
                <a:lnTo>
                  <a:pt x="904222" y="34181"/>
                </a:lnTo>
                <a:lnTo>
                  <a:pt x="904168" y="44536"/>
                </a:lnTo>
                <a:lnTo>
                  <a:pt x="874988" y="77296"/>
                </a:lnTo>
                <a:lnTo>
                  <a:pt x="869986" y="78248"/>
                </a:lnTo>
                <a:close/>
              </a:path>
              <a:path w="904875" h="1678305">
                <a:moveTo>
                  <a:pt x="33949" y="478362"/>
                </a:moveTo>
                <a:lnTo>
                  <a:pt x="1001" y="449490"/>
                </a:lnTo>
                <a:lnTo>
                  <a:pt x="4" y="444505"/>
                </a:lnTo>
                <a:lnTo>
                  <a:pt x="20" y="434017"/>
                </a:lnTo>
                <a:lnTo>
                  <a:pt x="28917" y="401211"/>
                </a:lnTo>
                <a:lnTo>
                  <a:pt x="33881" y="400223"/>
                </a:lnTo>
                <a:lnTo>
                  <a:pt x="44237" y="400223"/>
                </a:lnTo>
                <a:lnTo>
                  <a:pt x="77116" y="429044"/>
                </a:lnTo>
                <a:lnTo>
                  <a:pt x="78117" y="434017"/>
                </a:lnTo>
                <a:lnTo>
                  <a:pt x="78117" y="444505"/>
                </a:lnTo>
                <a:lnTo>
                  <a:pt x="49299" y="477344"/>
                </a:lnTo>
                <a:lnTo>
                  <a:pt x="33949" y="478362"/>
                </a:lnTo>
                <a:close/>
              </a:path>
              <a:path w="904875" h="1678305">
                <a:moveTo>
                  <a:pt x="447181" y="478362"/>
                </a:moveTo>
                <a:lnTo>
                  <a:pt x="414233" y="449490"/>
                </a:lnTo>
                <a:lnTo>
                  <a:pt x="413237" y="444505"/>
                </a:lnTo>
                <a:lnTo>
                  <a:pt x="413252" y="434017"/>
                </a:lnTo>
                <a:lnTo>
                  <a:pt x="442150" y="401211"/>
                </a:lnTo>
                <a:lnTo>
                  <a:pt x="447114" y="400223"/>
                </a:lnTo>
                <a:lnTo>
                  <a:pt x="457469" y="400223"/>
                </a:lnTo>
                <a:lnTo>
                  <a:pt x="490349" y="429044"/>
                </a:lnTo>
                <a:lnTo>
                  <a:pt x="491350" y="444505"/>
                </a:lnTo>
                <a:lnTo>
                  <a:pt x="490396" y="449360"/>
                </a:lnTo>
                <a:lnTo>
                  <a:pt x="462532" y="477344"/>
                </a:lnTo>
                <a:lnTo>
                  <a:pt x="447181" y="478362"/>
                </a:lnTo>
                <a:close/>
              </a:path>
              <a:path w="904875" h="1678305">
                <a:moveTo>
                  <a:pt x="869912" y="478403"/>
                </a:moveTo>
                <a:lnTo>
                  <a:pt x="833602" y="462925"/>
                </a:lnTo>
                <a:lnTo>
                  <a:pt x="826122" y="433707"/>
                </a:lnTo>
                <a:lnTo>
                  <a:pt x="827164" y="428735"/>
                </a:lnTo>
                <a:lnTo>
                  <a:pt x="855357" y="401111"/>
                </a:lnTo>
                <a:lnTo>
                  <a:pt x="860350" y="400170"/>
                </a:lnTo>
                <a:lnTo>
                  <a:pt x="870710" y="400276"/>
                </a:lnTo>
                <a:lnTo>
                  <a:pt x="903308" y="429514"/>
                </a:lnTo>
                <a:lnTo>
                  <a:pt x="904249" y="434508"/>
                </a:lnTo>
                <a:lnTo>
                  <a:pt x="904142" y="444868"/>
                </a:lnTo>
                <a:lnTo>
                  <a:pt x="874905" y="477462"/>
                </a:lnTo>
                <a:lnTo>
                  <a:pt x="869912" y="478403"/>
                </a:lnTo>
                <a:close/>
              </a:path>
              <a:path w="904875" h="1678305">
                <a:moveTo>
                  <a:pt x="44245" y="877998"/>
                </a:moveTo>
                <a:lnTo>
                  <a:pt x="33884" y="877998"/>
                </a:lnTo>
                <a:lnTo>
                  <a:pt x="28901" y="877007"/>
                </a:lnTo>
                <a:lnTo>
                  <a:pt x="991" y="849096"/>
                </a:lnTo>
                <a:lnTo>
                  <a:pt x="0" y="844113"/>
                </a:lnTo>
                <a:lnTo>
                  <a:pt x="0" y="833753"/>
                </a:lnTo>
                <a:lnTo>
                  <a:pt x="28901" y="800859"/>
                </a:lnTo>
                <a:lnTo>
                  <a:pt x="33884" y="799868"/>
                </a:lnTo>
                <a:lnTo>
                  <a:pt x="39065" y="799868"/>
                </a:lnTo>
                <a:lnTo>
                  <a:pt x="39065" y="800067"/>
                </a:lnTo>
                <a:lnTo>
                  <a:pt x="44229" y="800067"/>
                </a:lnTo>
                <a:lnTo>
                  <a:pt x="77093" y="828807"/>
                </a:lnTo>
                <a:lnTo>
                  <a:pt x="78130" y="844113"/>
                </a:lnTo>
                <a:lnTo>
                  <a:pt x="77138" y="849096"/>
                </a:lnTo>
                <a:lnTo>
                  <a:pt x="49229" y="877007"/>
                </a:lnTo>
                <a:lnTo>
                  <a:pt x="44245" y="877998"/>
                </a:lnTo>
                <a:close/>
              </a:path>
              <a:path w="904875" h="1678305">
                <a:moveTo>
                  <a:pt x="457477" y="877998"/>
                </a:moveTo>
                <a:lnTo>
                  <a:pt x="447117" y="877998"/>
                </a:lnTo>
                <a:lnTo>
                  <a:pt x="442133" y="877007"/>
                </a:lnTo>
                <a:lnTo>
                  <a:pt x="414223" y="849096"/>
                </a:lnTo>
                <a:lnTo>
                  <a:pt x="413232" y="844113"/>
                </a:lnTo>
                <a:lnTo>
                  <a:pt x="413232" y="833753"/>
                </a:lnTo>
                <a:lnTo>
                  <a:pt x="442133" y="800859"/>
                </a:lnTo>
                <a:lnTo>
                  <a:pt x="447117" y="799868"/>
                </a:lnTo>
                <a:lnTo>
                  <a:pt x="452297" y="799868"/>
                </a:lnTo>
                <a:lnTo>
                  <a:pt x="452297" y="800067"/>
                </a:lnTo>
                <a:lnTo>
                  <a:pt x="457461" y="800067"/>
                </a:lnTo>
                <a:lnTo>
                  <a:pt x="490326" y="828807"/>
                </a:lnTo>
                <a:lnTo>
                  <a:pt x="491362" y="844113"/>
                </a:lnTo>
                <a:lnTo>
                  <a:pt x="490371" y="849096"/>
                </a:lnTo>
                <a:lnTo>
                  <a:pt x="462460" y="877007"/>
                </a:lnTo>
                <a:lnTo>
                  <a:pt x="457477" y="877998"/>
                </a:lnTo>
                <a:close/>
              </a:path>
              <a:path w="904875" h="1678305">
                <a:moveTo>
                  <a:pt x="869912" y="878047"/>
                </a:moveTo>
                <a:lnTo>
                  <a:pt x="833602" y="862570"/>
                </a:lnTo>
                <a:lnTo>
                  <a:pt x="826122" y="833352"/>
                </a:lnTo>
                <a:lnTo>
                  <a:pt x="827164" y="828379"/>
                </a:lnTo>
                <a:lnTo>
                  <a:pt x="855357" y="800755"/>
                </a:lnTo>
                <a:lnTo>
                  <a:pt x="860350" y="799815"/>
                </a:lnTo>
                <a:lnTo>
                  <a:pt x="865530" y="799868"/>
                </a:lnTo>
                <a:lnTo>
                  <a:pt x="865530" y="800067"/>
                </a:lnTo>
                <a:lnTo>
                  <a:pt x="870693" y="800120"/>
                </a:lnTo>
                <a:lnTo>
                  <a:pt x="903263" y="829196"/>
                </a:lnTo>
                <a:lnTo>
                  <a:pt x="904222" y="834169"/>
                </a:lnTo>
                <a:lnTo>
                  <a:pt x="904142" y="844512"/>
                </a:lnTo>
                <a:lnTo>
                  <a:pt x="874905" y="877107"/>
                </a:lnTo>
                <a:lnTo>
                  <a:pt x="869912" y="878047"/>
                </a:lnTo>
                <a:close/>
              </a:path>
              <a:path w="904875" h="1678305">
                <a:moveTo>
                  <a:pt x="33949" y="1278151"/>
                </a:moveTo>
                <a:lnTo>
                  <a:pt x="1001" y="1249279"/>
                </a:lnTo>
                <a:lnTo>
                  <a:pt x="5" y="1244294"/>
                </a:lnTo>
                <a:lnTo>
                  <a:pt x="20" y="1233805"/>
                </a:lnTo>
                <a:lnTo>
                  <a:pt x="28917" y="1201000"/>
                </a:lnTo>
                <a:lnTo>
                  <a:pt x="33882" y="1200012"/>
                </a:lnTo>
                <a:lnTo>
                  <a:pt x="44237" y="1200012"/>
                </a:lnTo>
                <a:lnTo>
                  <a:pt x="77116" y="1228833"/>
                </a:lnTo>
                <a:lnTo>
                  <a:pt x="78117" y="1233805"/>
                </a:lnTo>
                <a:lnTo>
                  <a:pt x="78117" y="1244294"/>
                </a:lnTo>
                <a:lnTo>
                  <a:pt x="49299" y="1277133"/>
                </a:lnTo>
                <a:lnTo>
                  <a:pt x="33949" y="1278151"/>
                </a:lnTo>
                <a:close/>
              </a:path>
              <a:path w="904875" h="1678305">
                <a:moveTo>
                  <a:pt x="447181" y="1278152"/>
                </a:moveTo>
                <a:lnTo>
                  <a:pt x="414233" y="1249279"/>
                </a:lnTo>
                <a:lnTo>
                  <a:pt x="413237" y="1244294"/>
                </a:lnTo>
                <a:lnTo>
                  <a:pt x="413252" y="1233805"/>
                </a:lnTo>
                <a:lnTo>
                  <a:pt x="442152" y="1201000"/>
                </a:lnTo>
                <a:lnTo>
                  <a:pt x="447114" y="1200012"/>
                </a:lnTo>
                <a:lnTo>
                  <a:pt x="457470" y="1200012"/>
                </a:lnTo>
                <a:lnTo>
                  <a:pt x="490349" y="1228833"/>
                </a:lnTo>
                <a:lnTo>
                  <a:pt x="491350" y="1244294"/>
                </a:lnTo>
                <a:lnTo>
                  <a:pt x="490396" y="1249149"/>
                </a:lnTo>
                <a:lnTo>
                  <a:pt x="462532" y="1277133"/>
                </a:lnTo>
                <a:lnTo>
                  <a:pt x="447181" y="1278152"/>
                </a:lnTo>
                <a:close/>
              </a:path>
              <a:path w="904875" h="1678305">
                <a:moveTo>
                  <a:pt x="870257" y="1278149"/>
                </a:moveTo>
                <a:lnTo>
                  <a:pt x="833742" y="1262904"/>
                </a:lnTo>
                <a:lnTo>
                  <a:pt x="826061" y="1244172"/>
                </a:lnTo>
                <a:lnTo>
                  <a:pt x="826096" y="1233647"/>
                </a:lnTo>
                <a:lnTo>
                  <a:pt x="855329" y="1200904"/>
                </a:lnTo>
                <a:lnTo>
                  <a:pt x="860335" y="1199959"/>
                </a:lnTo>
                <a:lnTo>
                  <a:pt x="870667" y="1200064"/>
                </a:lnTo>
                <a:lnTo>
                  <a:pt x="903195" y="1228897"/>
                </a:lnTo>
                <a:lnTo>
                  <a:pt x="904208" y="1244172"/>
                </a:lnTo>
                <a:lnTo>
                  <a:pt x="903225" y="1249170"/>
                </a:lnTo>
                <a:lnTo>
                  <a:pt x="875255" y="1277162"/>
                </a:lnTo>
                <a:lnTo>
                  <a:pt x="870257" y="1278149"/>
                </a:lnTo>
                <a:close/>
              </a:path>
              <a:path w="904875" h="1678305">
                <a:moveTo>
                  <a:pt x="44245" y="1677787"/>
                </a:moveTo>
                <a:lnTo>
                  <a:pt x="33884" y="1677787"/>
                </a:lnTo>
                <a:lnTo>
                  <a:pt x="28901" y="1676796"/>
                </a:lnTo>
                <a:lnTo>
                  <a:pt x="991" y="1648885"/>
                </a:lnTo>
                <a:lnTo>
                  <a:pt x="0" y="1643902"/>
                </a:lnTo>
                <a:lnTo>
                  <a:pt x="0" y="1633541"/>
                </a:lnTo>
                <a:lnTo>
                  <a:pt x="28901" y="1600648"/>
                </a:lnTo>
                <a:lnTo>
                  <a:pt x="33884" y="1599656"/>
                </a:lnTo>
                <a:lnTo>
                  <a:pt x="39065" y="1599656"/>
                </a:lnTo>
                <a:lnTo>
                  <a:pt x="39065" y="1599856"/>
                </a:lnTo>
                <a:lnTo>
                  <a:pt x="44229" y="1599856"/>
                </a:lnTo>
                <a:lnTo>
                  <a:pt x="77093" y="1628596"/>
                </a:lnTo>
                <a:lnTo>
                  <a:pt x="78130" y="1643902"/>
                </a:lnTo>
                <a:lnTo>
                  <a:pt x="77138" y="1648885"/>
                </a:lnTo>
                <a:lnTo>
                  <a:pt x="49229" y="1676796"/>
                </a:lnTo>
                <a:lnTo>
                  <a:pt x="44245" y="1677787"/>
                </a:lnTo>
                <a:close/>
              </a:path>
              <a:path w="904875" h="1678305">
                <a:moveTo>
                  <a:pt x="457477" y="1677787"/>
                </a:moveTo>
                <a:lnTo>
                  <a:pt x="447117" y="1677787"/>
                </a:lnTo>
                <a:lnTo>
                  <a:pt x="442133" y="1676796"/>
                </a:lnTo>
                <a:lnTo>
                  <a:pt x="414223" y="1648885"/>
                </a:lnTo>
                <a:lnTo>
                  <a:pt x="413232" y="1643902"/>
                </a:lnTo>
                <a:lnTo>
                  <a:pt x="413232" y="1633541"/>
                </a:lnTo>
                <a:lnTo>
                  <a:pt x="442133" y="1600647"/>
                </a:lnTo>
                <a:lnTo>
                  <a:pt x="447117" y="1599656"/>
                </a:lnTo>
                <a:lnTo>
                  <a:pt x="452297" y="1599656"/>
                </a:lnTo>
                <a:lnTo>
                  <a:pt x="452297" y="1599856"/>
                </a:lnTo>
                <a:lnTo>
                  <a:pt x="457461" y="1599856"/>
                </a:lnTo>
                <a:lnTo>
                  <a:pt x="490326" y="1628596"/>
                </a:lnTo>
                <a:lnTo>
                  <a:pt x="491362" y="1643902"/>
                </a:lnTo>
                <a:lnTo>
                  <a:pt x="490371" y="1648885"/>
                </a:lnTo>
                <a:lnTo>
                  <a:pt x="462460" y="1676796"/>
                </a:lnTo>
                <a:lnTo>
                  <a:pt x="457477" y="1677787"/>
                </a:lnTo>
                <a:close/>
              </a:path>
              <a:path w="904875" h="1678305">
                <a:moveTo>
                  <a:pt x="870257" y="1677794"/>
                </a:moveTo>
                <a:lnTo>
                  <a:pt x="833742" y="1662549"/>
                </a:lnTo>
                <a:lnTo>
                  <a:pt x="826061" y="1643816"/>
                </a:lnTo>
                <a:lnTo>
                  <a:pt x="826096" y="1633292"/>
                </a:lnTo>
                <a:lnTo>
                  <a:pt x="855329" y="1600549"/>
                </a:lnTo>
                <a:lnTo>
                  <a:pt x="860335" y="1599603"/>
                </a:lnTo>
                <a:lnTo>
                  <a:pt x="865530" y="1599656"/>
                </a:lnTo>
                <a:lnTo>
                  <a:pt x="865530" y="1599856"/>
                </a:lnTo>
                <a:lnTo>
                  <a:pt x="870649" y="1599908"/>
                </a:lnTo>
                <a:lnTo>
                  <a:pt x="903149" y="1628580"/>
                </a:lnTo>
                <a:lnTo>
                  <a:pt x="904208" y="1643816"/>
                </a:lnTo>
                <a:lnTo>
                  <a:pt x="903225" y="1648815"/>
                </a:lnTo>
                <a:lnTo>
                  <a:pt x="875255" y="1676806"/>
                </a:lnTo>
                <a:lnTo>
                  <a:pt x="870257" y="1677794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8">
            <a:extLst>
              <a:ext uri="{FF2B5EF4-FFF2-40B4-BE49-F238E27FC236}">
                <a16:creationId xmlns:a16="http://schemas.microsoft.com/office/drawing/2014/main" id="{83F458BA-6A4D-8EE5-608B-DA9A5BD207DF}"/>
              </a:ext>
            </a:extLst>
          </p:cNvPr>
          <p:cNvGrpSpPr/>
          <p:nvPr/>
        </p:nvGrpSpPr>
        <p:grpSpPr>
          <a:xfrm>
            <a:off x="41803" y="0"/>
            <a:ext cx="2544918" cy="10287000"/>
            <a:chOff x="0" y="0"/>
            <a:chExt cx="1543050" cy="10287000"/>
          </a:xfrm>
        </p:grpSpPr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E76E3788-36B9-5CB0-A975-B6CC5C29DFF2}"/>
                </a:ext>
              </a:extLst>
            </p:cNvPr>
            <p:cNvSpPr/>
            <p:nvPr/>
          </p:nvSpPr>
          <p:spPr>
            <a:xfrm>
              <a:off x="0" y="0"/>
              <a:ext cx="1543050" cy="10287000"/>
            </a:xfrm>
            <a:custGeom>
              <a:avLst/>
              <a:gdLst/>
              <a:ahLst/>
              <a:cxnLst/>
              <a:rect l="l" t="t" r="r" b="b"/>
              <a:pathLst>
                <a:path w="1543050" h="10287000">
                  <a:moveTo>
                    <a:pt x="0" y="10287000"/>
                  </a:moveTo>
                  <a:lnTo>
                    <a:pt x="0" y="0"/>
                  </a:lnTo>
                  <a:lnTo>
                    <a:pt x="1543049" y="0"/>
                  </a:lnTo>
                  <a:lnTo>
                    <a:pt x="1543049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1B5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D84927BF-6122-84D6-4C00-A3FF75E85974}"/>
                </a:ext>
              </a:extLst>
            </p:cNvPr>
            <p:cNvSpPr/>
            <p:nvPr/>
          </p:nvSpPr>
          <p:spPr>
            <a:xfrm>
              <a:off x="1227773" y="4163621"/>
              <a:ext cx="110489" cy="2819400"/>
            </a:xfrm>
            <a:custGeom>
              <a:avLst/>
              <a:gdLst/>
              <a:ahLst/>
              <a:cxnLst/>
              <a:rect l="l" t="t" r="r" b="b"/>
              <a:pathLst>
                <a:path w="110490" h="2819400">
                  <a:moveTo>
                    <a:pt x="110236" y="2819206"/>
                  </a:moveTo>
                  <a:lnTo>
                    <a:pt x="0" y="2819206"/>
                  </a:lnTo>
                  <a:lnTo>
                    <a:pt x="0" y="0"/>
                  </a:lnTo>
                  <a:lnTo>
                    <a:pt x="110236" y="0"/>
                  </a:lnTo>
                  <a:lnTo>
                    <a:pt x="110236" y="2819206"/>
                  </a:lnTo>
                  <a:close/>
                </a:path>
              </a:pathLst>
            </a:custGeom>
            <a:solidFill>
              <a:srgbClr val="FD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AAE94C-4E74-FB7E-463F-F6D098067B9A}"/>
              </a:ext>
            </a:extLst>
          </p:cNvPr>
          <p:cNvSpPr txBox="1"/>
          <p:nvPr/>
        </p:nvSpPr>
        <p:spPr>
          <a:xfrm>
            <a:off x="2688573" y="1877757"/>
            <a:ext cx="91531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rgbClr val="C00000"/>
                </a:solidFill>
              </a:rPr>
              <a:t>Objectif 6 </a:t>
            </a:r>
            <a:r>
              <a:rPr lang="fr-FR" sz="5400" b="1" dirty="0"/>
              <a:t>: </a:t>
            </a:r>
            <a:r>
              <a:rPr lang="fr-FR" sz="4800" b="1" dirty="0"/>
              <a:t>Étude Économique et Comparaison </a:t>
            </a:r>
            <a:endParaRPr lang="en-US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76E08-B95A-AFB1-45B0-27D54542A39A}"/>
              </a:ext>
            </a:extLst>
          </p:cNvPr>
          <p:cNvSpPr txBox="1"/>
          <p:nvPr/>
        </p:nvSpPr>
        <p:spPr>
          <a:xfrm>
            <a:off x="2932219" y="3940817"/>
            <a:ext cx="826991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accent6">
                    <a:lumMod val="75000"/>
                  </a:schemeClr>
                </a:solidFill>
              </a:rPr>
              <a:t>6.1. Évaluation du coût total</a:t>
            </a:r>
          </a:p>
          <a:p>
            <a:endParaRPr lang="fr-FR" sz="44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4400" b="1" dirty="0">
                <a:solidFill>
                  <a:schemeClr val="accent6">
                    <a:lumMod val="75000"/>
                  </a:schemeClr>
                </a:solidFill>
              </a:rPr>
              <a:t>6.2. Comparaison avec l'arrosage manuel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98DD12D3-DF25-7AE1-F05F-774DBC39765A}"/>
              </a:ext>
            </a:extLst>
          </p:cNvPr>
          <p:cNvSpPr/>
          <p:nvPr/>
        </p:nvSpPr>
        <p:spPr>
          <a:xfrm>
            <a:off x="12059534" y="1263770"/>
            <a:ext cx="6064481" cy="4949981"/>
          </a:xfrm>
          <a:custGeom>
            <a:avLst/>
            <a:gdLst/>
            <a:ahLst/>
            <a:cxnLst/>
            <a:rect l="l" t="t" r="r" b="b"/>
            <a:pathLst>
              <a:path w="3086100" h="10287000">
                <a:moveTo>
                  <a:pt x="0" y="0"/>
                </a:moveTo>
                <a:lnTo>
                  <a:pt x="3086099" y="0"/>
                </a:lnTo>
                <a:lnTo>
                  <a:pt x="30860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D4E4CFB4-0D97-10B4-7570-0ED909223DA2}"/>
              </a:ext>
            </a:extLst>
          </p:cNvPr>
          <p:cNvSpPr/>
          <p:nvPr/>
        </p:nvSpPr>
        <p:spPr>
          <a:xfrm>
            <a:off x="11569636" y="1727654"/>
            <a:ext cx="6064481" cy="4949981"/>
          </a:xfrm>
          <a:custGeom>
            <a:avLst/>
            <a:gdLst/>
            <a:ahLst/>
            <a:cxnLst/>
            <a:rect l="l" t="t" r="r" b="b"/>
            <a:pathLst>
              <a:path w="3086100" h="10287000">
                <a:moveTo>
                  <a:pt x="0" y="0"/>
                </a:moveTo>
                <a:lnTo>
                  <a:pt x="3086099" y="0"/>
                </a:lnTo>
                <a:lnTo>
                  <a:pt x="30860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rgbClr val="22684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B8D30B2-8109-9E2E-57A9-CF8A3383F3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439272" y="4613926"/>
            <a:ext cx="3673237" cy="1599825"/>
          </a:xfrm>
          <a:prstGeom prst="rect">
            <a:avLst/>
          </a:prstGeom>
        </p:spPr>
      </p:pic>
      <p:pic>
        <p:nvPicPr>
          <p:cNvPr id="22" name="Graphic 21" descr="Coins">
            <a:extLst>
              <a:ext uri="{FF2B5EF4-FFF2-40B4-BE49-F238E27FC236}">
                <a16:creationId xmlns:a16="http://schemas.microsoft.com/office/drawing/2014/main" id="{BADA993E-70D2-F841-7F83-9B0059CDC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70892" y="3698568"/>
            <a:ext cx="1943272" cy="1437079"/>
          </a:xfrm>
          <a:prstGeom prst="rect">
            <a:avLst/>
          </a:prstGeom>
        </p:spPr>
      </p:pic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1566F5E8-9AD5-F775-EF0C-5D36886648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06407" y="9752012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44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58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-51621" y="0"/>
            <a:ext cx="1815464" cy="1129217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2139126" y="125851"/>
            <a:ext cx="15719146" cy="603764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C4441-6634-4D7D-95AB-668B04BA1D37}"/>
              </a:ext>
            </a:extLst>
          </p:cNvPr>
          <p:cNvSpPr txBox="1"/>
          <p:nvPr/>
        </p:nvSpPr>
        <p:spPr>
          <a:xfrm>
            <a:off x="4319464" y="66359"/>
            <a:ext cx="115932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6.1. C</a:t>
            </a:r>
            <a:r>
              <a:rPr lang="en-US" sz="4000" b="1" dirty="0">
                <a:solidFill>
                  <a:schemeClr val="bg1"/>
                </a:solidFill>
              </a:rPr>
              <a:t>ô</a:t>
            </a:r>
            <a:r>
              <a:rPr lang="fr-FR" sz="4000" b="1" dirty="0">
                <a:solidFill>
                  <a:schemeClr val="bg1"/>
                </a:solidFill>
              </a:rPr>
              <a:t>ut de notre </a:t>
            </a:r>
            <a:r>
              <a:rPr lang="fr-FR" sz="4000" b="1" dirty="0" err="1">
                <a:solidFill>
                  <a:schemeClr val="bg1"/>
                </a:solidFill>
              </a:rPr>
              <a:t>syst</a:t>
            </a:r>
            <a:r>
              <a:rPr lang="en-US" sz="4000" b="1" dirty="0" err="1">
                <a:solidFill>
                  <a:schemeClr val="bg1"/>
                </a:solidFill>
              </a:rPr>
              <a:t>ème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d’arrosage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automatique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endParaRPr lang="fr-FR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72D070C-B3DF-D639-5938-1241E33D0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187005"/>
              </p:ext>
            </p:extLst>
          </p:nvPr>
        </p:nvGraphicFramePr>
        <p:xfrm>
          <a:off x="215008" y="900913"/>
          <a:ext cx="8712968" cy="80571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12368">
                  <a:extLst>
                    <a:ext uri="{9D8B030D-6E8A-4147-A177-3AD203B41FA5}">
                      <a16:colId xmlns:a16="http://schemas.microsoft.com/office/drawing/2014/main" val="2871282310"/>
                    </a:ext>
                  </a:extLst>
                </a:gridCol>
                <a:gridCol w="2496277">
                  <a:extLst>
                    <a:ext uri="{9D8B030D-6E8A-4147-A177-3AD203B41FA5}">
                      <a16:colId xmlns:a16="http://schemas.microsoft.com/office/drawing/2014/main" val="3262041121"/>
                    </a:ext>
                  </a:extLst>
                </a:gridCol>
                <a:gridCol w="2904323">
                  <a:extLst>
                    <a:ext uri="{9D8B030D-6E8A-4147-A177-3AD203B41FA5}">
                      <a16:colId xmlns:a16="http://schemas.microsoft.com/office/drawing/2014/main" val="1686877033"/>
                    </a:ext>
                  </a:extLst>
                </a:gridCol>
              </a:tblGrid>
              <a:tr h="711092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Le </a:t>
                      </a:r>
                      <a:r>
                        <a:rPr lang="en-US" sz="32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composant</a:t>
                      </a:r>
                      <a:endParaRPr lang="en-US" sz="32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  Le prix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Le site </a:t>
                      </a:r>
                      <a:r>
                        <a:rPr lang="en-US" sz="32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d’achats</a:t>
                      </a:r>
                      <a:endParaRPr lang="en-US" sz="32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44243"/>
                  </a:ext>
                </a:extLst>
              </a:tr>
              <a:tr h="711092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Capteur</a:t>
                      </a:r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 de </a:t>
                      </a:r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pluie</a:t>
                      </a:r>
                      <a:endParaRPr lang="en-US" sz="2400" b="1" dirty="0">
                        <a:solidFill>
                          <a:srgbClr val="004E9A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       15 DH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Micro Planet Maroc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829779"/>
                  </a:ext>
                </a:extLst>
              </a:tr>
              <a:tr h="998271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Capteur</a:t>
                      </a:r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 de temp</a:t>
                      </a:r>
                      <a:r>
                        <a:rPr lang="fr-FR" sz="2400" b="1" dirty="0">
                          <a:solidFill>
                            <a:srgbClr val="004E9A"/>
                          </a:solidFill>
                        </a:rPr>
                        <a:t>é</a:t>
                      </a:r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rature</a:t>
                      </a:r>
                      <a:endParaRPr lang="en-US" sz="2400" b="1" dirty="0">
                        <a:solidFill>
                          <a:srgbClr val="004E9A"/>
                        </a:solidFill>
                      </a:endParaRPr>
                    </a:p>
                    <a:p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LM35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       12 DH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Micro Planet Maroc</a:t>
                      </a:r>
                    </a:p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507750"/>
                  </a:ext>
                </a:extLst>
              </a:tr>
              <a:tr h="711092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Capteur</a:t>
                      </a:r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 de </a:t>
                      </a:r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Luminosité</a:t>
                      </a:r>
                      <a:endParaRPr lang="en-US" sz="2400" b="1" dirty="0">
                        <a:solidFill>
                          <a:srgbClr val="004E9A"/>
                        </a:solidFill>
                      </a:endParaRPr>
                    </a:p>
                    <a:p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LDR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       6 DH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Micro Planet Maroc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931807"/>
                  </a:ext>
                </a:extLst>
              </a:tr>
              <a:tr h="998271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Capteur</a:t>
                      </a:r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d’humidité</a:t>
                      </a:r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 de sol capacitive V1.2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      35 DH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Moussa soft Maroc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458897"/>
                  </a:ext>
                </a:extLst>
              </a:tr>
              <a:tr h="74735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Carte Arduino UNO  R3 +</a:t>
                      </a:r>
                    </a:p>
                    <a:p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Cable USB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      120 DH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Moussa soft Maroc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207910"/>
                  </a:ext>
                </a:extLst>
              </a:tr>
              <a:tr h="74735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Bread Board</a:t>
                      </a:r>
                    </a:p>
                    <a:p>
                      <a:endParaRPr lang="en-US" sz="2400" b="1" dirty="0">
                        <a:solidFill>
                          <a:srgbClr val="004E9A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       35 DH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Moussa soft Maroc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022388"/>
                  </a:ext>
                </a:extLst>
              </a:tr>
              <a:tr h="711092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Fils de </a:t>
                      </a:r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connexion</a:t>
                      </a:r>
                      <a:endParaRPr lang="en-US" sz="2400" b="1" dirty="0">
                        <a:solidFill>
                          <a:srgbClr val="004E9A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        7 DH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Moussa soft Maroc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862005"/>
                  </a:ext>
                </a:extLst>
              </a:tr>
              <a:tr h="711092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Led Rouge +Led </a:t>
                      </a:r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Verte</a:t>
                      </a:r>
                      <a:endParaRPr lang="en-US" sz="2400" b="1" dirty="0">
                        <a:solidFill>
                          <a:srgbClr val="004E9A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        2 DH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Moussa soft Maroc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418591"/>
                  </a:ext>
                </a:extLst>
              </a:tr>
              <a:tr h="74735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Module </a:t>
                      </a:r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Wifi</a:t>
                      </a:r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 ESP8266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        70 DH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Moussa soft Maroc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90595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BD4B4ED-A387-18B3-9610-54BE32DF7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323355"/>
              </p:ext>
            </p:extLst>
          </p:nvPr>
        </p:nvGraphicFramePr>
        <p:xfrm>
          <a:off x="9807899" y="900834"/>
          <a:ext cx="8281932" cy="830174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075953">
                  <a:extLst>
                    <a:ext uri="{9D8B030D-6E8A-4147-A177-3AD203B41FA5}">
                      <a16:colId xmlns:a16="http://schemas.microsoft.com/office/drawing/2014/main" val="2871282310"/>
                    </a:ext>
                  </a:extLst>
                </a:gridCol>
                <a:gridCol w="2445335">
                  <a:extLst>
                    <a:ext uri="{9D8B030D-6E8A-4147-A177-3AD203B41FA5}">
                      <a16:colId xmlns:a16="http://schemas.microsoft.com/office/drawing/2014/main" val="3262041121"/>
                    </a:ext>
                  </a:extLst>
                </a:gridCol>
                <a:gridCol w="2760644">
                  <a:extLst>
                    <a:ext uri="{9D8B030D-6E8A-4147-A177-3AD203B41FA5}">
                      <a16:colId xmlns:a16="http://schemas.microsoft.com/office/drawing/2014/main" val="1686877033"/>
                    </a:ext>
                  </a:extLst>
                </a:gridCol>
              </a:tblGrid>
              <a:tr h="1115006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D77429"/>
                          </a:solidFill>
                        </a:rPr>
                        <a:t>Le </a:t>
                      </a:r>
                      <a:r>
                        <a:rPr lang="en-US" sz="3200" dirty="0" err="1">
                          <a:solidFill>
                            <a:srgbClr val="D77429"/>
                          </a:solidFill>
                        </a:rPr>
                        <a:t>composant</a:t>
                      </a:r>
                      <a:endParaRPr lang="en-US" sz="3200" dirty="0">
                        <a:solidFill>
                          <a:srgbClr val="D77429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D77429"/>
                          </a:solidFill>
                        </a:rPr>
                        <a:t>    Le prix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D77429"/>
                          </a:solidFill>
                        </a:rPr>
                        <a:t>Le site </a:t>
                      </a:r>
                      <a:r>
                        <a:rPr lang="en-US" sz="3200" dirty="0" err="1">
                          <a:solidFill>
                            <a:srgbClr val="D77429"/>
                          </a:solidFill>
                        </a:rPr>
                        <a:t>d’achats</a:t>
                      </a:r>
                      <a:endParaRPr lang="en-US" sz="3200" dirty="0">
                        <a:solidFill>
                          <a:srgbClr val="D77429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44243"/>
                  </a:ext>
                </a:extLst>
              </a:tr>
              <a:tr h="682528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Afficheur</a:t>
                      </a:r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 lcd 16*2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     35 DH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Micro Planet </a:t>
                      </a:r>
                      <a:r>
                        <a:rPr lang="en-US" sz="2400" dirty="0" err="1"/>
                        <a:t>Mroc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829779"/>
                  </a:ext>
                </a:extLst>
              </a:tr>
              <a:tr h="860148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Relais</a:t>
                      </a:r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  JQC3F-5V DC-C Arduino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      30 DH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A2itronic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507750"/>
                  </a:ext>
                </a:extLst>
              </a:tr>
              <a:tr h="682528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Electrovanne</a:t>
                      </a:r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 12 V DC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      90 DH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Moussa soft Maroc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931807"/>
                  </a:ext>
                </a:extLst>
              </a:tr>
              <a:tr h="68252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Diode de roue libre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      3 DH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Moussa soft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458897"/>
                  </a:ext>
                </a:extLst>
              </a:tr>
              <a:tr h="860148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Raccordement</a:t>
                      </a:r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spécifique</a:t>
                      </a:r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 *2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      20 DH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Bricoma</a:t>
                      </a:r>
                      <a:r>
                        <a:rPr lang="en-US" sz="2400" dirty="0"/>
                        <a:t> à BENI MELLAL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207910"/>
                  </a:ext>
                </a:extLst>
              </a:tr>
              <a:tr h="682528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Teflan</a:t>
                      </a:r>
                      <a:endParaRPr lang="en-US" sz="2400" b="1" dirty="0">
                        <a:solidFill>
                          <a:srgbClr val="004E9A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      2 DH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Bricoma</a:t>
                      </a:r>
                      <a:r>
                        <a:rPr lang="en-US" sz="2400" dirty="0"/>
                        <a:t> à BENI MELLAL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022388"/>
                  </a:ext>
                </a:extLst>
              </a:tr>
              <a:tr h="68252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1 m </a:t>
                      </a:r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Tuyau</a:t>
                      </a:r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d’eau</a:t>
                      </a:r>
                      <a:endParaRPr lang="en-US" sz="2400" b="1" dirty="0">
                        <a:solidFill>
                          <a:srgbClr val="004E9A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      10 DH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Bricoma</a:t>
                      </a:r>
                      <a:r>
                        <a:rPr lang="en-US" sz="2400" dirty="0"/>
                        <a:t> à BENI MELLAL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862005"/>
                  </a:ext>
                </a:extLst>
              </a:tr>
              <a:tr h="91278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Batterie  </a:t>
                      </a:r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ExpertPower</a:t>
                      </a:r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 12V 2Ah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      200 DH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Amazon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418591"/>
                  </a:ext>
                </a:extLst>
              </a:tr>
              <a:tr h="860148">
                <a:tc>
                  <a:txBody>
                    <a:bodyPr/>
                    <a:lstStyle/>
                    <a:p>
                      <a:r>
                        <a:rPr lang="fr-FR" sz="2400" b="1" dirty="0">
                          <a:solidFill>
                            <a:srgbClr val="004E9A"/>
                          </a:solidFill>
                        </a:rPr>
                        <a:t>Panneau Solaire  </a:t>
                      </a:r>
                      <a:r>
                        <a:rPr lang="fr-FR" sz="2400" b="1" dirty="0" err="1">
                          <a:solidFill>
                            <a:srgbClr val="004E9A"/>
                          </a:solidFill>
                        </a:rPr>
                        <a:t>Renogy</a:t>
                      </a:r>
                      <a:r>
                        <a:rPr lang="fr-FR" sz="2400" b="1" dirty="0">
                          <a:solidFill>
                            <a:srgbClr val="004E9A"/>
                          </a:solidFill>
                        </a:rPr>
                        <a:t> 20W 12V</a:t>
                      </a:r>
                      <a:endParaRPr lang="en-US" sz="2400" b="1" dirty="0">
                        <a:solidFill>
                          <a:srgbClr val="004E9A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       300 DH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Amazon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90595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8013EEB-BEEF-FAB1-B9E0-388505A72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456721"/>
              </p:ext>
            </p:extLst>
          </p:nvPr>
        </p:nvGraphicFramePr>
        <p:xfrm>
          <a:off x="215008" y="9073438"/>
          <a:ext cx="8712969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19993">
                  <a:extLst>
                    <a:ext uri="{9D8B030D-6E8A-4147-A177-3AD203B41FA5}">
                      <a16:colId xmlns:a16="http://schemas.microsoft.com/office/drawing/2014/main" val="2300840175"/>
                    </a:ext>
                  </a:extLst>
                </a:gridCol>
                <a:gridCol w="2488653">
                  <a:extLst>
                    <a:ext uri="{9D8B030D-6E8A-4147-A177-3AD203B41FA5}">
                      <a16:colId xmlns:a16="http://schemas.microsoft.com/office/drawing/2014/main" val="3720350831"/>
                    </a:ext>
                  </a:extLst>
                </a:gridCol>
                <a:gridCol w="2904323">
                  <a:extLst>
                    <a:ext uri="{9D8B030D-6E8A-4147-A177-3AD203B41FA5}">
                      <a16:colId xmlns:a16="http://schemas.microsoft.com/office/drawing/2014/main" val="50614312"/>
                    </a:ext>
                  </a:extLst>
                </a:gridCol>
              </a:tblGrid>
              <a:tr h="940578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Boite</a:t>
                      </a:r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étanche</a:t>
                      </a:r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 à </a:t>
                      </a:r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couvercle</a:t>
                      </a:r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4E9A"/>
                          </a:solidFill>
                        </a:rPr>
                        <a:t>encastré</a:t>
                      </a:r>
                      <a:r>
                        <a:rPr lang="en-US" sz="2400" b="1" dirty="0">
                          <a:solidFill>
                            <a:srgbClr val="004E9A"/>
                          </a:solidFill>
                        </a:rPr>
                        <a:t> 240*180*85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2400" b="1" dirty="0"/>
                        <a:t>18 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sz="2400" dirty="0"/>
                        <a:t>Electro Delivery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16237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C5422E2-1DB6-1C84-9FE0-CD3C2C3A2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261916"/>
              </p:ext>
            </p:extLst>
          </p:nvPr>
        </p:nvGraphicFramePr>
        <p:xfrm>
          <a:off x="10027437" y="9329166"/>
          <a:ext cx="7158259" cy="821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4889">
                  <a:extLst>
                    <a:ext uri="{9D8B030D-6E8A-4147-A177-3AD203B41FA5}">
                      <a16:colId xmlns:a16="http://schemas.microsoft.com/office/drawing/2014/main" val="1193658618"/>
                    </a:ext>
                  </a:extLst>
                </a:gridCol>
                <a:gridCol w="3123370">
                  <a:extLst>
                    <a:ext uri="{9D8B030D-6E8A-4147-A177-3AD203B41FA5}">
                      <a16:colId xmlns:a16="http://schemas.microsoft.com/office/drawing/2014/main" val="2670207054"/>
                    </a:ext>
                  </a:extLst>
                </a:gridCol>
              </a:tblGrid>
              <a:tr h="821492">
                <a:tc>
                  <a:txBody>
                    <a:bodyPr/>
                    <a:lstStyle/>
                    <a:p>
                      <a:r>
                        <a:rPr lang="en-US" sz="4400" b="1" dirty="0">
                          <a:solidFill>
                            <a:srgbClr val="FFCF40"/>
                          </a:solidFill>
                        </a:rPr>
                        <a:t> Le prix </a:t>
                      </a:r>
                      <a:r>
                        <a:rPr lang="en-US" sz="4400" b="1" dirty="0" err="1">
                          <a:solidFill>
                            <a:srgbClr val="FFCF40"/>
                          </a:solidFill>
                        </a:rPr>
                        <a:t>totale</a:t>
                      </a:r>
                      <a:endParaRPr lang="en-US" sz="4400" b="1" dirty="0">
                        <a:solidFill>
                          <a:srgbClr val="FFCF40"/>
                        </a:solidFill>
                      </a:endParaRPr>
                    </a:p>
                  </a:txBody>
                  <a:tcPr>
                    <a:solidFill>
                      <a:srgbClr val="25513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</a:t>
                      </a:r>
                      <a:r>
                        <a:rPr lang="en-US" sz="4400" b="1" dirty="0">
                          <a:solidFill>
                            <a:srgbClr val="FFCF40"/>
                          </a:solidFill>
                        </a:rPr>
                        <a:t>1010 DH</a:t>
                      </a:r>
                    </a:p>
                  </a:txBody>
                  <a:tcPr>
                    <a:solidFill>
                      <a:srgbClr val="2551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07673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D49A8054-CB33-1E5E-9B38-9A1662A7A44C}"/>
              </a:ext>
            </a:extLst>
          </p:cNvPr>
          <p:cNvSpPr/>
          <p:nvPr/>
        </p:nvSpPr>
        <p:spPr>
          <a:xfrm>
            <a:off x="9194605" y="833737"/>
            <a:ext cx="217041" cy="9361551"/>
          </a:xfrm>
          <a:prstGeom prst="rect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ED4CAA7B-3701-C650-4056-9CE64FD788C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45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861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2159224" y="5266"/>
            <a:ext cx="15337704" cy="768523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b="1" dirty="0">
                <a:solidFill>
                  <a:schemeClr val="bg1"/>
                </a:solidFill>
              </a:rPr>
              <a:t>                     6.2. Comparaison avec l'arrosage manuel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EAC8EA-31FB-B2AE-2A13-CF9A25631EFF}"/>
              </a:ext>
            </a:extLst>
          </p:cNvPr>
          <p:cNvSpPr/>
          <p:nvPr/>
        </p:nvSpPr>
        <p:spPr>
          <a:xfrm>
            <a:off x="1815464" y="967036"/>
            <a:ext cx="15737705" cy="9142037"/>
          </a:xfrm>
          <a:prstGeom prst="rect">
            <a:avLst/>
          </a:prstGeom>
          <a:noFill/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A5DE8-F3E7-5566-6C85-7292A19F4222}"/>
              </a:ext>
            </a:extLst>
          </p:cNvPr>
          <p:cNvSpPr txBox="1"/>
          <p:nvPr/>
        </p:nvSpPr>
        <p:spPr>
          <a:xfrm>
            <a:off x="2423159" y="1398459"/>
            <a:ext cx="15049672" cy="840230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1. Consommation d'Eau</a:t>
            </a:r>
          </a:p>
          <a:p>
            <a:r>
              <a:rPr lang="fr-FR" sz="2800" b="1" dirty="0">
                <a:solidFill>
                  <a:schemeClr val="accent1"/>
                </a:solidFill>
              </a:rPr>
              <a:t>Dimension du Terrain</a:t>
            </a:r>
            <a:r>
              <a:rPr lang="fr-FR" sz="2800" dirty="0">
                <a:solidFill>
                  <a:schemeClr val="accent1"/>
                </a:solidFill>
              </a:rPr>
              <a:t> : </a:t>
            </a:r>
            <a:r>
              <a:rPr lang="fr-FR" sz="2800" dirty="0"/>
              <a:t>120m x 80m = 9600 m²</a:t>
            </a:r>
          </a:p>
          <a:p>
            <a:r>
              <a:rPr lang="fr-FR" sz="2800" b="1" dirty="0">
                <a:solidFill>
                  <a:schemeClr val="accent1"/>
                </a:solidFill>
              </a:rPr>
              <a:t>Consommation d'Eau par m²</a:t>
            </a:r>
            <a:r>
              <a:rPr lang="fr-FR" sz="2800" dirty="0">
                <a:solidFill>
                  <a:schemeClr val="accent1"/>
                </a:solidFill>
              </a:rPr>
              <a:t> </a:t>
            </a:r>
            <a:r>
              <a:rPr lang="fr-FR" sz="2800" dirty="0"/>
              <a:t>(approximation pour l'irrigation)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800" b="1" dirty="0"/>
              <a:t>    Normal</a:t>
            </a:r>
            <a:r>
              <a:rPr lang="fr-FR" sz="2800" dirty="0"/>
              <a:t> : 5 L/m²/jour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800" b="1" dirty="0"/>
              <a:t>    Automatique</a:t>
            </a:r>
            <a:r>
              <a:rPr lang="fr-FR" sz="2800" dirty="0"/>
              <a:t> : 2.5 L/m²/jour (réduction de 50% grâce à l'efficacité)</a:t>
            </a:r>
          </a:p>
          <a:p>
            <a:r>
              <a:rPr lang="fr-FR" sz="2800" b="1" dirty="0">
                <a:solidFill>
                  <a:schemeClr val="accent1"/>
                </a:solidFill>
              </a:rPr>
              <a:t>Consommation d'Eau Totale</a:t>
            </a:r>
            <a:r>
              <a:rPr lang="fr-FR" sz="2800" dirty="0">
                <a:solidFill>
                  <a:schemeClr val="accent1"/>
                </a:solidFill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800" b="1" dirty="0"/>
              <a:t>    Normal</a:t>
            </a:r>
            <a:r>
              <a:rPr lang="fr-FR" sz="2800" dirty="0"/>
              <a:t> : 9600 m² x 5 L/m²/jour x 365 jours = 17,520,000 L/an = 17,520 m³/an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800" b="1" dirty="0"/>
              <a:t>    Automatique</a:t>
            </a:r>
            <a:r>
              <a:rPr lang="fr-FR" sz="2800" dirty="0"/>
              <a:t> : 9600 m² x 2.5 L/m²/jour x 365 jours = 8,760,000 L/an = 8,760 m³/an</a:t>
            </a:r>
          </a:p>
          <a:p>
            <a:r>
              <a:rPr lang="fr-FR" sz="2800" b="1" dirty="0">
                <a:solidFill>
                  <a:schemeClr val="accent1"/>
                </a:solidFill>
              </a:rPr>
              <a:t>Coût de l'Eau</a:t>
            </a:r>
            <a:r>
              <a:rPr lang="fr-FR" sz="2800" dirty="0">
                <a:solidFill>
                  <a:schemeClr val="accent1"/>
                </a:solidFill>
              </a:rPr>
              <a:t> : </a:t>
            </a:r>
            <a:r>
              <a:rPr lang="fr-FR" sz="2800" dirty="0"/>
              <a:t>5 DH/m³</a:t>
            </a:r>
          </a:p>
          <a:p>
            <a:r>
              <a:rPr lang="fr-FR" sz="2800" b="1" dirty="0">
                <a:solidFill>
                  <a:schemeClr val="accent1"/>
                </a:solidFill>
              </a:rPr>
              <a:t>Coût Annuel de l'Eau</a:t>
            </a:r>
            <a:r>
              <a:rPr lang="fr-FR" sz="2800" dirty="0">
                <a:solidFill>
                  <a:schemeClr val="accent1"/>
                </a:solidFill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800" b="1" dirty="0"/>
              <a:t>    Normal</a:t>
            </a:r>
            <a:r>
              <a:rPr lang="fr-FR" sz="2800" dirty="0"/>
              <a:t> : 17,520 m³ x 5 DH/m³ = 87,600 DH/an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800" b="1" dirty="0"/>
              <a:t>    Automatique</a:t>
            </a:r>
            <a:r>
              <a:rPr lang="fr-FR" sz="2800" dirty="0"/>
              <a:t> : 8,760 m³ x 5 DH/m³ = 43,800 DH/an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2800" b="1" dirty="0">
                <a:solidFill>
                  <a:srgbClr val="FF0000"/>
                </a:solidFill>
              </a:rPr>
              <a:t>Économie d'Eau</a:t>
            </a:r>
            <a:r>
              <a:rPr lang="fr-FR" sz="2800" dirty="0">
                <a:solidFill>
                  <a:srgbClr val="FF0000"/>
                </a:solidFill>
              </a:rPr>
              <a:t> : </a:t>
            </a:r>
            <a:r>
              <a:rPr lang="fr-FR" sz="2800" dirty="0"/>
              <a:t>87,600 DH - 43,800 DH = 43,800 DH/an</a:t>
            </a:r>
          </a:p>
          <a:p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2. Énergie</a:t>
            </a:r>
          </a:p>
          <a:p>
            <a:r>
              <a:rPr lang="fr-FR" sz="2800" b="1" dirty="0">
                <a:solidFill>
                  <a:schemeClr val="accent1"/>
                </a:solidFill>
              </a:rPr>
              <a:t>Système d'Arrosage Normal</a:t>
            </a:r>
            <a:r>
              <a:rPr lang="fr-FR" sz="2800" dirty="0">
                <a:solidFill>
                  <a:schemeClr val="accent1"/>
                </a:solidFill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800" b="1" dirty="0"/>
              <a:t>   Consommation Électrique</a:t>
            </a:r>
            <a:r>
              <a:rPr lang="fr-FR" sz="2800" dirty="0"/>
              <a:t> : environ 1000 DH/an</a:t>
            </a:r>
          </a:p>
          <a:p>
            <a:r>
              <a:rPr lang="fr-FR" sz="2800" b="1" dirty="0">
                <a:solidFill>
                  <a:schemeClr val="accent1"/>
                </a:solidFill>
              </a:rPr>
              <a:t>Système Automatique</a:t>
            </a:r>
            <a:r>
              <a:rPr lang="fr-FR" sz="2800" dirty="0">
                <a:solidFill>
                  <a:schemeClr val="accent1"/>
                </a:solidFill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800" b="1" dirty="0"/>
              <a:t>    Énergie Solaire</a:t>
            </a:r>
            <a:r>
              <a:rPr lang="fr-FR" sz="2800" dirty="0"/>
              <a:t> : 0 DH/an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2800" b="1" dirty="0">
                <a:solidFill>
                  <a:srgbClr val="FF0000"/>
                </a:solidFill>
              </a:rPr>
              <a:t>Économie d'Énergie</a:t>
            </a:r>
            <a:r>
              <a:rPr lang="fr-FR" sz="2800" dirty="0">
                <a:solidFill>
                  <a:srgbClr val="FF0000"/>
                </a:solidFill>
              </a:rPr>
              <a:t> : </a:t>
            </a:r>
            <a:r>
              <a:rPr lang="fr-FR" sz="2800" dirty="0"/>
              <a:t>1000 DH/an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8492DBCE-D0C2-A120-1AA7-333BB22095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625107" y="9647264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46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928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2159224" y="5267"/>
            <a:ext cx="15337704" cy="601730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b="1" dirty="0">
                <a:solidFill>
                  <a:schemeClr val="bg1"/>
                </a:solidFill>
              </a:rPr>
              <a:t>                     6.2. Comparaison avec l'arrosage manuel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6D2564-320C-B83F-6140-0ED8AA0D09D7}"/>
              </a:ext>
            </a:extLst>
          </p:cNvPr>
          <p:cNvSpPr txBox="1"/>
          <p:nvPr/>
        </p:nvSpPr>
        <p:spPr>
          <a:xfrm>
            <a:off x="2191510" y="809007"/>
            <a:ext cx="16777864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3. Main-d'œuvre</a:t>
            </a:r>
          </a:p>
          <a:p>
            <a:r>
              <a:rPr lang="fr-FR" sz="2600" b="1" dirty="0">
                <a:solidFill>
                  <a:srgbClr val="0070C0"/>
                </a:solidFill>
              </a:rPr>
              <a:t>Système d'Arrosage Normal</a:t>
            </a:r>
            <a:r>
              <a:rPr lang="fr-FR" sz="2600" dirty="0">
                <a:solidFill>
                  <a:srgbClr val="0070C0"/>
                </a:solidFill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600" b="1" dirty="0"/>
              <a:t>   Coût de Main-d'œuvre</a:t>
            </a:r>
            <a:r>
              <a:rPr lang="fr-FR" sz="2600" dirty="0"/>
              <a:t> : environ 2000 DH/an</a:t>
            </a:r>
          </a:p>
          <a:p>
            <a:r>
              <a:rPr lang="fr-FR" sz="2600" b="1" dirty="0">
                <a:solidFill>
                  <a:srgbClr val="004E9A"/>
                </a:solidFill>
              </a:rPr>
              <a:t> </a:t>
            </a:r>
            <a:r>
              <a:rPr lang="fr-FR" sz="2600" b="1" dirty="0">
                <a:solidFill>
                  <a:srgbClr val="0070C0"/>
                </a:solidFill>
              </a:rPr>
              <a:t>Système Automatique</a:t>
            </a:r>
            <a:r>
              <a:rPr lang="fr-FR" sz="2600" dirty="0">
                <a:solidFill>
                  <a:srgbClr val="0070C0"/>
                </a:solidFill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600" b="1" dirty="0"/>
              <a:t>   Automatisation</a:t>
            </a:r>
            <a:r>
              <a:rPr lang="fr-FR" sz="2600" dirty="0"/>
              <a:t> : 0 DH/an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2600" b="1" dirty="0">
                <a:solidFill>
                  <a:srgbClr val="FF0000"/>
                </a:solidFill>
              </a:rPr>
              <a:t>Économie de Main-d'œuvre</a:t>
            </a:r>
            <a:r>
              <a:rPr lang="fr-FR" sz="2600" dirty="0">
                <a:solidFill>
                  <a:srgbClr val="FF0000"/>
                </a:solidFill>
              </a:rPr>
              <a:t> : </a:t>
            </a:r>
            <a:r>
              <a:rPr lang="fr-FR" sz="2600" dirty="0"/>
              <a:t>2000 DH/an</a:t>
            </a:r>
          </a:p>
          <a:p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4. Gazon Hybride</a:t>
            </a:r>
          </a:p>
          <a:p>
            <a:r>
              <a:rPr lang="fr-FR" sz="2600" b="1" dirty="0">
                <a:solidFill>
                  <a:srgbClr val="0070C0"/>
                </a:solidFill>
              </a:rPr>
              <a:t>Gazon Hybride</a:t>
            </a:r>
            <a:r>
              <a:rPr lang="fr-FR" sz="2600" dirty="0">
                <a:solidFill>
                  <a:srgbClr val="0070C0"/>
                </a:solidFill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600" b="1" dirty="0"/>
              <a:t>   Réduction de la consommation d'eau de 30%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600" b="1" dirty="0"/>
              <a:t>   Consommation d'Eau</a:t>
            </a:r>
            <a:r>
              <a:rPr lang="fr-FR" sz="2600" dirty="0"/>
              <a:t>  : 8,760 m³/an x 0.7 = 6,132 m³/an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600" b="1" dirty="0"/>
              <a:t>   Coût Annuel de l'Eau avec Gazon Hybride</a:t>
            </a:r>
            <a:r>
              <a:rPr lang="fr-FR" sz="2600" dirty="0"/>
              <a:t> :  6,132 m³ x 5 DH/m³ = 30,660 DH/an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2600" b="1" dirty="0">
                <a:solidFill>
                  <a:srgbClr val="FF0000"/>
                </a:solidFill>
              </a:rPr>
              <a:t>Économie d'Eau avec Gazon Hybride</a:t>
            </a:r>
            <a:r>
              <a:rPr lang="fr-FR" sz="2600" dirty="0">
                <a:solidFill>
                  <a:srgbClr val="FF0000"/>
                </a:solidFill>
              </a:rPr>
              <a:t> : </a:t>
            </a:r>
            <a:r>
              <a:rPr lang="fr-FR" sz="2600" dirty="0"/>
              <a:t>43,800 DH - 30,660 DH = 13,140 DH/an</a:t>
            </a:r>
          </a:p>
          <a:p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5. Coût Initial du Système Automatique :</a:t>
            </a:r>
          </a:p>
          <a:p>
            <a:r>
              <a:rPr lang="fr-FR" sz="2600" b="1" dirty="0">
                <a:solidFill>
                  <a:srgbClr val="0070C0"/>
                </a:solidFill>
              </a:rPr>
              <a:t>Prix total : </a:t>
            </a:r>
            <a:r>
              <a:rPr lang="fr-FR" sz="2600" b="1" dirty="0"/>
              <a:t>1010DH</a:t>
            </a:r>
          </a:p>
          <a:p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6.Résumé des Calculs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600" b="1" dirty="0">
                <a:solidFill>
                  <a:srgbClr val="92D050"/>
                </a:solidFill>
              </a:rPr>
              <a:t>Économies Annuelles Totales</a:t>
            </a:r>
            <a:r>
              <a:rPr lang="fr-FR" sz="2600" dirty="0">
                <a:solidFill>
                  <a:srgbClr val="92D050"/>
                </a:solidFill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600" b="1" dirty="0"/>
              <a:t>   Énergie</a:t>
            </a:r>
            <a:r>
              <a:rPr lang="fr-FR" sz="2600" dirty="0"/>
              <a:t> : 1000 DH/an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600" b="1" dirty="0"/>
              <a:t>   Main-d'œuvre</a:t>
            </a:r>
            <a:r>
              <a:rPr lang="fr-FR" sz="2600" dirty="0"/>
              <a:t> : 2000 DH/an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600" b="1" dirty="0"/>
              <a:t>    Eau</a:t>
            </a:r>
            <a:r>
              <a:rPr lang="fr-FR" sz="2600" dirty="0"/>
              <a:t> : 43,800 DH - 30,660 DH = 13,140 DH/an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600" b="1" dirty="0"/>
              <a:t>    Total</a:t>
            </a:r>
            <a:r>
              <a:rPr lang="fr-FR" sz="2600" dirty="0"/>
              <a:t> : 1000 + 2000 + 13,140 = 16,140 DH/an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600" b="1" dirty="0">
                <a:solidFill>
                  <a:srgbClr val="92D050"/>
                </a:solidFill>
              </a:rPr>
              <a:t>Coût Initial du Système Automatique</a:t>
            </a:r>
            <a:r>
              <a:rPr lang="fr-FR" sz="2600" dirty="0">
                <a:solidFill>
                  <a:srgbClr val="92D050"/>
                </a:solidFill>
              </a:rPr>
              <a:t> : </a:t>
            </a:r>
            <a:r>
              <a:rPr lang="fr-FR" sz="2600" dirty="0"/>
              <a:t>1010 DH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600" b="1" dirty="0">
                <a:solidFill>
                  <a:srgbClr val="92D050"/>
                </a:solidFill>
              </a:rPr>
              <a:t>Retour sur Investissement Rapide (ROI)</a:t>
            </a:r>
            <a:r>
              <a:rPr lang="fr-FR" sz="2600" dirty="0">
                <a:solidFill>
                  <a:srgbClr val="92D050"/>
                </a:solidFill>
              </a:rPr>
              <a:t> : </a:t>
            </a:r>
            <a:r>
              <a:rPr lang="fr-FR" sz="2600" dirty="0"/>
              <a:t>1010 DH / 16,140 DH ≈ 0.06 ans (moins de 1 mois)</a:t>
            </a:r>
          </a:p>
          <a:p>
            <a:endParaRPr lang="fr-FR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EAC8EA-31FB-B2AE-2A13-CF9A25631EFF}"/>
              </a:ext>
            </a:extLst>
          </p:cNvPr>
          <p:cNvSpPr/>
          <p:nvPr/>
        </p:nvSpPr>
        <p:spPr>
          <a:xfrm>
            <a:off x="1794487" y="823020"/>
            <a:ext cx="15737705" cy="9252011"/>
          </a:xfrm>
          <a:prstGeom prst="rect">
            <a:avLst/>
          </a:prstGeom>
          <a:noFill/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54A4C1A6-D857-2765-F3E1-BDEC3E7C256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567654" y="9613222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47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251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2087216" y="414537"/>
            <a:ext cx="15337704" cy="768523"/>
          </a:xfrm>
          <a:prstGeom prst="rect">
            <a:avLst/>
          </a:prstGeom>
          <a:solidFill>
            <a:srgbClr val="234D37"/>
          </a:solidFill>
          <a:ln>
            <a:solidFill>
              <a:srgbClr val="234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                                 6.3 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F5AE6-EA15-D6DE-B5BE-E8D2ED74CA46}"/>
              </a:ext>
            </a:extLst>
          </p:cNvPr>
          <p:cNvSpPr txBox="1"/>
          <p:nvPr/>
        </p:nvSpPr>
        <p:spPr>
          <a:xfrm>
            <a:off x="1223120" y="1294172"/>
            <a:ext cx="74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accent6">
                    <a:lumMod val="50000"/>
                  </a:schemeClr>
                </a:solidFill>
              </a:rPr>
              <a:t>Comparaison des Coûts Annuels (DH)</a:t>
            </a:r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3A680F-9369-5AEC-EC0C-EA7DC5B98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445182"/>
              </p:ext>
            </p:extLst>
          </p:nvPr>
        </p:nvGraphicFramePr>
        <p:xfrm>
          <a:off x="590969" y="1906802"/>
          <a:ext cx="13691232" cy="28444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2808">
                  <a:extLst>
                    <a:ext uri="{9D8B030D-6E8A-4147-A177-3AD203B41FA5}">
                      <a16:colId xmlns:a16="http://schemas.microsoft.com/office/drawing/2014/main" val="3357642295"/>
                    </a:ext>
                  </a:extLst>
                </a:gridCol>
                <a:gridCol w="3422808">
                  <a:extLst>
                    <a:ext uri="{9D8B030D-6E8A-4147-A177-3AD203B41FA5}">
                      <a16:colId xmlns:a16="http://schemas.microsoft.com/office/drawing/2014/main" val="143819999"/>
                    </a:ext>
                  </a:extLst>
                </a:gridCol>
                <a:gridCol w="3422808">
                  <a:extLst>
                    <a:ext uri="{9D8B030D-6E8A-4147-A177-3AD203B41FA5}">
                      <a16:colId xmlns:a16="http://schemas.microsoft.com/office/drawing/2014/main" val="15166954"/>
                    </a:ext>
                  </a:extLst>
                </a:gridCol>
                <a:gridCol w="3422808">
                  <a:extLst>
                    <a:ext uri="{9D8B030D-6E8A-4147-A177-3AD203B41FA5}">
                      <a16:colId xmlns:a16="http://schemas.microsoft.com/office/drawing/2014/main" val="2194269407"/>
                    </a:ext>
                  </a:extLst>
                </a:gridCol>
              </a:tblGrid>
              <a:tr h="577583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004E9A"/>
                          </a:solidFill>
                        </a:rPr>
                        <a:t>Aspect</a:t>
                      </a:r>
                      <a:endParaRPr lang="en-US" sz="2800" dirty="0">
                        <a:solidFill>
                          <a:srgbClr val="004E9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Automatique</a:t>
                      </a:r>
                      <a:endParaRPr lang="en-US" sz="28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Économies</a:t>
                      </a:r>
                      <a:endParaRPr lang="en-US" sz="28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582135"/>
                  </a:ext>
                </a:extLst>
              </a:tr>
              <a:tr h="577583"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solidFill>
                            <a:schemeClr val="tx1"/>
                          </a:solidFill>
                        </a:rPr>
                        <a:t>Énergie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868436"/>
                  </a:ext>
                </a:extLst>
              </a:tr>
              <a:tr h="577583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Main-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</a:rPr>
                        <a:t>d'œuvre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89697"/>
                  </a:ext>
                </a:extLst>
              </a:tr>
              <a:tr h="556597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30 660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87 600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56,940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321"/>
                  </a:ext>
                </a:extLst>
              </a:tr>
              <a:tr h="555076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30,660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90,600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59,940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178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F5C6F98-A9D2-19FD-1383-EE1E2A2FE9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584160" y="7905792"/>
            <a:ext cx="2952328" cy="23210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3D70AD-CFC3-6211-125F-36F6B8F31F0C}"/>
              </a:ext>
            </a:extLst>
          </p:cNvPr>
          <p:cNvSpPr txBox="1"/>
          <p:nvPr/>
        </p:nvSpPr>
        <p:spPr>
          <a:xfrm>
            <a:off x="124460" y="4964167"/>
            <a:ext cx="10814650" cy="2123658"/>
          </a:xfrm>
          <a:prstGeom prst="rect">
            <a:avLst/>
          </a:prstGeom>
          <a:noFill/>
          <a:ln w="38100">
            <a:solidFill>
              <a:srgbClr val="005E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0000"/>
                </a:solidFill>
              </a:rPr>
              <a:t>Efficacité</a:t>
            </a:r>
            <a:r>
              <a:rPr lang="en-US" sz="3600" b="1" dirty="0">
                <a:solidFill>
                  <a:srgbClr val="FF0000"/>
                </a:solidFill>
              </a:rPr>
              <a:t> </a:t>
            </a:r>
            <a:r>
              <a:rPr lang="en-US" sz="3600" b="1" dirty="0" err="1">
                <a:solidFill>
                  <a:srgbClr val="FF0000"/>
                </a:solidFill>
              </a:rPr>
              <a:t>économique</a:t>
            </a:r>
            <a:r>
              <a:rPr lang="en-US" sz="2800" b="1" dirty="0"/>
              <a:t>=(</a:t>
            </a:r>
            <a:r>
              <a:rPr lang="en-US" sz="2800" b="1" dirty="0" err="1"/>
              <a:t>Côuts</a:t>
            </a:r>
            <a:r>
              <a:rPr lang="en-US" sz="2800" b="1" dirty="0"/>
              <a:t> </a:t>
            </a:r>
            <a:r>
              <a:rPr lang="en-US" sz="2800" b="1" dirty="0" err="1"/>
              <a:t>normaux</a:t>
            </a:r>
            <a:r>
              <a:rPr lang="en-US" sz="2800" b="1" dirty="0"/>
              <a:t> /</a:t>
            </a:r>
            <a:r>
              <a:rPr lang="en-US" sz="2800" b="1" dirty="0" err="1"/>
              <a:t>Économies</a:t>
            </a:r>
            <a:r>
              <a:rPr lang="en-US" sz="2800" b="1" dirty="0"/>
              <a:t> </a:t>
            </a:r>
            <a:r>
              <a:rPr lang="en-US" sz="2800" b="1" dirty="0" err="1"/>
              <a:t>réalisés</a:t>
            </a:r>
            <a:r>
              <a:rPr lang="en-US" sz="2800" b="1" dirty="0"/>
              <a:t>​)×100</a:t>
            </a:r>
          </a:p>
          <a:p>
            <a:endParaRPr lang="en-US" sz="2800" b="1" dirty="0"/>
          </a:p>
          <a:p>
            <a:r>
              <a:rPr lang="fr-FR" sz="2800" b="1" dirty="0" err="1"/>
              <a:t>Efficacit</a:t>
            </a:r>
            <a:r>
              <a:rPr lang="en-US" sz="2800" b="1" dirty="0"/>
              <a:t>é </a:t>
            </a:r>
            <a:r>
              <a:rPr lang="en-US" sz="2800" b="1" dirty="0" err="1"/>
              <a:t>é</a:t>
            </a:r>
            <a:r>
              <a:rPr lang="fr-FR" sz="2800" b="1" dirty="0" err="1"/>
              <a:t>conomique</a:t>
            </a:r>
            <a:r>
              <a:rPr lang="fr-FR" sz="2800" b="1" dirty="0"/>
              <a:t>=(</a:t>
            </a:r>
            <a:r>
              <a:rPr lang="fr-FR" sz="2800" dirty="0"/>
              <a:t>90 600 /59 940​)×100</a:t>
            </a:r>
          </a:p>
          <a:p>
            <a:r>
              <a:rPr lang="fr-FR" sz="2800" dirty="0"/>
              <a:t> </a:t>
            </a:r>
            <a:r>
              <a:rPr lang="fr-FR" sz="2800" b="1" dirty="0" err="1"/>
              <a:t>Efficacit</a:t>
            </a:r>
            <a:r>
              <a:rPr lang="en-US" sz="2800" b="1" dirty="0"/>
              <a:t>é </a:t>
            </a:r>
            <a:r>
              <a:rPr lang="en-US" sz="2800" b="1" dirty="0" err="1"/>
              <a:t>é</a:t>
            </a:r>
            <a:r>
              <a:rPr lang="fr-FR" sz="2800" b="1" dirty="0" err="1"/>
              <a:t>conomique</a:t>
            </a:r>
            <a:r>
              <a:rPr lang="fr-FR" sz="2800" b="1" dirty="0"/>
              <a:t>≈ </a:t>
            </a:r>
            <a:r>
              <a:rPr lang="fr-FR" sz="4000" b="1" dirty="0">
                <a:solidFill>
                  <a:srgbClr val="00B050"/>
                </a:solidFill>
              </a:rPr>
              <a:t>66.16%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5B4BEEA7-7BE1-F8F0-D21A-85FD566AC9F7}"/>
              </a:ext>
            </a:extLst>
          </p:cNvPr>
          <p:cNvSpPr/>
          <p:nvPr/>
        </p:nvSpPr>
        <p:spPr>
          <a:xfrm>
            <a:off x="10257409" y="4305392"/>
            <a:ext cx="7887591" cy="3600400"/>
          </a:xfrm>
          <a:prstGeom prst="cloudCallout">
            <a:avLst/>
          </a:prstGeom>
          <a:solidFill>
            <a:srgbClr val="005E00"/>
          </a:solidFill>
          <a:ln>
            <a:solidFill>
              <a:srgbClr val="005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95BD9AD1-60C8-4F13-13A6-7F7A9E130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546" y="4999568"/>
            <a:ext cx="6913784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Adopter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notre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système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c'est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choisir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l'efficacité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 et la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durabilité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 pour un avenir plus vert et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économique</a:t>
            </a:r>
            <a:r>
              <a:rPr lang="en-US" altLang="en-US" sz="3200" b="1" dirty="0">
                <a:solidFill>
                  <a:srgbClr val="FFC000"/>
                </a:solidFill>
                <a:latin typeface="Arial" panose="020B0604020202020204" pitchFamily="34" charset="0"/>
              </a:rPr>
              <a:t> !!!!!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Explosion: 8 Points 18">
            <a:extLst>
              <a:ext uri="{FF2B5EF4-FFF2-40B4-BE49-F238E27FC236}">
                <a16:creationId xmlns:a16="http://schemas.microsoft.com/office/drawing/2014/main" id="{7D575514-19FB-FF1C-55D5-0437F7BD703D}"/>
              </a:ext>
            </a:extLst>
          </p:cNvPr>
          <p:cNvSpPr/>
          <p:nvPr/>
        </p:nvSpPr>
        <p:spPr>
          <a:xfrm>
            <a:off x="3310844" y="7274320"/>
            <a:ext cx="4791248" cy="2808312"/>
          </a:xfrm>
          <a:prstGeom prst="irregularSeal1">
            <a:avLst/>
          </a:prstGeom>
          <a:noFill/>
          <a:ln w="38100">
            <a:solidFill>
              <a:srgbClr val="005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C4EEF5-06D5-4C7A-3C12-89B7A698967E}"/>
              </a:ext>
            </a:extLst>
          </p:cNvPr>
          <p:cNvSpPr txBox="1"/>
          <p:nvPr/>
        </p:nvSpPr>
        <p:spPr>
          <a:xfrm>
            <a:off x="4338316" y="7989837"/>
            <a:ext cx="2736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rgbClr val="FF0000"/>
                </a:solidFill>
              </a:rPr>
              <a:t>66.16%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CC0C9E5A-D278-F5D5-75E4-67953EB072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48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43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0224" y="-33405"/>
            <a:ext cx="2227580" cy="10287000"/>
          </a:xfrm>
          <a:custGeom>
            <a:avLst/>
            <a:gdLst/>
            <a:ahLst/>
            <a:cxnLst/>
            <a:rect l="l" t="t" r="r" b="b"/>
            <a:pathLst>
              <a:path w="2227580" h="10287000">
                <a:moveTo>
                  <a:pt x="0" y="10286999"/>
                </a:moveTo>
                <a:lnTo>
                  <a:pt x="2227134" y="10286999"/>
                </a:lnTo>
                <a:lnTo>
                  <a:pt x="222713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37448" y="8876661"/>
            <a:ext cx="1731645" cy="1274445"/>
          </a:xfrm>
          <a:custGeom>
            <a:avLst/>
            <a:gdLst/>
            <a:ahLst/>
            <a:cxnLst/>
            <a:rect l="l" t="t" r="r" b="b"/>
            <a:pathLst>
              <a:path w="1731644" h="1274445">
                <a:moveTo>
                  <a:pt x="44210" y="78161"/>
                </a:moveTo>
                <a:lnTo>
                  <a:pt x="7741" y="63009"/>
                </a:lnTo>
                <a:lnTo>
                  <a:pt x="0" y="44275"/>
                </a:lnTo>
                <a:lnTo>
                  <a:pt x="4" y="33841"/>
                </a:lnTo>
                <a:lnTo>
                  <a:pt x="28989" y="992"/>
                </a:lnTo>
                <a:lnTo>
                  <a:pt x="33977" y="13"/>
                </a:lnTo>
                <a:lnTo>
                  <a:pt x="44332" y="39"/>
                </a:lnTo>
                <a:lnTo>
                  <a:pt x="77138" y="28944"/>
                </a:lnTo>
                <a:lnTo>
                  <a:pt x="78126" y="44275"/>
                </a:lnTo>
                <a:lnTo>
                  <a:pt x="77133" y="49260"/>
                </a:lnTo>
                <a:lnTo>
                  <a:pt x="49197" y="77173"/>
                </a:lnTo>
                <a:lnTo>
                  <a:pt x="44210" y="78161"/>
                </a:lnTo>
                <a:close/>
              </a:path>
              <a:path w="1731644" h="1274445">
                <a:moveTo>
                  <a:pt x="457443" y="78161"/>
                </a:moveTo>
                <a:lnTo>
                  <a:pt x="420974" y="63009"/>
                </a:lnTo>
                <a:lnTo>
                  <a:pt x="413232" y="44275"/>
                </a:lnTo>
                <a:lnTo>
                  <a:pt x="413237" y="33841"/>
                </a:lnTo>
                <a:lnTo>
                  <a:pt x="442221" y="992"/>
                </a:lnTo>
                <a:lnTo>
                  <a:pt x="447210" y="13"/>
                </a:lnTo>
                <a:lnTo>
                  <a:pt x="457564" y="39"/>
                </a:lnTo>
                <a:lnTo>
                  <a:pt x="490370" y="28944"/>
                </a:lnTo>
                <a:lnTo>
                  <a:pt x="491358" y="44275"/>
                </a:lnTo>
                <a:lnTo>
                  <a:pt x="490366" y="49260"/>
                </a:lnTo>
                <a:lnTo>
                  <a:pt x="462429" y="77173"/>
                </a:lnTo>
                <a:lnTo>
                  <a:pt x="457443" y="78161"/>
                </a:lnTo>
                <a:close/>
              </a:path>
              <a:path w="1731644" h="1274445">
                <a:moveTo>
                  <a:pt x="870706" y="78157"/>
                </a:moveTo>
                <a:lnTo>
                  <a:pt x="860345" y="78157"/>
                </a:lnTo>
                <a:lnTo>
                  <a:pt x="855362" y="77165"/>
                </a:lnTo>
                <a:lnTo>
                  <a:pt x="827451" y="49255"/>
                </a:lnTo>
                <a:lnTo>
                  <a:pt x="826460" y="44272"/>
                </a:lnTo>
                <a:lnTo>
                  <a:pt x="826460" y="33911"/>
                </a:lnTo>
                <a:lnTo>
                  <a:pt x="855362" y="1017"/>
                </a:lnTo>
                <a:lnTo>
                  <a:pt x="860345" y="26"/>
                </a:lnTo>
                <a:lnTo>
                  <a:pt x="870706" y="26"/>
                </a:lnTo>
                <a:lnTo>
                  <a:pt x="903599" y="28928"/>
                </a:lnTo>
                <a:lnTo>
                  <a:pt x="904591" y="33911"/>
                </a:lnTo>
                <a:lnTo>
                  <a:pt x="904591" y="44272"/>
                </a:lnTo>
                <a:lnTo>
                  <a:pt x="875689" y="77165"/>
                </a:lnTo>
                <a:lnTo>
                  <a:pt x="870706" y="78157"/>
                </a:lnTo>
                <a:close/>
              </a:path>
              <a:path w="1731644" h="1274445">
                <a:moveTo>
                  <a:pt x="1284138" y="78157"/>
                </a:moveTo>
                <a:lnTo>
                  <a:pt x="1273777" y="78157"/>
                </a:lnTo>
                <a:lnTo>
                  <a:pt x="1268794" y="77165"/>
                </a:lnTo>
                <a:lnTo>
                  <a:pt x="1240883" y="49255"/>
                </a:lnTo>
                <a:lnTo>
                  <a:pt x="1239892" y="44272"/>
                </a:lnTo>
                <a:lnTo>
                  <a:pt x="1239892" y="33911"/>
                </a:lnTo>
                <a:lnTo>
                  <a:pt x="1268794" y="1017"/>
                </a:lnTo>
                <a:lnTo>
                  <a:pt x="1273777" y="26"/>
                </a:lnTo>
                <a:lnTo>
                  <a:pt x="1284138" y="26"/>
                </a:lnTo>
                <a:lnTo>
                  <a:pt x="1317031" y="28928"/>
                </a:lnTo>
                <a:lnTo>
                  <a:pt x="1318023" y="33911"/>
                </a:lnTo>
                <a:lnTo>
                  <a:pt x="1318023" y="44272"/>
                </a:lnTo>
                <a:lnTo>
                  <a:pt x="1289121" y="77165"/>
                </a:lnTo>
                <a:lnTo>
                  <a:pt x="1284138" y="78157"/>
                </a:lnTo>
                <a:close/>
              </a:path>
              <a:path w="1731644" h="1274445">
                <a:moveTo>
                  <a:pt x="1697370" y="78157"/>
                </a:moveTo>
                <a:lnTo>
                  <a:pt x="1687010" y="78157"/>
                </a:lnTo>
                <a:lnTo>
                  <a:pt x="1682026" y="77165"/>
                </a:lnTo>
                <a:lnTo>
                  <a:pt x="1654116" y="49255"/>
                </a:lnTo>
                <a:lnTo>
                  <a:pt x="1653125" y="44272"/>
                </a:lnTo>
                <a:lnTo>
                  <a:pt x="1653128" y="33894"/>
                </a:lnTo>
                <a:lnTo>
                  <a:pt x="1682026" y="1017"/>
                </a:lnTo>
                <a:lnTo>
                  <a:pt x="1697188" y="0"/>
                </a:lnTo>
                <a:lnTo>
                  <a:pt x="1702192" y="972"/>
                </a:lnTo>
                <a:lnTo>
                  <a:pt x="1730264" y="28928"/>
                </a:lnTo>
                <a:lnTo>
                  <a:pt x="1731256" y="33894"/>
                </a:lnTo>
                <a:lnTo>
                  <a:pt x="1731255" y="44272"/>
                </a:lnTo>
                <a:lnTo>
                  <a:pt x="1702353" y="77165"/>
                </a:lnTo>
                <a:lnTo>
                  <a:pt x="1697370" y="78157"/>
                </a:lnTo>
                <a:close/>
              </a:path>
              <a:path w="1731644" h="1274445">
                <a:moveTo>
                  <a:pt x="44210" y="477805"/>
                </a:moveTo>
                <a:lnTo>
                  <a:pt x="7741" y="462654"/>
                </a:lnTo>
                <a:lnTo>
                  <a:pt x="0" y="443919"/>
                </a:lnTo>
                <a:lnTo>
                  <a:pt x="4" y="433486"/>
                </a:lnTo>
                <a:lnTo>
                  <a:pt x="28989" y="400637"/>
                </a:lnTo>
                <a:lnTo>
                  <a:pt x="33977" y="399657"/>
                </a:lnTo>
                <a:lnTo>
                  <a:pt x="44332" y="399684"/>
                </a:lnTo>
                <a:lnTo>
                  <a:pt x="77138" y="428589"/>
                </a:lnTo>
                <a:lnTo>
                  <a:pt x="78126" y="443919"/>
                </a:lnTo>
                <a:lnTo>
                  <a:pt x="77133" y="448905"/>
                </a:lnTo>
                <a:lnTo>
                  <a:pt x="49197" y="476817"/>
                </a:lnTo>
                <a:lnTo>
                  <a:pt x="44210" y="477805"/>
                </a:lnTo>
                <a:close/>
              </a:path>
              <a:path w="1731644" h="1274445">
                <a:moveTo>
                  <a:pt x="457443" y="477805"/>
                </a:moveTo>
                <a:lnTo>
                  <a:pt x="420974" y="462654"/>
                </a:lnTo>
                <a:lnTo>
                  <a:pt x="413232" y="443919"/>
                </a:lnTo>
                <a:lnTo>
                  <a:pt x="413237" y="433486"/>
                </a:lnTo>
                <a:lnTo>
                  <a:pt x="442221" y="400637"/>
                </a:lnTo>
                <a:lnTo>
                  <a:pt x="447210" y="399657"/>
                </a:lnTo>
                <a:lnTo>
                  <a:pt x="457565" y="399684"/>
                </a:lnTo>
                <a:lnTo>
                  <a:pt x="490370" y="428589"/>
                </a:lnTo>
                <a:lnTo>
                  <a:pt x="491358" y="443919"/>
                </a:lnTo>
                <a:lnTo>
                  <a:pt x="490366" y="448905"/>
                </a:lnTo>
                <a:lnTo>
                  <a:pt x="462429" y="476817"/>
                </a:lnTo>
                <a:lnTo>
                  <a:pt x="457443" y="477805"/>
                </a:lnTo>
                <a:close/>
              </a:path>
              <a:path w="1731644" h="1274445">
                <a:moveTo>
                  <a:pt x="870706" y="477801"/>
                </a:moveTo>
                <a:lnTo>
                  <a:pt x="860345" y="477801"/>
                </a:lnTo>
                <a:lnTo>
                  <a:pt x="855362" y="476810"/>
                </a:lnTo>
                <a:lnTo>
                  <a:pt x="827451" y="448899"/>
                </a:lnTo>
                <a:lnTo>
                  <a:pt x="826460" y="443916"/>
                </a:lnTo>
                <a:lnTo>
                  <a:pt x="826460" y="433556"/>
                </a:lnTo>
                <a:lnTo>
                  <a:pt x="855362" y="400662"/>
                </a:lnTo>
                <a:lnTo>
                  <a:pt x="860345" y="399671"/>
                </a:lnTo>
                <a:lnTo>
                  <a:pt x="870706" y="399671"/>
                </a:lnTo>
                <a:lnTo>
                  <a:pt x="903599" y="428572"/>
                </a:lnTo>
                <a:lnTo>
                  <a:pt x="904590" y="433556"/>
                </a:lnTo>
                <a:lnTo>
                  <a:pt x="904590" y="443916"/>
                </a:lnTo>
                <a:lnTo>
                  <a:pt x="875689" y="476810"/>
                </a:lnTo>
                <a:lnTo>
                  <a:pt x="870706" y="477801"/>
                </a:lnTo>
                <a:close/>
              </a:path>
              <a:path w="1731644" h="1274445">
                <a:moveTo>
                  <a:pt x="1284138" y="477801"/>
                </a:moveTo>
                <a:lnTo>
                  <a:pt x="1273777" y="477801"/>
                </a:lnTo>
                <a:lnTo>
                  <a:pt x="1268794" y="476810"/>
                </a:lnTo>
                <a:lnTo>
                  <a:pt x="1240883" y="448899"/>
                </a:lnTo>
                <a:lnTo>
                  <a:pt x="1239892" y="443916"/>
                </a:lnTo>
                <a:lnTo>
                  <a:pt x="1239892" y="433556"/>
                </a:lnTo>
                <a:lnTo>
                  <a:pt x="1268794" y="400662"/>
                </a:lnTo>
                <a:lnTo>
                  <a:pt x="1273777" y="399671"/>
                </a:lnTo>
                <a:lnTo>
                  <a:pt x="1284138" y="399671"/>
                </a:lnTo>
                <a:lnTo>
                  <a:pt x="1317031" y="428572"/>
                </a:lnTo>
                <a:lnTo>
                  <a:pt x="1318023" y="433556"/>
                </a:lnTo>
                <a:lnTo>
                  <a:pt x="1318023" y="443916"/>
                </a:lnTo>
                <a:lnTo>
                  <a:pt x="1289121" y="476810"/>
                </a:lnTo>
                <a:lnTo>
                  <a:pt x="1284138" y="477801"/>
                </a:lnTo>
                <a:close/>
              </a:path>
              <a:path w="1731644" h="1274445">
                <a:moveTo>
                  <a:pt x="1697370" y="477801"/>
                </a:moveTo>
                <a:lnTo>
                  <a:pt x="1687010" y="477801"/>
                </a:lnTo>
                <a:lnTo>
                  <a:pt x="1682026" y="476810"/>
                </a:lnTo>
                <a:lnTo>
                  <a:pt x="1654116" y="448899"/>
                </a:lnTo>
                <a:lnTo>
                  <a:pt x="1653125" y="443916"/>
                </a:lnTo>
                <a:lnTo>
                  <a:pt x="1653128" y="433538"/>
                </a:lnTo>
                <a:lnTo>
                  <a:pt x="1682026" y="400662"/>
                </a:lnTo>
                <a:lnTo>
                  <a:pt x="1697188" y="399644"/>
                </a:lnTo>
                <a:lnTo>
                  <a:pt x="1702192" y="400616"/>
                </a:lnTo>
                <a:lnTo>
                  <a:pt x="1730264" y="428572"/>
                </a:lnTo>
                <a:lnTo>
                  <a:pt x="1731255" y="433538"/>
                </a:lnTo>
                <a:lnTo>
                  <a:pt x="1731255" y="443916"/>
                </a:lnTo>
                <a:lnTo>
                  <a:pt x="1702353" y="476810"/>
                </a:lnTo>
                <a:lnTo>
                  <a:pt x="1697370" y="477801"/>
                </a:lnTo>
                <a:close/>
              </a:path>
              <a:path w="1731644" h="1274445">
                <a:moveTo>
                  <a:pt x="43935" y="877984"/>
                </a:moveTo>
                <a:lnTo>
                  <a:pt x="7630" y="862647"/>
                </a:lnTo>
                <a:lnTo>
                  <a:pt x="24" y="833510"/>
                </a:lnTo>
                <a:lnTo>
                  <a:pt x="1037" y="828539"/>
                </a:lnTo>
                <a:lnTo>
                  <a:pt x="29011" y="800777"/>
                </a:lnTo>
                <a:lnTo>
                  <a:pt x="33989" y="799802"/>
                </a:lnTo>
                <a:lnTo>
                  <a:pt x="44367" y="799828"/>
                </a:lnTo>
                <a:lnTo>
                  <a:pt x="77229" y="829057"/>
                </a:lnTo>
                <a:lnTo>
                  <a:pt x="78073" y="844451"/>
                </a:lnTo>
                <a:lnTo>
                  <a:pt x="77034" y="849416"/>
                </a:lnTo>
                <a:lnTo>
                  <a:pt x="48918" y="877034"/>
                </a:lnTo>
                <a:lnTo>
                  <a:pt x="43935" y="877984"/>
                </a:lnTo>
                <a:close/>
              </a:path>
              <a:path w="1731644" h="1274445">
                <a:moveTo>
                  <a:pt x="447140" y="877950"/>
                </a:moveTo>
                <a:lnTo>
                  <a:pt x="414213" y="849022"/>
                </a:lnTo>
                <a:lnTo>
                  <a:pt x="413223" y="844033"/>
                </a:lnTo>
                <a:lnTo>
                  <a:pt x="413241" y="833617"/>
                </a:lnTo>
                <a:lnTo>
                  <a:pt x="442216" y="800782"/>
                </a:lnTo>
                <a:lnTo>
                  <a:pt x="447207" y="799802"/>
                </a:lnTo>
                <a:lnTo>
                  <a:pt x="457556" y="799828"/>
                </a:lnTo>
                <a:lnTo>
                  <a:pt x="490352" y="828673"/>
                </a:lnTo>
                <a:lnTo>
                  <a:pt x="491358" y="844033"/>
                </a:lnTo>
                <a:lnTo>
                  <a:pt x="490391" y="848957"/>
                </a:lnTo>
                <a:lnTo>
                  <a:pt x="462500" y="876943"/>
                </a:lnTo>
                <a:lnTo>
                  <a:pt x="447140" y="877950"/>
                </a:lnTo>
                <a:close/>
              </a:path>
              <a:path w="1731644" h="1274445">
                <a:moveTo>
                  <a:pt x="870430" y="877980"/>
                </a:moveTo>
                <a:lnTo>
                  <a:pt x="834128" y="862689"/>
                </a:lnTo>
                <a:lnTo>
                  <a:pt x="826480" y="833579"/>
                </a:lnTo>
                <a:lnTo>
                  <a:pt x="827483" y="828610"/>
                </a:lnTo>
                <a:lnTo>
                  <a:pt x="855384" y="800802"/>
                </a:lnTo>
                <a:lnTo>
                  <a:pt x="860356" y="799815"/>
                </a:lnTo>
                <a:lnTo>
                  <a:pt x="870743" y="799815"/>
                </a:lnTo>
                <a:lnTo>
                  <a:pt x="903691" y="829041"/>
                </a:lnTo>
                <a:lnTo>
                  <a:pt x="904552" y="833579"/>
                </a:lnTo>
                <a:lnTo>
                  <a:pt x="904538" y="844448"/>
                </a:lnTo>
                <a:lnTo>
                  <a:pt x="875410" y="877026"/>
                </a:lnTo>
                <a:lnTo>
                  <a:pt x="870430" y="877980"/>
                </a:lnTo>
                <a:close/>
              </a:path>
              <a:path w="1731644" h="1274445">
                <a:moveTo>
                  <a:pt x="1273641" y="877954"/>
                </a:moveTo>
                <a:lnTo>
                  <a:pt x="1240694" y="849082"/>
                </a:lnTo>
                <a:lnTo>
                  <a:pt x="1239697" y="844097"/>
                </a:lnTo>
                <a:lnTo>
                  <a:pt x="1239709" y="833626"/>
                </a:lnTo>
                <a:lnTo>
                  <a:pt x="1268589" y="800807"/>
                </a:lnTo>
                <a:lnTo>
                  <a:pt x="1273575" y="799815"/>
                </a:lnTo>
                <a:lnTo>
                  <a:pt x="1278958" y="799815"/>
                </a:lnTo>
                <a:lnTo>
                  <a:pt x="1312872" y="819164"/>
                </a:lnTo>
                <a:lnTo>
                  <a:pt x="1317810" y="844097"/>
                </a:lnTo>
                <a:lnTo>
                  <a:pt x="1316857" y="848952"/>
                </a:lnTo>
                <a:lnTo>
                  <a:pt x="1288992" y="876936"/>
                </a:lnTo>
                <a:lnTo>
                  <a:pt x="1273641" y="877954"/>
                </a:lnTo>
                <a:close/>
              </a:path>
              <a:path w="1731644" h="1274445">
                <a:moveTo>
                  <a:pt x="1686874" y="877954"/>
                </a:moveTo>
                <a:lnTo>
                  <a:pt x="1653926" y="849082"/>
                </a:lnTo>
                <a:lnTo>
                  <a:pt x="1652930" y="844097"/>
                </a:lnTo>
                <a:lnTo>
                  <a:pt x="1652945" y="833608"/>
                </a:lnTo>
                <a:lnTo>
                  <a:pt x="1681843" y="800803"/>
                </a:lnTo>
                <a:lnTo>
                  <a:pt x="1686807" y="799815"/>
                </a:lnTo>
                <a:lnTo>
                  <a:pt x="1697162" y="799815"/>
                </a:lnTo>
                <a:lnTo>
                  <a:pt x="1730042" y="828636"/>
                </a:lnTo>
                <a:lnTo>
                  <a:pt x="1731043" y="844097"/>
                </a:lnTo>
                <a:lnTo>
                  <a:pt x="1730089" y="848952"/>
                </a:lnTo>
                <a:lnTo>
                  <a:pt x="1702224" y="876935"/>
                </a:lnTo>
                <a:lnTo>
                  <a:pt x="1686874" y="877954"/>
                </a:lnTo>
                <a:close/>
              </a:path>
              <a:path w="1731644" h="1274445">
                <a:moveTo>
                  <a:pt x="54471" y="1274432"/>
                </a:moveTo>
                <a:lnTo>
                  <a:pt x="23674" y="1274432"/>
                </a:lnTo>
                <a:lnTo>
                  <a:pt x="19096" y="1272498"/>
                </a:lnTo>
                <a:lnTo>
                  <a:pt x="24" y="1233154"/>
                </a:lnTo>
                <a:lnTo>
                  <a:pt x="1037" y="1228184"/>
                </a:lnTo>
                <a:lnTo>
                  <a:pt x="29011" y="1200422"/>
                </a:lnTo>
                <a:lnTo>
                  <a:pt x="33989" y="1199446"/>
                </a:lnTo>
                <a:lnTo>
                  <a:pt x="39160" y="1199459"/>
                </a:lnTo>
                <a:lnTo>
                  <a:pt x="39160" y="1199659"/>
                </a:lnTo>
                <a:lnTo>
                  <a:pt x="44349" y="1199672"/>
                </a:lnTo>
                <a:lnTo>
                  <a:pt x="77183" y="1228739"/>
                </a:lnTo>
                <a:lnTo>
                  <a:pt x="78073" y="1244096"/>
                </a:lnTo>
                <a:lnTo>
                  <a:pt x="77034" y="1249061"/>
                </a:lnTo>
                <a:lnTo>
                  <a:pt x="72984" y="1258578"/>
                </a:lnTo>
                <a:lnTo>
                  <a:pt x="70127" y="1262770"/>
                </a:lnTo>
                <a:lnTo>
                  <a:pt x="62748" y="1270018"/>
                </a:lnTo>
                <a:lnTo>
                  <a:pt x="58506" y="1272800"/>
                </a:lnTo>
                <a:lnTo>
                  <a:pt x="54471" y="1274432"/>
                </a:lnTo>
                <a:close/>
              </a:path>
              <a:path w="1731644" h="1274445">
                <a:moveTo>
                  <a:pt x="467688" y="1274432"/>
                </a:moveTo>
                <a:lnTo>
                  <a:pt x="436900" y="1274432"/>
                </a:lnTo>
                <a:lnTo>
                  <a:pt x="432518" y="1272611"/>
                </a:lnTo>
                <a:lnTo>
                  <a:pt x="413232" y="1243708"/>
                </a:lnTo>
                <a:lnTo>
                  <a:pt x="413237" y="1233275"/>
                </a:lnTo>
                <a:lnTo>
                  <a:pt x="442221" y="1200426"/>
                </a:lnTo>
                <a:lnTo>
                  <a:pt x="447210" y="1199446"/>
                </a:lnTo>
                <a:lnTo>
                  <a:pt x="452393" y="1199459"/>
                </a:lnTo>
                <a:lnTo>
                  <a:pt x="452393" y="1199659"/>
                </a:lnTo>
                <a:lnTo>
                  <a:pt x="457547" y="1199672"/>
                </a:lnTo>
                <a:lnTo>
                  <a:pt x="490325" y="1228415"/>
                </a:lnTo>
                <a:lnTo>
                  <a:pt x="491358" y="1243708"/>
                </a:lnTo>
                <a:lnTo>
                  <a:pt x="490366" y="1248694"/>
                </a:lnTo>
                <a:lnTo>
                  <a:pt x="486397" y="1258270"/>
                </a:lnTo>
                <a:lnTo>
                  <a:pt x="483571" y="1262496"/>
                </a:lnTo>
                <a:lnTo>
                  <a:pt x="476238" y="1269823"/>
                </a:lnTo>
                <a:lnTo>
                  <a:pt x="472009" y="1272645"/>
                </a:lnTo>
                <a:lnTo>
                  <a:pt x="467688" y="1274432"/>
                </a:lnTo>
                <a:close/>
              </a:path>
              <a:path w="1731644" h="1274445">
                <a:moveTo>
                  <a:pt x="880935" y="1274432"/>
                </a:moveTo>
                <a:lnTo>
                  <a:pt x="850138" y="1274432"/>
                </a:lnTo>
                <a:lnTo>
                  <a:pt x="845600" y="1272520"/>
                </a:lnTo>
                <a:lnTo>
                  <a:pt x="826480" y="1233224"/>
                </a:lnTo>
                <a:lnTo>
                  <a:pt x="827484" y="1228254"/>
                </a:lnTo>
                <a:lnTo>
                  <a:pt x="855384" y="1200447"/>
                </a:lnTo>
                <a:lnTo>
                  <a:pt x="865525" y="1199459"/>
                </a:lnTo>
                <a:lnTo>
                  <a:pt x="865525" y="1199659"/>
                </a:lnTo>
                <a:lnTo>
                  <a:pt x="870723" y="1199659"/>
                </a:lnTo>
                <a:lnTo>
                  <a:pt x="903645" y="1228723"/>
                </a:lnTo>
                <a:lnTo>
                  <a:pt x="904538" y="1244093"/>
                </a:lnTo>
                <a:lnTo>
                  <a:pt x="903500" y="1249055"/>
                </a:lnTo>
                <a:lnTo>
                  <a:pt x="899455" y="1258568"/>
                </a:lnTo>
                <a:lnTo>
                  <a:pt x="896600" y="1262758"/>
                </a:lnTo>
                <a:lnTo>
                  <a:pt x="889229" y="1270006"/>
                </a:lnTo>
                <a:lnTo>
                  <a:pt x="884990" y="1272788"/>
                </a:lnTo>
                <a:lnTo>
                  <a:pt x="880935" y="1274432"/>
                </a:lnTo>
                <a:close/>
              </a:path>
              <a:path w="1731644" h="1274445">
                <a:moveTo>
                  <a:pt x="1294152" y="1274432"/>
                </a:moveTo>
                <a:lnTo>
                  <a:pt x="1263363" y="1274432"/>
                </a:lnTo>
                <a:lnTo>
                  <a:pt x="1259022" y="1272633"/>
                </a:lnTo>
                <a:lnTo>
                  <a:pt x="1239692" y="1243705"/>
                </a:lnTo>
                <a:lnTo>
                  <a:pt x="1239692" y="1233344"/>
                </a:lnTo>
                <a:lnTo>
                  <a:pt x="1268594" y="1200451"/>
                </a:lnTo>
                <a:lnTo>
                  <a:pt x="1273577" y="1199459"/>
                </a:lnTo>
                <a:lnTo>
                  <a:pt x="1278758" y="1199459"/>
                </a:lnTo>
                <a:lnTo>
                  <a:pt x="1278958" y="1199659"/>
                </a:lnTo>
                <a:lnTo>
                  <a:pt x="1284103" y="1199685"/>
                </a:lnTo>
                <a:lnTo>
                  <a:pt x="1316793" y="1228431"/>
                </a:lnTo>
                <a:lnTo>
                  <a:pt x="1317823" y="1243705"/>
                </a:lnTo>
                <a:lnTo>
                  <a:pt x="1316832" y="1248688"/>
                </a:lnTo>
                <a:lnTo>
                  <a:pt x="1312867" y="1258260"/>
                </a:lnTo>
                <a:lnTo>
                  <a:pt x="1310044" y="1262485"/>
                </a:lnTo>
                <a:lnTo>
                  <a:pt x="1302718" y="1269811"/>
                </a:lnTo>
                <a:lnTo>
                  <a:pt x="1298493" y="1272633"/>
                </a:lnTo>
                <a:lnTo>
                  <a:pt x="1294152" y="1274432"/>
                </a:lnTo>
                <a:close/>
              </a:path>
              <a:path w="1731644" h="1274445">
                <a:moveTo>
                  <a:pt x="1707385" y="1274432"/>
                </a:moveTo>
                <a:lnTo>
                  <a:pt x="1676596" y="1274432"/>
                </a:lnTo>
                <a:lnTo>
                  <a:pt x="1672255" y="1272634"/>
                </a:lnTo>
                <a:lnTo>
                  <a:pt x="1652925" y="1243705"/>
                </a:lnTo>
                <a:lnTo>
                  <a:pt x="1652925" y="1233344"/>
                </a:lnTo>
                <a:lnTo>
                  <a:pt x="1681827" y="1200451"/>
                </a:lnTo>
                <a:lnTo>
                  <a:pt x="1686810" y="1199459"/>
                </a:lnTo>
                <a:lnTo>
                  <a:pt x="1691990" y="1199459"/>
                </a:lnTo>
                <a:lnTo>
                  <a:pt x="1691990" y="1199659"/>
                </a:lnTo>
                <a:lnTo>
                  <a:pt x="1697154" y="1199659"/>
                </a:lnTo>
                <a:lnTo>
                  <a:pt x="1730019" y="1228399"/>
                </a:lnTo>
                <a:lnTo>
                  <a:pt x="1731056" y="1243705"/>
                </a:lnTo>
                <a:lnTo>
                  <a:pt x="1730064" y="1248688"/>
                </a:lnTo>
                <a:lnTo>
                  <a:pt x="1726099" y="1258260"/>
                </a:lnTo>
                <a:lnTo>
                  <a:pt x="1723277" y="1262485"/>
                </a:lnTo>
                <a:lnTo>
                  <a:pt x="1715950" y="1269811"/>
                </a:lnTo>
                <a:lnTo>
                  <a:pt x="1711726" y="1272634"/>
                </a:lnTo>
                <a:lnTo>
                  <a:pt x="1707385" y="1274432"/>
                </a:lnTo>
                <a:close/>
              </a:path>
            </a:pathLst>
          </a:custGeom>
          <a:solidFill>
            <a:srgbClr val="1B57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8959" y="195491"/>
            <a:ext cx="904875" cy="1678305"/>
          </a:xfrm>
          <a:custGeom>
            <a:avLst/>
            <a:gdLst/>
            <a:ahLst/>
            <a:cxnLst/>
            <a:rect l="l" t="t" r="r" b="b"/>
            <a:pathLst>
              <a:path w="904875" h="1678305">
                <a:moveTo>
                  <a:pt x="44445" y="78210"/>
                </a:moveTo>
                <a:lnTo>
                  <a:pt x="34084" y="78210"/>
                </a:lnTo>
                <a:lnTo>
                  <a:pt x="29101" y="77218"/>
                </a:lnTo>
                <a:lnTo>
                  <a:pt x="1190" y="49308"/>
                </a:lnTo>
                <a:lnTo>
                  <a:pt x="199" y="44325"/>
                </a:lnTo>
                <a:lnTo>
                  <a:pt x="203" y="33947"/>
                </a:lnTo>
                <a:lnTo>
                  <a:pt x="29101" y="1070"/>
                </a:lnTo>
                <a:lnTo>
                  <a:pt x="44263" y="52"/>
                </a:lnTo>
                <a:lnTo>
                  <a:pt x="49266" y="1024"/>
                </a:lnTo>
                <a:lnTo>
                  <a:pt x="77339" y="28981"/>
                </a:lnTo>
                <a:lnTo>
                  <a:pt x="78330" y="33947"/>
                </a:lnTo>
                <a:lnTo>
                  <a:pt x="78330" y="44325"/>
                </a:lnTo>
                <a:lnTo>
                  <a:pt x="49428" y="77218"/>
                </a:lnTo>
                <a:lnTo>
                  <a:pt x="44445" y="78210"/>
                </a:lnTo>
                <a:close/>
              </a:path>
              <a:path w="904875" h="1678305">
                <a:moveTo>
                  <a:pt x="457677" y="78210"/>
                </a:moveTo>
                <a:lnTo>
                  <a:pt x="447316" y="78210"/>
                </a:lnTo>
                <a:lnTo>
                  <a:pt x="442333" y="77218"/>
                </a:lnTo>
                <a:lnTo>
                  <a:pt x="414423" y="49308"/>
                </a:lnTo>
                <a:lnTo>
                  <a:pt x="413431" y="44325"/>
                </a:lnTo>
                <a:lnTo>
                  <a:pt x="413435" y="33947"/>
                </a:lnTo>
                <a:lnTo>
                  <a:pt x="442333" y="1070"/>
                </a:lnTo>
                <a:lnTo>
                  <a:pt x="457495" y="52"/>
                </a:lnTo>
                <a:lnTo>
                  <a:pt x="462499" y="1024"/>
                </a:lnTo>
                <a:lnTo>
                  <a:pt x="490571" y="28981"/>
                </a:lnTo>
                <a:lnTo>
                  <a:pt x="491562" y="33947"/>
                </a:lnTo>
                <a:lnTo>
                  <a:pt x="491562" y="44325"/>
                </a:lnTo>
                <a:lnTo>
                  <a:pt x="462660" y="77218"/>
                </a:lnTo>
                <a:lnTo>
                  <a:pt x="457677" y="78210"/>
                </a:lnTo>
                <a:close/>
              </a:path>
              <a:path w="904875" h="1678305">
                <a:moveTo>
                  <a:pt x="869986" y="78248"/>
                </a:moveTo>
                <a:lnTo>
                  <a:pt x="833592" y="62769"/>
                </a:lnTo>
                <a:lnTo>
                  <a:pt x="826130" y="33481"/>
                </a:lnTo>
                <a:lnTo>
                  <a:pt x="827185" y="28500"/>
                </a:lnTo>
                <a:lnTo>
                  <a:pt x="855530" y="918"/>
                </a:lnTo>
                <a:lnTo>
                  <a:pt x="860538" y="0"/>
                </a:lnTo>
                <a:lnTo>
                  <a:pt x="865729" y="79"/>
                </a:lnTo>
                <a:lnTo>
                  <a:pt x="865530" y="79"/>
                </a:lnTo>
                <a:lnTo>
                  <a:pt x="870693" y="132"/>
                </a:lnTo>
                <a:lnTo>
                  <a:pt x="903263" y="29208"/>
                </a:lnTo>
                <a:lnTo>
                  <a:pt x="904222" y="34181"/>
                </a:lnTo>
                <a:lnTo>
                  <a:pt x="904168" y="44536"/>
                </a:lnTo>
                <a:lnTo>
                  <a:pt x="874988" y="77296"/>
                </a:lnTo>
                <a:lnTo>
                  <a:pt x="869986" y="78248"/>
                </a:lnTo>
                <a:close/>
              </a:path>
              <a:path w="904875" h="1678305">
                <a:moveTo>
                  <a:pt x="33949" y="478362"/>
                </a:moveTo>
                <a:lnTo>
                  <a:pt x="1001" y="449490"/>
                </a:lnTo>
                <a:lnTo>
                  <a:pt x="4" y="444505"/>
                </a:lnTo>
                <a:lnTo>
                  <a:pt x="20" y="434017"/>
                </a:lnTo>
                <a:lnTo>
                  <a:pt x="28917" y="401211"/>
                </a:lnTo>
                <a:lnTo>
                  <a:pt x="33881" y="400223"/>
                </a:lnTo>
                <a:lnTo>
                  <a:pt x="44237" y="400223"/>
                </a:lnTo>
                <a:lnTo>
                  <a:pt x="77116" y="429044"/>
                </a:lnTo>
                <a:lnTo>
                  <a:pt x="78117" y="434017"/>
                </a:lnTo>
                <a:lnTo>
                  <a:pt x="78117" y="444505"/>
                </a:lnTo>
                <a:lnTo>
                  <a:pt x="49299" y="477344"/>
                </a:lnTo>
                <a:lnTo>
                  <a:pt x="33949" y="478362"/>
                </a:lnTo>
                <a:close/>
              </a:path>
              <a:path w="904875" h="1678305">
                <a:moveTo>
                  <a:pt x="447181" y="478362"/>
                </a:moveTo>
                <a:lnTo>
                  <a:pt x="414233" y="449490"/>
                </a:lnTo>
                <a:lnTo>
                  <a:pt x="413237" y="444505"/>
                </a:lnTo>
                <a:lnTo>
                  <a:pt x="413252" y="434017"/>
                </a:lnTo>
                <a:lnTo>
                  <a:pt x="442150" y="401211"/>
                </a:lnTo>
                <a:lnTo>
                  <a:pt x="447114" y="400223"/>
                </a:lnTo>
                <a:lnTo>
                  <a:pt x="457469" y="400223"/>
                </a:lnTo>
                <a:lnTo>
                  <a:pt x="490349" y="429044"/>
                </a:lnTo>
                <a:lnTo>
                  <a:pt x="491350" y="444505"/>
                </a:lnTo>
                <a:lnTo>
                  <a:pt x="490396" y="449360"/>
                </a:lnTo>
                <a:lnTo>
                  <a:pt x="462532" y="477344"/>
                </a:lnTo>
                <a:lnTo>
                  <a:pt x="447181" y="478362"/>
                </a:lnTo>
                <a:close/>
              </a:path>
              <a:path w="904875" h="1678305">
                <a:moveTo>
                  <a:pt x="869912" y="478403"/>
                </a:moveTo>
                <a:lnTo>
                  <a:pt x="833602" y="462925"/>
                </a:lnTo>
                <a:lnTo>
                  <a:pt x="826122" y="433707"/>
                </a:lnTo>
                <a:lnTo>
                  <a:pt x="827164" y="428735"/>
                </a:lnTo>
                <a:lnTo>
                  <a:pt x="855357" y="401111"/>
                </a:lnTo>
                <a:lnTo>
                  <a:pt x="860350" y="400170"/>
                </a:lnTo>
                <a:lnTo>
                  <a:pt x="870710" y="400276"/>
                </a:lnTo>
                <a:lnTo>
                  <a:pt x="903308" y="429514"/>
                </a:lnTo>
                <a:lnTo>
                  <a:pt x="904249" y="434508"/>
                </a:lnTo>
                <a:lnTo>
                  <a:pt x="904142" y="444868"/>
                </a:lnTo>
                <a:lnTo>
                  <a:pt x="874905" y="477462"/>
                </a:lnTo>
                <a:lnTo>
                  <a:pt x="869912" y="478403"/>
                </a:lnTo>
                <a:close/>
              </a:path>
              <a:path w="904875" h="1678305">
                <a:moveTo>
                  <a:pt x="44245" y="877998"/>
                </a:moveTo>
                <a:lnTo>
                  <a:pt x="33884" y="877998"/>
                </a:lnTo>
                <a:lnTo>
                  <a:pt x="28901" y="877007"/>
                </a:lnTo>
                <a:lnTo>
                  <a:pt x="991" y="849096"/>
                </a:lnTo>
                <a:lnTo>
                  <a:pt x="0" y="844113"/>
                </a:lnTo>
                <a:lnTo>
                  <a:pt x="0" y="833753"/>
                </a:lnTo>
                <a:lnTo>
                  <a:pt x="28901" y="800859"/>
                </a:lnTo>
                <a:lnTo>
                  <a:pt x="33884" y="799868"/>
                </a:lnTo>
                <a:lnTo>
                  <a:pt x="39065" y="799868"/>
                </a:lnTo>
                <a:lnTo>
                  <a:pt x="39065" y="800067"/>
                </a:lnTo>
                <a:lnTo>
                  <a:pt x="44229" y="800067"/>
                </a:lnTo>
                <a:lnTo>
                  <a:pt x="77093" y="828807"/>
                </a:lnTo>
                <a:lnTo>
                  <a:pt x="78130" y="844113"/>
                </a:lnTo>
                <a:lnTo>
                  <a:pt x="77138" y="849096"/>
                </a:lnTo>
                <a:lnTo>
                  <a:pt x="49229" y="877007"/>
                </a:lnTo>
                <a:lnTo>
                  <a:pt x="44245" y="877998"/>
                </a:lnTo>
                <a:close/>
              </a:path>
              <a:path w="904875" h="1678305">
                <a:moveTo>
                  <a:pt x="457477" y="877998"/>
                </a:moveTo>
                <a:lnTo>
                  <a:pt x="447117" y="877998"/>
                </a:lnTo>
                <a:lnTo>
                  <a:pt x="442133" y="877007"/>
                </a:lnTo>
                <a:lnTo>
                  <a:pt x="414223" y="849096"/>
                </a:lnTo>
                <a:lnTo>
                  <a:pt x="413232" y="844113"/>
                </a:lnTo>
                <a:lnTo>
                  <a:pt x="413232" y="833753"/>
                </a:lnTo>
                <a:lnTo>
                  <a:pt x="442133" y="800859"/>
                </a:lnTo>
                <a:lnTo>
                  <a:pt x="447117" y="799868"/>
                </a:lnTo>
                <a:lnTo>
                  <a:pt x="452297" y="799868"/>
                </a:lnTo>
                <a:lnTo>
                  <a:pt x="452297" y="800067"/>
                </a:lnTo>
                <a:lnTo>
                  <a:pt x="457461" y="800067"/>
                </a:lnTo>
                <a:lnTo>
                  <a:pt x="490326" y="828807"/>
                </a:lnTo>
                <a:lnTo>
                  <a:pt x="491362" y="844113"/>
                </a:lnTo>
                <a:lnTo>
                  <a:pt x="490371" y="849096"/>
                </a:lnTo>
                <a:lnTo>
                  <a:pt x="462460" y="877007"/>
                </a:lnTo>
                <a:lnTo>
                  <a:pt x="457477" y="877998"/>
                </a:lnTo>
                <a:close/>
              </a:path>
              <a:path w="904875" h="1678305">
                <a:moveTo>
                  <a:pt x="869912" y="878047"/>
                </a:moveTo>
                <a:lnTo>
                  <a:pt x="833602" y="862570"/>
                </a:lnTo>
                <a:lnTo>
                  <a:pt x="826122" y="833352"/>
                </a:lnTo>
                <a:lnTo>
                  <a:pt x="827164" y="828379"/>
                </a:lnTo>
                <a:lnTo>
                  <a:pt x="855357" y="800755"/>
                </a:lnTo>
                <a:lnTo>
                  <a:pt x="860350" y="799815"/>
                </a:lnTo>
                <a:lnTo>
                  <a:pt x="865530" y="799868"/>
                </a:lnTo>
                <a:lnTo>
                  <a:pt x="865530" y="800067"/>
                </a:lnTo>
                <a:lnTo>
                  <a:pt x="870693" y="800120"/>
                </a:lnTo>
                <a:lnTo>
                  <a:pt x="903263" y="829196"/>
                </a:lnTo>
                <a:lnTo>
                  <a:pt x="904222" y="834169"/>
                </a:lnTo>
                <a:lnTo>
                  <a:pt x="904142" y="844512"/>
                </a:lnTo>
                <a:lnTo>
                  <a:pt x="874905" y="877107"/>
                </a:lnTo>
                <a:lnTo>
                  <a:pt x="869912" y="878047"/>
                </a:lnTo>
                <a:close/>
              </a:path>
              <a:path w="904875" h="1678305">
                <a:moveTo>
                  <a:pt x="33949" y="1278151"/>
                </a:moveTo>
                <a:lnTo>
                  <a:pt x="1001" y="1249279"/>
                </a:lnTo>
                <a:lnTo>
                  <a:pt x="5" y="1244294"/>
                </a:lnTo>
                <a:lnTo>
                  <a:pt x="20" y="1233805"/>
                </a:lnTo>
                <a:lnTo>
                  <a:pt x="28917" y="1201000"/>
                </a:lnTo>
                <a:lnTo>
                  <a:pt x="33882" y="1200012"/>
                </a:lnTo>
                <a:lnTo>
                  <a:pt x="44237" y="1200012"/>
                </a:lnTo>
                <a:lnTo>
                  <a:pt x="77116" y="1228833"/>
                </a:lnTo>
                <a:lnTo>
                  <a:pt x="78117" y="1233805"/>
                </a:lnTo>
                <a:lnTo>
                  <a:pt x="78117" y="1244294"/>
                </a:lnTo>
                <a:lnTo>
                  <a:pt x="49299" y="1277133"/>
                </a:lnTo>
                <a:lnTo>
                  <a:pt x="33949" y="1278151"/>
                </a:lnTo>
                <a:close/>
              </a:path>
              <a:path w="904875" h="1678305">
                <a:moveTo>
                  <a:pt x="447181" y="1278152"/>
                </a:moveTo>
                <a:lnTo>
                  <a:pt x="414233" y="1249279"/>
                </a:lnTo>
                <a:lnTo>
                  <a:pt x="413237" y="1244294"/>
                </a:lnTo>
                <a:lnTo>
                  <a:pt x="413252" y="1233805"/>
                </a:lnTo>
                <a:lnTo>
                  <a:pt x="442152" y="1201000"/>
                </a:lnTo>
                <a:lnTo>
                  <a:pt x="447114" y="1200012"/>
                </a:lnTo>
                <a:lnTo>
                  <a:pt x="457470" y="1200012"/>
                </a:lnTo>
                <a:lnTo>
                  <a:pt x="490349" y="1228833"/>
                </a:lnTo>
                <a:lnTo>
                  <a:pt x="491350" y="1244294"/>
                </a:lnTo>
                <a:lnTo>
                  <a:pt x="490396" y="1249149"/>
                </a:lnTo>
                <a:lnTo>
                  <a:pt x="462532" y="1277133"/>
                </a:lnTo>
                <a:lnTo>
                  <a:pt x="447181" y="1278152"/>
                </a:lnTo>
                <a:close/>
              </a:path>
              <a:path w="904875" h="1678305">
                <a:moveTo>
                  <a:pt x="870257" y="1278149"/>
                </a:moveTo>
                <a:lnTo>
                  <a:pt x="833742" y="1262904"/>
                </a:lnTo>
                <a:lnTo>
                  <a:pt x="826061" y="1244172"/>
                </a:lnTo>
                <a:lnTo>
                  <a:pt x="826096" y="1233647"/>
                </a:lnTo>
                <a:lnTo>
                  <a:pt x="855329" y="1200904"/>
                </a:lnTo>
                <a:lnTo>
                  <a:pt x="860335" y="1199959"/>
                </a:lnTo>
                <a:lnTo>
                  <a:pt x="870667" y="1200064"/>
                </a:lnTo>
                <a:lnTo>
                  <a:pt x="903195" y="1228897"/>
                </a:lnTo>
                <a:lnTo>
                  <a:pt x="904208" y="1244172"/>
                </a:lnTo>
                <a:lnTo>
                  <a:pt x="903225" y="1249170"/>
                </a:lnTo>
                <a:lnTo>
                  <a:pt x="875255" y="1277162"/>
                </a:lnTo>
                <a:lnTo>
                  <a:pt x="870257" y="1278149"/>
                </a:lnTo>
                <a:close/>
              </a:path>
              <a:path w="904875" h="1678305">
                <a:moveTo>
                  <a:pt x="44245" y="1677787"/>
                </a:moveTo>
                <a:lnTo>
                  <a:pt x="33884" y="1677787"/>
                </a:lnTo>
                <a:lnTo>
                  <a:pt x="28901" y="1676796"/>
                </a:lnTo>
                <a:lnTo>
                  <a:pt x="991" y="1648885"/>
                </a:lnTo>
                <a:lnTo>
                  <a:pt x="0" y="1643902"/>
                </a:lnTo>
                <a:lnTo>
                  <a:pt x="0" y="1633541"/>
                </a:lnTo>
                <a:lnTo>
                  <a:pt x="28901" y="1600648"/>
                </a:lnTo>
                <a:lnTo>
                  <a:pt x="33884" y="1599656"/>
                </a:lnTo>
                <a:lnTo>
                  <a:pt x="39065" y="1599656"/>
                </a:lnTo>
                <a:lnTo>
                  <a:pt x="39065" y="1599856"/>
                </a:lnTo>
                <a:lnTo>
                  <a:pt x="44229" y="1599856"/>
                </a:lnTo>
                <a:lnTo>
                  <a:pt x="77093" y="1628596"/>
                </a:lnTo>
                <a:lnTo>
                  <a:pt x="78130" y="1643902"/>
                </a:lnTo>
                <a:lnTo>
                  <a:pt x="77138" y="1648885"/>
                </a:lnTo>
                <a:lnTo>
                  <a:pt x="49229" y="1676796"/>
                </a:lnTo>
                <a:lnTo>
                  <a:pt x="44245" y="1677787"/>
                </a:lnTo>
                <a:close/>
              </a:path>
              <a:path w="904875" h="1678305">
                <a:moveTo>
                  <a:pt x="457477" y="1677787"/>
                </a:moveTo>
                <a:lnTo>
                  <a:pt x="447117" y="1677787"/>
                </a:lnTo>
                <a:lnTo>
                  <a:pt x="442133" y="1676796"/>
                </a:lnTo>
                <a:lnTo>
                  <a:pt x="414223" y="1648885"/>
                </a:lnTo>
                <a:lnTo>
                  <a:pt x="413232" y="1643902"/>
                </a:lnTo>
                <a:lnTo>
                  <a:pt x="413232" y="1633541"/>
                </a:lnTo>
                <a:lnTo>
                  <a:pt x="442133" y="1600647"/>
                </a:lnTo>
                <a:lnTo>
                  <a:pt x="447117" y="1599656"/>
                </a:lnTo>
                <a:lnTo>
                  <a:pt x="452297" y="1599656"/>
                </a:lnTo>
                <a:lnTo>
                  <a:pt x="452297" y="1599856"/>
                </a:lnTo>
                <a:lnTo>
                  <a:pt x="457461" y="1599856"/>
                </a:lnTo>
                <a:lnTo>
                  <a:pt x="490326" y="1628596"/>
                </a:lnTo>
                <a:lnTo>
                  <a:pt x="491362" y="1643902"/>
                </a:lnTo>
                <a:lnTo>
                  <a:pt x="490371" y="1648885"/>
                </a:lnTo>
                <a:lnTo>
                  <a:pt x="462460" y="1676796"/>
                </a:lnTo>
                <a:lnTo>
                  <a:pt x="457477" y="1677787"/>
                </a:lnTo>
                <a:close/>
              </a:path>
              <a:path w="904875" h="1678305">
                <a:moveTo>
                  <a:pt x="870257" y="1677794"/>
                </a:moveTo>
                <a:lnTo>
                  <a:pt x="833742" y="1662549"/>
                </a:lnTo>
                <a:lnTo>
                  <a:pt x="826061" y="1643816"/>
                </a:lnTo>
                <a:lnTo>
                  <a:pt x="826096" y="1633292"/>
                </a:lnTo>
                <a:lnTo>
                  <a:pt x="855329" y="1600549"/>
                </a:lnTo>
                <a:lnTo>
                  <a:pt x="860335" y="1599603"/>
                </a:lnTo>
                <a:lnTo>
                  <a:pt x="865530" y="1599656"/>
                </a:lnTo>
                <a:lnTo>
                  <a:pt x="865530" y="1599856"/>
                </a:lnTo>
                <a:lnTo>
                  <a:pt x="870649" y="1599908"/>
                </a:lnTo>
                <a:lnTo>
                  <a:pt x="903149" y="1628580"/>
                </a:lnTo>
                <a:lnTo>
                  <a:pt x="904208" y="1643816"/>
                </a:lnTo>
                <a:lnTo>
                  <a:pt x="903225" y="1648815"/>
                </a:lnTo>
                <a:lnTo>
                  <a:pt x="875255" y="1676806"/>
                </a:lnTo>
                <a:lnTo>
                  <a:pt x="870257" y="1677794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B1B6A-4415-6F5C-6B06-BB26768E1004}"/>
              </a:ext>
            </a:extLst>
          </p:cNvPr>
          <p:cNvSpPr txBox="1"/>
          <p:nvPr/>
        </p:nvSpPr>
        <p:spPr>
          <a:xfrm>
            <a:off x="1705640" y="4423420"/>
            <a:ext cx="7644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C88800"/>
                </a:solidFill>
              </a:rPr>
              <a:t>Objectif 7: </a:t>
            </a:r>
            <a:r>
              <a:rPr lang="fr-FR" sz="6000" b="1" dirty="0"/>
              <a:t>Le profil final de notre </a:t>
            </a:r>
            <a:r>
              <a:rPr lang="fr-FR" sz="6000" b="1" dirty="0" err="1"/>
              <a:t>syst</a:t>
            </a:r>
            <a:r>
              <a:rPr lang="en-US" sz="6000" b="1" dirty="0" err="1"/>
              <a:t>ème</a:t>
            </a:r>
            <a:r>
              <a:rPr lang="en-US" sz="6000" b="1" dirty="0"/>
              <a:t>.</a:t>
            </a:r>
          </a:p>
        </p:txBody>
      </p:sp>
      <p:grpSp>
        <p:nvGrpSpPr>
          <p:cNvPr id="17" name="object 8">
            <a:extLst>
              <a:ext uri="{FF2B5EF4-FFF2-40B4-BE49-F238E27FC236}">
                <a16:creationId xmlns:a16="http://schemas.microsoft.com/office/drawing/2014/main" id="{83F458BA-6A4D-8EE5-608B-DA9A5BD207DF}"/>
              </a:ext>
            </a:extLst>
          </p:cNvPr>
          <p:cNvGrpSpPr/>
          <p:nvPr/>
        </p:nvGrpSpPr>
        <p:grpSpPr>
          <a:xfrm>
            <a:off x="60196" y="0"/>
            <a:ext cx="1543050" cy="10287000"/>
            <a:chOff x="0" y="0"/>
            <a:chExt cx="1543050" cy="10287000"/>
          </a:xfrm>
        </p:grpSpPr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E76E3788-36B9-5CB0-A975-B6CC5C29DFF2}"/>
                </a:ext>
              </a:extLst>
            </p:cNvPr>
            <p:cNvSpPr/>
            <p:nvPr/>
          </p:nvSpPr>
          <p:spPr>
            <a:xfrm>
              <a:off x="0" y="0"/>
              <a:ext cx="1543050" cy="10287000"/>
            </a:xfrm>
            <a:custGeom>
              <a:avLst/>
              <a:gdLst/>
              <a:ahLst/>
              <a:cxnLst/>
              <a:rect l="l" t="t" r="r" b="b"/>
              <a:pathLst>
                <a:path w="1543050" h="10287000">
                  <a:moveTo>
                    <a:pt x="0" y="10287000"/>
                  </a:moveTo>
                  <a:lnTo>
                    <a:pt x="0" y="0"/>
                  </a:lnTo>
                  <a:lnTo>
                    <a:pt x="1543049" y="0"/>
                  </a:lnTo>
                  <a:lnTo>
                    <a:pt x="1543049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1B5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D84927BF-6122-84D6-4C00-A3FF75E85974}"/>
                </a:ext>
              </a:extLst>
            </p:cNvPr>
            <p:cNvSpPr/>
            <p:nvPr/>
          </p:nvSpPr>
          <p:spPr>
            <a:xfrm>
              <a:off x="1227773" y="4163621"/>
              <a:ext cx="110489" cy="2819400"/>
            </a:xfrm>
            <a:custGeom>
              <a:avLst/>
              <a:gdLst/>
              <a:ahLst/>
              <a:cxnLst/>
              <a:rect l="l" t="t" r="r" b="b"/>
              <a:pathLst>
                <a:path w="110490" h="2819400">
                  <a:moveTo>
                    <a:pt x="110236" y="2819206"/>
                  </a:moveTo>
                  <a:lnTo>
                    <a:pt x="0" y="2819206"/>
                  </a:lnTo>
                  <a:lnTo>
                    <a:pt x="0" y="0"/>
                  </a:lnTo>
                  <a:lnTo>
                    <a:pt x="110236" y="0"/>
                  </a:lnTo>
                  <a:lnTo>
                    <a:pt x="110236" y="2819206"/>
                  </a:lnTo>
                  <a:close/>
                </a:path>
              </a:pathLst>
            </a:custGeom>
            <a:solidFill>
              <a:srgbClr val="FD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0DED95B-2C56-2BA1-F681-A2BD58402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419" y="462980"/>
            <a:ext cx="4974437" cy="32403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76200">
            <a:solidFill>
              <a:srgbClr val="006600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5E3A46-A9D6-B08A-EEBE-3C710A24DA64}"/>
              </a:ext>
            </a:extLst>
          </p:cNvPr>
          <p:cNvSpPr/>
          <p:nvPr/>
        </p:nvSpPr>
        <p:spPr>
          <a:xfrm>
            <a:off x="9995915" y="191124"/>
            <a:ext cx="8173125" cy="7714097"/>
          </a:xfrm>
          <a:prstGeom prst="rect">
            <a:avLst/>
          </a:prstGeom>
          <a:solidFill>
            <a:srgbClr val="C88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13352-749B-E102-41A8-5D03053778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5" t="1523" r="22831" b="212"/>
          <a:stretch/>
        </p:blipFill>
        <p:spPr>
          <a:xfrm rot="16200000">
            <a:off x="9774129" y="357659"/>
            <a:ext cx="7714097" cy="8356787"/>
          </a:xfrm>
          <a:prstGeom prst="rect">
            <a:avLst/>
          </a:prstGeom>
          <a:solidFill>
            <a:srgbClr val="005E00"/>
          </a:solidFill>
          <a:ln w="76200">
            <a:solidFill>
              <a:srgbClr val="22684A"/>
            </a:solidFill>
          </a:ln>
        </p:spPr>
      </p:pic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1ED1721F-3143-5EBC-AC71-1126ADD599C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632314" y="9740541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49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66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8107" y="-418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 flipH="1">
            <a:off x="11701206" y="-29754"/>
            <a:ext cx="6646472" cy="7087747"/>
          </a:xfrm>
          <a:custGeom>
            <a:avLst/>
            <a:gdLst/>
            <a:ahLst/>
            <a:cxnLst/>
            <a:rect l="l" t="t" r="r" b="b"/>
            <a:pathLst>
              <a:path w="10078720" h="5572125">
                <a:moveTo>
                  <a:pt x="3668814" y="3647681"/>
                </a:moveTo>
                <a:lnTo>
                  <a:pt x="3480828" y="3289236"/>
                </a:lnTo>
                <a:lnTo>
                  <a:pt x="0" y="5114760"/>
                </a:lnTo>
                <a:lnTo>
                  <a:pt x="0" y="5571807"/>
                </a:lnTo>
                <a:lnTo>
                  <a:pt x="2335263" y="4347070"/>
                </a:lnTo>
                <a:lnTo>
                  <a:pt x="3668814" y="3647681"/>
                </a:lnTo>
                <a:close/>
              </a:path>
              <a:path w="10078720" h="5572125">
                <a:moveTo>
                  <a:pt x="10078517" y="0"/>
                </a:moveTo>
                <a:lnTo>
                  <a:pt x="9850069" y="0"/>
                </a:lnTo>
                <a:lnTo>
                  <a:pt x="4418406" y="3025965"/>
                </a:lnTo>
                <a:lnTo>
                  <a:pt x="4472508" y="3123095"/>
                </a:lnTo>
                <a:lnTo>
                  <a:pt x="10078517" y="0"/>
                </a:lnTo>
                <a:close/>
              </a:path>
            </a:pathLst>
          </a:custGeom>
          <a:solidFill>
            <a:srgbClr val="1B573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79A64D0B-2801-5108-6A94-BF44C77D60C7}"/>
              </a:ext>
            </a:extLst>
          </p:cNvPr>
          <p:cNvSpPr/>
          <p:nvPr/>
        </p:nvSpPr>
        <p:spPr>
          <a:xfrm rot="10800000">
            <a:off x="11990935" y="-29754"/>
            <a:ext cx="6263395" cy="6212561"/>
          </a:xfrm>
          <a:prstGeom prst="rtTriangl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4FAC2-15DC-8750-3237-8F5601794C11}"/>
              </a:ext>
            </a:extLst>
          </p:cNvPr>
          <p:cNvSpPr txBox="1"/>
          <p:nvPr/>
        </p:nvSpPr>
        <p:spPr>
          <a:xfrm>
            <a:off x="14312637" y="974247"/>
            <a:ext cx="3993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solidFill>
                  <a:schemeClr val="bg1"/>
                </a:solidFill>
              </a:rPr>
              <a:t>Objectifs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703F0F39-B531-C5A6-E1B0-147CA76BAF5E}"/>
              </a:ext>
            </a:extLst>
          </p:cNvPr>
          <p:cNvSpPr/>
          <p:nvPr/>
        </p:nvSpPr>
        <p:spPr>
          <a:xfrm>
            <a:off x="745485" y="739902"/>
            <a:ext cx="9144000" cy="1168947"/>
          </a:xfrm>
          <a:prstGeom prst="flowChartTerminator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5A0D58B3-6A5E-6CE1-19AC-7A3AD0B5631F}"/>
              </a:ext>
            </a:extLst>
          </p:cNvPr>
          <p:cNvSpPr/>
          <p:nvPr/>
        </p:nvSpPr>
        <p:spPr>
          <a:xfrm>
            <a:off x="1708436" y="2083675"/>
            <a:ext cx="9144000" cy="1168947"/>
          </a:xfrm>
          <a:prstGeom prst="flowChartTerminator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24D5398F-EB29-36F9-7BE1-DB8D016F58F6}"/>
              </a:ext>
            </a:extLst>
          </p:cNvPr>
          <p:cNvSpPr/>
          <p:nvPr/>
        </p:nvSpPr>
        <p:spPr>
          <a:xfrm>
            <a:off x="2878490" y="3487674"/>
            <a:ext cx="9144000" cy="1168947"/>
          </a:xfrm>
          <a:prstGeom prst="flowChartTerminator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Terminator 29">
            <a:extLst>
              <a:ext uri="{FF2B5EF4-FFF2-40B4-BE49-F238E27FC236}">
                <a16:creationId xmlns:a16="http://schemas.microsoft.com/office/drawing/2014/main" id="{31B877FA-66B9-41BA-9A41-17F667604AF2}"/>
              </a:ext>
            </a:extLst>
          </p:cNvPr>
          <p:cNvSpPr/>
          <p:nvPr/>
        </p:nvSpPr>
        <p:spPr>
          <a:xfrm>
            <a:off x="4858145" y="4916103"/>
            <a:ext cx="9144000" cy="1168947"/>
          </a:xfrm>
          <a:prstGeom prst="flowChartTerminator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Terminator 30">
            <a:extLst>
              <a:ext uri="{FF2B5EF4-FFF2-40B4-BE49-F238E27FC236}">
                <a16:creationId xmlns:a16="http://schemas.microsoft.com/office/drawing/2014/main" id="{57BF1C0A-0C99-6E40-CA8D-90767658B2A2}"/>
              </a:ext>
            </a:extLst>
          </p:cNvPr>
          <p:cNvSpPr/>
          <p:nvPr/>
        </p:nvSpPr>
        <p:spPr>
          <a:xfrm>
            <a:off x="5707912" y="6219673"/>
            <a:ext cx="9144000" cy="1168947"/>
          </a:xfrm>
          <a:prstGeom prst="flowChartTerminator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Terminator 31">
            <a:extLst>
              <a:ext uri="{FF2B5EF4-FFF2-40B4-BE49-F238E27FC236}">
                <a16:creationId xmlns:a16="http://schemas.microsoft.com/office/drawing/2014/main" id="{4D6E61DB-786A-38D0-8BC8-1DD4A0B1C19C}"/>
              </a:ext>
            </a:extLst>
          </p:cNvPr>
          <p:cNvSpPr/>
          <p:nvPr/>
        </p:nvSpPr>
        <p:spPr>
          <a:xfrm>
            <a:off x="7282151" y="7587326"/>
            <a:ext cx="9144000" cy="1168947"/>
          </a:xfrm>
          <a:prstGeom prst="flowChartTerminator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Terminator 32">
            <a:extLst>
              <a:ext uri="{FF2B5EF4-FFF2-40B4-BE49-F238E27FC236}">
                <a16:creationId xmlns:a16="http://schemas.microsoft.com/office/drawing/2014/main" id="{4392ED83-EF80-C16F-E1A8-101AB0B20DA5}"/>
              </a:ext>
            </a:extLst>
          </p:cNvPr>
          <p:cNvSpPr/>
          <p:nvPr/>
        </p:nvSpPr>
        <p:spPr>
          <a:xfrm>
            <a:off x="8644187" y="8917688"/>
            <a:ext cx="9144000" cy="1168947"/>
          </a:xfrm>
          <a:prstGeom prst="flowChartTerminator">
            <a:avLst/>
          </a:prstGeom>
          <a:solidFill>
            <a:srgbClr val="005E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F45C804D-4E44-5ABF-CE50-43B45A3D193E}"/>
              </a:ext>
            </a:extLst>
          </p:cNvPr>
          <p:cNvSpPr/>
          <p:nvPr/>
        </p:nvSpPr>
        <p:spPr>
          <a:xfrm>
            <a:off x="7800680" y="8801036"/>
            <a:ext cx="1687014" cy="1298837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A17FDD56-ABB3-E413-B1AE-E847AA47C66D}"/>
              </a:ext>
            </a:extLst>
          </p:cNvPr>
          <p:cNvSpPr/>
          <p:nvPr/>
        </p:nvSpPr>
        <p:spPr>
          <a:xfrm>
            <a:off x="6555325" y="7553906"/>
            <a:ext cx="1687014" cy="1298837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FCDA6450-9D62-CD44-90C7-DC6F3E8E94F4}"/>
              </a:ext>
            </a:extLst>
          </p:cNvPr>
          <p:cNvSpPr/>
          <p:nvPr/>
        </p:nvSpPr>
        <p:spPr>
          <a:xfrm>
            <a:off x="5206125" y="6216366"/>
            <a:ext cx="1687014" cy="1298837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FE77B68C-CE12-654F-0DD6-E203814D547B}"/>
              </a:ext>
            </a:extLst>
          </p:cNvPr>
          <p:cNvSpPr/>
          <p:nvPr/>
        </p:nvSpPr>
        <p:spPr>
          <a:xfrm>
            <a:off x="4031341" y="4916103"/>
            <a:ext cx="1687014" cy="1298837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69842921-6981-75F5-25F2-21C7A4480DBD}"/>
              </a:ext>
            </a:extLst>
          </p:cNvPr>
          <p:cNvSpPr/>
          <p:nvPr/>
        </p:nvSpPr>
        <p:spPr>
          <a:xfrm>
            <a:off x="2444586" y="3408822"/>
            <a:ext cx="1687014" cy="1298837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9C4F27BB-499F-8B42-1654-04B876CBDD95}"/>
              </a:ext>
            </a:extLst>
          </p:cNvPr>
          <p:cNvSpPr/>
          <p:nvPr/>
        </p:nvSpPr>
        <p:spPr>
          <a:xfrm>
            <a:off x="1343419" y="1993438"/>
            <a:ext cx="1687014" cy="1298837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911CDFE6-FF16-42A9-4C9D-6AB4D620D0C2}"/>
              </a:ext>
            </a:extLst>
          </p:cNvPr>
          <p:cNvSpPr/>
          <p:nvPr/>
        </p:nvSpPr>
        <p:spPr>
          <a:xfrm>
            <a:off x="18537" y="719892"/>
            <a:ext cx="1687014" cy="1298837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62F4E8-02E1-AEA4-CA30-4B6AFD08CD99}"/>
              </a:ext>
            </a:extLst>
          </p:cNvPr>
          <p:cNvSpPr txBox="1"/>
          <p:nvPr/>
        </p:nvSpPr>
        <p:spPr>
          <a:xfrm>
            <a:off x="1715138" y="1032169"/>
            <a:ext cx="7813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1- Analyse des Besoins via une Étude </a:t>
            </a:r>
            <a:r>
              <a:rPr lang="fr-FR" sz="3200" b="1" dirty="0" err="1">
                <a:solidFill>
                  <a:schemeClr val="bg1"/>
                </a:solidFill>
              </a:rPr>
              <a:t>SysML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693B40-0D21-93C2-4DF1-42213F3A6F13}"/>
              </a:ext>
            </a:extLst>
          </p:cNvPr>
          <p:cNvSpPr txBox="1"/>
          <p:nvPr/>
        </p:nvSpPr>
        <p:spPr>
          <a:xfrm>
            <a:off x="3199630" y="2330485"/>
            <a:ext cx="7813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2- Étude des </a:t>
            </a:r>
            <a:r>
              <a:rPr lang="en-US" sz="3200" b="1" dirty="0" err="1">
                <a:solidFill>
                  <a:schemeClr val="bg1"/>
                </a:solidFill>
              </a:rPr>
              <a:t>Composants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A3ABAB-75B2-70E5-E212-FC2C85EB0691}"/>
              </a:ext>
            </a:extLst>
          </p:cNvPr>
          <p:cNvSpPr txBox="1"/>
          <p:nvPr/>
        </p:nvSpPr>
        <p:spPr>
          <a:xfrm>
            <a:off x="9716831" y="9180592"/>
            <a:ext cx="7813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7- </a:t>
            </a:r>
            <a:r>
              <a:rPr lang="en-US" sz="3200" b="1" dirty="0">
                <a:solidFill>
                  <a:schemeClr val="bg1"/>
                </a:solidFill>
              </a:rPr>
              <a:t>Le </a:t>
            </a:r>
            <a:r>
              <a:rPr lang="en-US" sz="3200" b="1" dirty="0" err="1">
                <a:solidFill>
                  <a:schemeClr val="bg1"/>
                </a:solidFill>
              </a:rPr>
              <a:t>profil</a:t>
            </a:r>
            <a:r>
              <a:rPr lang="en-US" sz="3200" b="1" dirty="0">
                <a:solidFill>
                  <a:schemeClr val="bg1"/>
                </a:solidFill>
              </a:rPr>
              <a:t> final de </a:t>
            </a:r>
            <a:r>
              <a:rPr lang="en-US" sz="3200" b="1" dirty="0" err="1">
                <a:solidFill>
                  <a:schemeClr val="bg1"/>
                </a:solidFill>
              </a:rPr>
              <a:t>notre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système</a:t>
            </a:r>
            <a:r>
              <a:rPr lang="fr-FR" sz="3200" b="1" dirty="0">
                <a:solidFill>
                  <a:schemeClr val="bg1"/>
                </a:solidFill>
              </a:rPr>
              <a:t> 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24A1E2-3047-06E6-45A4-DED4901BE7B6}"/>
              </a:ext>
            </a:extLst>
          </p:cNvPr>
          <p:cNvSpPr txBox="1"/>
          <p:nvPr/>
        </p:nvSpPr>
        <p:spPr>
          <a:xfrm>
            <a:off x="4209385" y="3727612"/>
            <a:ext cx="7813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3- Conception  du Système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3896DB5-E7A4-CE8D-5499-C10FB9A0C02F}"/>
              </a:ext>
            </a:extLst>
          </p:cNvPr>
          <p:cNvSpPr txBox="1"/>
          <p:nvPr/>
        </p:nvSpPr>
        <p:spPr>
          <a:xfrm>
            <a:off x="5736652" y="5149859"/>
            <a:ext cx="7813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4- </a:t>
            </a:r>
            <a:r>
              <a:rPr lang="en-US" sz="3200" b="1" dirty="0">
                <a:solidFill>
                  <a:schemeClr val="bg1"/>
                </a:solidFill>
              </a:rPr>
              <a:t>Assurer </a:t>
            </a:r>
            <a:r>
              <a:rPr lang="en-US" sz="3200" b="1" dirty="0" err="1">
                <a:solidFill>
                  <a:schemeClr val="bg1"/>
                </a:solidFill>
              </a:rPr>
              <a:t>l'Autonomie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Énergétique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5C602B-5745-C69F-A2BE-22763A49E762}"/>
              </a:ext>
            </a:extLst>
          </p:cNvPr>
          <p:cNvSpPr txBox="1"/>
          <p:nvPr/>
        </p:nvSpPr>
        <p:spPr>
          <a:xfrm>
            <a:off x="7158411" y="6473218"/>
            <a:ext cx="7813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5- Commande à Distance par Smartphone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259792-31F5-236C-10B0-EFCB846F7D6B}"/>
              </a:ext>
            </a:extLst>
          </p:cNvPr>
          <p:cNvSpPr txBox="1"/>
          <p:nvPr/>
        </p:nvSpPr>
        <p:spPr>
          <a:xfrm>
            <a:off x="8415973" y="7813555"/>
            <a:ext cx="7813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6- </a:t>
            </a:r>
            <a:r>
              <a:rPr lang="en-US" sz="3200" b="1" dirty="0">
                <a:solidFill>
                  <a:schemeClr val="bg1"/>
                </a:solidFill>
              </a:rPr>
              <a:t>Étude </a:t>
            </a:r>
            <a:r>
              <a:rPr lang="en-US" sz="3200" b="1" dirty="0" err="1">
                <a:solidFill>
                  <a:schemeClr val="bg1"/>
                </a:solidFill>
              </a:rPr>
              <a:t>Économique</a:t>
            </a:r>
            <a:r>
              <a:rPr lang="en-US" sz="3200" b="1" dirty="0">
                <a:solidFill>
                  <a:schemeClr val="bg1"/>
                </a:solidFill>
              </a:rPr>
              <a:t> et </a:t>
            </a:r>
            <a:r>
              <a:rPr lang="en-US" sz="3200" b="1" dirty="0" err="1">
                <a:solidFill>
                  <a:schemeClr val="bg1"/>
                </a:solidFill>
              </a:rPr>
              <a:t>Comparaison</a:t>
            </a:r>
            <a:r>
              <a:rPr lang="fr-FR" sz="3200" b="1" dirty="0">
                <a:solidFill>
                  <a:schemeClr val="bg1"/>
                </a:solidFill>
              </a:rPr>
              <a:t> 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64" name="Graphic 63" descr="Bullseye">
            <a:extLst>
              <a:ext uri="{FF2B5EF4-FFF2-40B4-BE49-F238E27FC236}">
                <a16:creationId xmlns:a16="http://schemas.microsoft.com/office/drawing/2014/main" id="{2100CE44-C578-CAFA-0929-3BCEA4AC9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2221" y="3435746"/>
            <a:ext cx="1544392" cy="1291941"/>
          </a:xfrm>
          <a:prstGeom prst="rect">
            <a:avLst/>
          </a:prstGeom>
        </p:spPr>
      </p:pic>
      <p:pic>
        <p:nvPicPr>
          <p:cNvPr id="66" name="Graphic 65" descr="Bullseye">
            <a:extLst>
              <a:ext uri="{FF2B5EF4-FFF2-40B4-BE49-F238E27FC236}">
                <a16:creationId xmlns:a16="http://schemas.microsoft.com/office/drawing/2014/main" id="{4C1D305E-82B6-E731-B8EA-A389C1886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699" y="790302"/>
            <a:ext cx="1544392" cy="1291941"/>
          </a:xfrm>
          <a:prstGeom prst="rect">
            <a:avLst/>
          </a:prstGeom>
        </p:spPr>
      </p:pic>
      <p:pic>
        <p:nvPicPr>
          <p:cNvPr id="68" name="Graphic 67" descr="Bullseye">
            <a:extLst>
              <a:ext uri="{FF2B5EF4-FFF2-40B4-BE49-F238E27FC236}">
                <a16:creationId xmlns:a16="http://schemas.microsoft.com/office/drawing/2014/main" id="{11B0FE04-55C7-E02C-BDE9-408C0D7E5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2730" y="2065843"/>
            <a:ext cx="1544392" cy="1291941"/>
          </a:xfrm>
          <a:prstGeom prst="rect">
            <a:avLst/>
          </a:prstGeom>
        </p:spPr>
      </p:pic>
      <p:pic>
        <p:nvPicPr>
          <p:cNvPr id="69" name="Graphic 68" descr="Bullseye">
            <a:extLst>
              <a:ext uri="{FF2B5EF4-FFF2-40B4-BE49-F238E27FC236}">
                <a16:creationId xmlns:a16="http://schemas.microsoft.com/office/drawing/2014/main" id="{2D198DCE-150A-E2B9-48DC-52214682E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1600" y="4984923"/>
            <a:ext cx="1544392" cy="1291941"/>
          </a:xfrm>
          <a:prstGeom prst="rect">
            <a:avLst/>
          </a:prstGeom>
        </p:spPr>
      </p:pic>
      <p:pic>
        <p:nvPicPr>
          <p:cNvPr id="70" name="Graphic 69" descr="Bullseye">
            <a:extLst>
              <a:ext uri="{FF2B5EF4-FFF2-40B4-BE49-F238E27FC236}">
                <a16:creationId xmlns:a16="http://schemas.microsoft.com/office/drawing/2014/main" id="{4B593187-B591-EE18-EACD-04074732A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7485" y="6261965"/>
            <a:ext cx="1544392" cy="1291941"/>
          </a:xfrm>
          <a:prstGeom prst="rect">
            <a:avLst/>
          </a:prstGeom>
        </p:spPr>
      </p:pic>
      <p:pic>
        <p:nvPicPr>
          <p:cNvPr id="71" name="Graphic 70" descr="Bullseye">
            <a:extLst>
              <a:ext uri="{FF2B5EF4-FFF2-40B4-BE49-F238E27FC236}">
                <a16:creationId xmlns:a16="http://schemas.microsoft.com/office/drawing/2014/main" id="{976EFD35-42E5-F354-7217-7C88AA747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3302" y="8843956"/>
            <a:ext cx="1544392" cy="1291941"/>
          </a:xfrm>
          <a:prstGeom prst="rect">
            <a:avLst/>
          </a:prstGeom>
        </p:spPr>
      </p:pic>
      <p:pic>
        <p:nvPicPr>
          <p:cNvPr id="72" name="Graphic 71" descr="Bullseye">
            <a:extLst>
              <a:ext uri="{FF2B5EF4-FFF2-40B4-BE49-F238E27FC236}">
                <a16:creationId xmlns:a16="http://schemas.microsoft.com/office/drawing/2014/main" id="{7F535C32-65C3-24CB-43E0-B31AE5A99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6636" y="7592835"/>
            <a:ext cx="1544392" cy="1291941"/>
          </a:xfrm>
          <a:prstGeom prst="rect">
            <a:avLst/>
          </a:prstGeom>
        </p:spPr>
      </p:pic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A16FD12-7072-A881-79F3-784B02228EC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586932" y="9650392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5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66619" y="-94413"/>
            <a:ext cx="5683973" cy="10272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6600" b="1" spc="220" dirty="0">
                <a:solidFill>
                  <a:srgbClr val="005E00"/>
                </a:solidFill>
                <a:latin typeface="Arial"/>
                <a:cs typeface="Arial"/>
              </a:rPr>
              <a:t>Conclusion</a:t>
            </a:r>
            <a:endParaRPr sz="6600" dirty="0">
              <a:solidFill>
                <a:srgbClr val="005E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70257" y="4912893"/>
            <a:ext cx="1960245" cy="977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52400">
              <a:lnSpc>
                <a:spcPct val="115700"/>
              </a:lnSpc>
              <a:spcBef>
                <a:spcPts val="95"/>
              </a:spcBef>
            </a:pPr>
            <a:r>
              <a:rPr sz="2700" spc="200" dirty="0">
                <a:solidFill>
                  <a:srgbClr val="FFFFFF"/>
                </a:solidFill>
                <a:latin typeface="Verdana"/>
                <a:cs typeface="Verdana"/>
              </a:rPr>
              <a:t>Arowwai </a:t>
            </a:r>
            <a:r>
              <a:rPr sz="2700" spc="-9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3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1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3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18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1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3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700" dirty="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7DCA9B5-928F-F3DB-C61D-86A8A239C1EE}"/>
              </a:ext>
            </a:extLst>
          </p:cNvPr>
          <p:cNvSpPr/>
          <p:nvPr/>
        </p:nvSpPr>
        <p:spPr>
          <a:xfrm>
            <a:off x="5267290" y="1459230"/>
            <a:ext cx="6583302" cy="5059586"/>
          </a:xfrm>
          <a:prstGeom prst="flowChartConnector">
            <a:avLst/>
          </a:prstGeom>
          <a:noFill/>
          <a:ln w="76200">
            <a:solidFill>
              <a:srgbClr val="AC52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D6134AFB-5F40-5F98-0DC2-70C9A67AEA9B}"/>
              </a:ext>
            </a:extLst>
          </p:cNvPr>
          <p:cNvSpPr/>
          <p:nvPr/>
        </p:nvSpPr>
        <p:spPr>
          <a:xfrm>
            <a:off x="13378787" y="3183182"/>
            <a:ext cx="2799890" cy="2880320"/>
          </a:xfrm>
          <a:prstGeom prst="flowChartConnector">
            <a:avLst/>
          </a:prstGeom>
          <a:solidFill>
            <a:srgbClr val="005E00"/>
          </a:solidFill>
          <a:ln w="76200">
            <a:solidFill>
              <a:srgbClr val="AC52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DF8D5B"/>
                </a:solidFill>
              </a:rPr>
              <a:t>Autonomie</a:t>
            </a:r>
            <a:r>
              <a:rPr lang="en-US" sz="2400" b="1" dirty="0">
                <a:solidFill>
                  <a:srgbClr val="DF8D5B"/>
                </a:solidFill>
              </a:rPr>
              <a:t> </a:t>
            </a:r>
            <a:r>
              <a:rPr lang="fr-FR" sz="2400" b="1" dirty="0">
                <a:solidFill>
                  <a:srgbClr val="DF8D5B"/>
                </a:solidFill>
              </a:rPr>
              <a:t>énergétique </a:t>
            </a:r>
            <a:endParaRPr lang="en-US" sz="2400" b="1" dirty="0">
              <a:solidFill>
                <a:srgbClr val="DF8D5B"/>
              </a:solidFill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DE6E86BD-7536-BA65-FC1F-7E5AB993490D}"/>
              </a:ext>
            </a:extLst>
          </p:cNvPr>
          <p:cNvSpPr/>
          <p:nvPr/>
        </p:nvSpPr>
        <p:spPr>
          <a:xfrm>
            <a:off x="4934813" y="1183061"/>
            <a:ext cx="7276834" cy="5616618"/>
          </a:xfrm>
          <a:prstGeom prst="flowChartConnector">
            <a:avLst/>
          </a:prstGeom>
          <a:noFill/>
          <a:ln w="76200">
            <a:solidFill>
              <a:srgbClr val="005E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F78D667-0EF7-840A-8393-291306B1D2EB}"/>
              </a:ext>
            </a:extLst>
          </p:cNvPr>
          <p:cNvSpPr/>
          <p:nvPr/>
        </p:nvSpPr>
        <p:spPr>
          <a:xfrm rot="10800000">
            <a:off x="5830846" y="2579864"/>
            <a:ext cx="5446915" cy="3791351"/>
          </a:xfrm>
          <a:prstGeom prst="arc">
            <a:avLst>
              <a:gd name="adj1" fmla="val 11594902"/>
              <a:gd name="adj2" fmla="val 21021454"/>
            </a:avLst>
          </a:prstGeom>
          <a:ln w="76200" cmpd="sng">
            <a:solidFill>
              <a:srgbClr val="005E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3C1A9C5-0F2E-8506-A00F-74312665C3B3}"/>
              </a:ext>
            </a:extLst>
          </p:cNvPr>
          <p:cNvSpPr/>
          <p:nvPr/>
        </p:nvSpPr>
        <p:spPr>
          <a:xfrm rot="11879421">
            <a:off x="11633230" y="4902766"/>
            <a:ext cx="4088854" cy="3961784"/>
          </a:xfrm>
          <a:prstGeom prst="arc">
            <a:avLst>
              <a:gd name="adj1" fmla="val 857129"/>
              <a:gd name="adj2" fmla="val 942463"/>
            </a:avLst>
          </a:prstGeom>
          <a:ln w="76200" cmpd="sng">
            <a:solidFill>
              <a:srgbClr val="005E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5A5419-B23C-AB1B-A98D-647C0E0A5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20" y="2317631"/>
            <a:ext cx="4387734" cy="2938486"/>
          </a:xfrm>
          <a:prstGeom prst="rect">
            <a:avLst/>
          </a:prstGeom>
        </p:spPr>
      </p:pic>
      <p:pic>
        <p:nvPicPr>
          <p:cNvPr id="21" name="Graphic 20" descr="Watering pot">
            <a:extLst>
              <a:ext uri="{FF2B5EF4-FFF2-40B4-BE49-F238E27FC236}">
                <a16:creationId xmlns:a16="http://schemas.microsoft.com/office/drawing/2014/main" id="{D7D7DE6B-2939-11C5-3004-88C2CC478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7763" y="2085253"/>
            <a:ext cx="1832754" cy="1390686"/>
          </a:xfrm>
          <a:prstGeom prst="rect">
            <a:avLst/>
          </a:prstGeom>
        </p:spPr>
      </p:pic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2431FD39-6F4D-FA11-4A62-0FDC1FD0A6B6}"/>
              </a:ext>
            </a:extLst>
          </p:cNvPr>
          <p:cNvSpPr/>
          <p:nvPr/>
        </p:nvSpPr>
        <p:spPr>
          <a:xfrm>
            <a:off x="11850592" y="130153"/>
            <a:ext cx="2799890" cy="2880320"/>
          </a:xfrm>
          <a:prstGeom prst="flowChartConnector">
            <a:avLst/>
          </a:prstGeom>
          <a:solidFill>
            <a:srgbClr val="005E00"/>
          </a:solidFill>
          <a:ln w="76200">
            <a:solidFill>
              <a:srgbClr val="AC52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DF8D5B"/>
                </a:solidFill>
              </a:rPr>
              <a:t>Automatique</a:t>
            </a:r>
            <a:endParaRPr lang="en-US" sz="2400" b="1" dirty="0">
              <a:solidFill>
                <a:srgbClr val="DF8D5B"/>
              </a:solidFill>
            </a:endParaRP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E3A6794D-488F-3E48-DF7A-4C14755231B8}"/>
              </a:ext>
            </a:extLst>
          </p:cNvPr>
          <p:cNvSpPr/>
          <p:nvPr/>
        </p:nvSpPr>
        <p:spPr>
          <a:xfrm>
            <a:off x="2185622" y="68525"/>
            <a:ext cx="2799890" cy="2880320"/>
          </a:xfrm>
          <a:prstGeom prst="flowChartConnector">
            <a:avLst/>
          </a:prstGeom>
          <a:solidFill>
            <a:srgbClr val="005E00"/>
          </a:solidFill>
          <a:ln w="76200">
            <a:solidFill>
              <a:srgbClr val="AC52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DF8D5B"/>
                </a:solidFill>
              </a:rPr>
              <a:t>Compatible</a:t>
            </a:r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FFD58A23-0026-9135-0D2A-9525B738C8EA}"/>
              </a:ext>
            </a:extLst>
          </p:cNvPr>
          <p:cNvSpPr/>
          <p:nvPr/>
        </p:nvSpPr>
        <p:spPr>
          <a:xfrm>
            <a:off x="2938292" y="6297839"/>
            <a:ext cx="2799890" cy="2880320"/>
          </a:xfrm>
          <a:prstGeom prst="flowChartConnector">
            <a:avLst/>
          </a:prstGeom>
          <a:solidFill>
            <a:srgbClr val="005E00"/>
          </a:solidFill>
          <a:ln w="76200">
            <a:solidFill>
              <a:srgbClr val="AC52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DF8D5B"/>
                </a:solidFill>
              </a:rPr>
              <a:t>Abordable</a:t>
            </a:r>
            <a:endParaRPr lang="en-US" sz="2400" b="1" dirty="0">
              <a:solidFill>
                <a:srgbClr val="DF8D5B"/>
              </a:solidFill>
            </a:endParaRP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DAD40CE2-ABCF-A8A9-273C-3CC7E78487E4}"/>
              </a:ext>
            </a:extLst>
          </p:cNvPr>
          <p:cNvSpPr/>
          <p:nvPr/>
        </p:nvSpPr>
        <p:spPr>
          <a:xfrm>
            <a:off x="1349233" y="3287898"/>
            <a:ext cx="2799890" cy="2880320"/>
          </a:xfrm>
          <a:prstGeom prst="flowChartConnector">
            <a:avLst/>
          </a:prstGeom>
          <a:solidFill>
            <a:srgbClr val="005E00"/>
          </a:solidFill>
          <a:ln w="76200">
            <a:solidFill>
              <a:srgbClr val="AC52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DF8D5B"/>
                </a:solidFill>
              </a:rPr>
              <a:t>simple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1D681E25-2CB7-1E03-3902-5997E8C7CF7B}"/>
              </a:ext>
            </a:extLst>
          </p:cNvPr>
          <p:cNvSpPr/>
          <p:nvPr/>
        </p:nvSpPr>
        <p:spPr>
          <a:xfrm>
            <a:off x="11663450" y="6378863"/>
            <a:ext cx="2799890" cy="2880320"/>
          </a:xfrm>
          <a:prstGeom prst="flowChartConnector">
            <a:avLst/>
          </a:prstGeom>
          <a:solidFill>
            <a:srgbClr val="005E00"/>
          </a:solidFill>
          <a:ln w="76200">
            <a:solidFill>
              <a:srgbClr val="AC52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DF8D5B"/>
                </a:solidFill>
              </a:rPr>
              <a:t>Commande</a:t>
            </a:r>
            <a:r>
              <a:rPr lang="en-US" sz="2400" b="1" dirty="0">
                <a:solidFill>
                  <a:srgbClr val="DF8D5B"/>
                </a:solidFill>
              </a:rPr>
              <a:t> à distance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2C7EB9-0B5F-AC14-8C2B-0B22A608C103}"/>
              </a:ext>
            </a:extLst>
          </p:cNvPr>
          <p:cNvCxnSpPr>
            <a:cxnSpLocks/>
          </p:cNvCxnSpPr>
          <p:nvPr/>
        </p:nvCxnSpPr>
        <p:spPr>
          <a:xfrm>
            <a:off x="6237299" y="932791"/>
            <a:ext cx="4884074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02A21989-083F-4D5E-3639-5FE4E75CE442}"/>
              </a:ext>
            </a:extLst>
          </p:cNvPr>
          <p:cNvSpPr/>
          <p:nvPr/>
        </p:nvSpPr>
        <p:spPr>
          <a:xfrm>
            <a:off x="11257485" y="2084921"/>
            <a:ext cx="248120" cy="295197"/>
          </a:xfrm>
          <a:prstGeom prst="flowChartConnector">
            <a:avLst/>
          </a:prstGeom>
          <a:solidFill>
            <a:srgbClr val="993300"/>
          </a:solidFill>
          <a:ln>
            <a:solidFill>
              <a:srgbClr val="DF8D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D800B79A-4BB1-C8D2-6DBF-11A30C2DAE95}"/>
              </a:ext>
            </a:extLst>
          </p:cNvPr>
          <p:cNvSpPr/>
          <p:nvPr/>
        </p:nvSpPr>
        <p:spPr>
          <a:xfrm>
            <a:off x="5320401" y="2317631"/>
            <a:ext cx="248120" cy="295197"/>
          </a:xfrm>
          <a:prstGeom prst="flowChartConnector">
            <a:avLst/>
          </a:prstGeom>
          <a:solidFill>
            <a:srgbClr val="993300"/>
          </a:solidFill>
          <a:ln>
            <a:solidFill>
              <a:srgbClr val="DF8D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FEB805E1-0370-10F0-0011-FF7EE02E6E14}"/>
              </a:ext>
            </a:extLst>
          </p:cNvPr>
          <p:cNvSpPr/>
          <p:nvPr/>
        </p:nvSpPr>
        <p:spPr>
          <a:xfrm>
            <a:off x="8103930" y="6654183"/>
            <a:ext cx="248120" cy="295197"/>
          </a:xfrm>
          <a:prstGeom prst="flowChartConnector">
            <a:avLst/>
          </a:prstGeom>
          <a:solidFill>
            <a:srgbClr val="993300"/>
          </a:solidFill>
          <a:ln>
            <a:solidFill>
              <a:srgbClr val="DF8D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83E48BCE-6AE5-3CC6-2C93-63696DE4D057}"/>
              </a:ext>
            </a:extLst>
          </p:cNvPr>
          <p:cNvSpPr/>
          <p:nvPr/>
        </p:nvSpPr>
        <p:spPr>
          <a:xfrm>
            <a:off x="12101852" y="4232776"/>
            <a:ext cx="248120" cy="295197"/>
          </a:xfrm>
          <a:prstGeom prst="flowChartConnector">
            <a:avLst/>
          </a:prstGeom>
          <a:solidFill>
            <a:srgbClr val="993300"/>
          </a:solidFill>
          <a:ln>
            <a:solidFill>
              <a:srgbClr val="DF8D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5F805718-EC43-CAC8-2410-B11706E2185F}"/>
              </a:ext>
            </a:extLst>
          </p:cNvPr>
          <p:cNvSpPr/>
          <p:nvPr/>
        </p:nvSpPr>
        <p:spPr>
          <a:xfrm>
            <a:off x="4755489" y="4220580"/>
            <a:ext cx="248120" cy="295197"/>
          </a:xfrm>
          <a:prstGeom prst="flowChartConnector">
            <a:avLst/>
          </a:prstGeom>
          <a:solidFill>
            <a:srgbClr val="993300"/>
          </a:solidFill>
          <a:ln>
            <a:solidFill>
              <a:srgbClr val="DF8D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6DD9EEE-E9BB-3E0D-3B7A-A1C59472BB9F}"/>
              </a:ext>
            </a:extLst>
          </p:cNvPr>
          <p:cNvSpPr/>
          <p:nvPr/>
        </p:nvSpPr>
        <p:spPr>
          <a:xfrm>
            <a:off x="5830846" y="5890793"/>
            <a:ext cx="248120" cy="295197"/>
          </a:xfrm>
          <a:prstGeom prst="flowChartConnector">
            <a:avLst/>
          </a:prstGeom>
          <a:solidFill>
            <a:srgbClr val="993300"/>
          </a:solidFill>
          <a:ln>
            <a:solidFill>
              <a:srgbClr val="DF8D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6408B5AF-096C-EC1B-DA29-37FEE8CD8D5C}"/>
              </a:ext>
            </a:extLst>
          </p:cNvPr>
          <p:cNvSpPr/>
          <p:nvPr/>
        </p:nvSpPr>
        <p:spPr>
          <a:xfrm>
            <a:off x="11181333" y="5768305"/>
            <a:ext cx="248120" cy="295197"/>
          </a:xfrm>
          <a:prstGeom prst="flowChartConnector">
            <a:avLst/>
          </a:prstGeom>
          <a:solidFill>
            <a:srgbClr val="993300"/>
          </a:solidFill>
          <a:ln>
            <a:solidFill>
              <a:srgbClr val="DF8D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00B51CDB-B3F4-7D77-7C9A-478E50BD9FDE}"/>
              </a:ext>
            </a:extLst>
          </p:cNvPr>
          <p:cNvSpPr/>
          <p:nvPr/>
        </p:nvSpPr>
        <p:spPr>
          <a:xfrm>
            <a:off x="6842139" y="7377217"/>
            <a:ext cx="2799890" cy="2619639"/>
          </a:xfrm>
          <a:prstGeom prst="flowChartConnector">
            <a:avLst/>
          </a:prstGeom>
          <a:solidFill>
            <a:srgbClr val="005E00"/>
          </a:solidFill>
          <a:ln w="76200">
            <a:solidFill>
              <a:srgbClr val="AC52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DF8D5B"/>
                </a:solidFill>
              </a:rPr>
              <a:t>E</a:t>
            </a:r>
            <a:r>
              <a:rPr lang="en-US" sz="2400" b="1" dirty="0" err="1">
                <a:solidFill>
                  <a:srgbClr val="DF8D5B"/>
                </a:solidFill>
              </a:rPr>
              <a:t>cologique</a:t>
            </a:r>
            <a:endParaRPr lang="en-US" sz="2400" b="1" dirty="0">
              <a:solidFill>
                <a:srgbClr val="DF8D5B"/>
              </a:solidFill>
            </a:endParaRPr>
          </a:p>
        </p:txBody>
      </p:sp>
      <p:pic>
        <p:nvPicPr>
          <p:cNvPr id="47" name="Graphic 46" descr="Checkmark">
            <a:extLst>
              <a:ext uri="{FF2B5EF4-FFF2-40B4-BE49-F238E27FC236}">
                <a16:creationId xmlns:a16="http://schemas.microsoft.com/office/drawing/2014/main" id="{C9EA43C5-2EED-BBD8-A56E-B17344F636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1978" y="4944643"/>
            <a:ext cx="914400" cy="914400"/>
          </a:xfrm>
          <a:prstGeom prst="rect">
            <a:avLst/>
          </a:prstGeom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EDF8D08F-9298-4D20-5200-06812D78C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1037" y="7996886"/>
            <a:ext cx="914400" cy="914400"/>
          </a:xfrm>
          <a:prstGeom prst="rect">
            <a:avLst/>
          </a:prstGeom>
        </p:spPr>
      </p:pic>
      <p:pic>
        <p:nvPicPr>
          <p:cNvPr id="51" name="Graphic 50" descr="Checkmark">
            <a:extLst>
              <a:ext uri="{FF2B5EF4-FFF2-40B4-BE49-F238E27FC236}">
                <a16:creationId xmlns:a16="http://schemas.microsoft.com/office/drawing/2014/main" id="{950922A3-A412-798E-009A-9EEF44E94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3887" y="8853542"/>
            <a:ext cx="914400" cy="914400"/>
          </a:xfrm>
          <a:prstGeom prst="rect">
            <a:avLst/>
          </a:prstGeom>
        </p:spPr>
      </p:pic>
      <p:pic>
        <p:nvPicPr>
          <p:cNvPr id="53" name="Graphic 52" descr="Checkmark">
            <a:extLst>
              <a:ext uri="{FF2B5EF4-FFF2-40B4-BE49-F238E27FC236}">
                <a16:creationId xmlns:a16="http://schemas.microsoft.com/office/drawing/2014/main" id="{BDAC1042-FECC-1479-61C8-7B241811D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07796" y="4976393"/>
            <a:ext cx="914400" cy="914400"/>
          </a:xfrm>
          <a:prstGeom prst="rect">
            <a:avLst/>
          </a:prstGeom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31AE29E4-1946-105C-9F53-B1B2D788B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20414" y="1718932"/>
            <a:ext cx="914400" cy="914400"/>
          </a:xfrm>
          <a:prstGeom prst="rect">
            <a:avLst/>
          </a:prstGeom>
        </p:spPr>
      </p:pic>
      <p:pic>
        <p:nvPicPr>
          <p:cNvPr id="55" name="Graphic 54" descr="Checkmark">
            <a:extLst>
              <a:ext uri="{FF2B5EF4-FFF2-40B4-BE49-F238E27FC236}">
                <a16:creationId xmlns:a16="http://schemas.microsoft.com/office/drawing/2014/main" id="{66E3E835-04CB-5C39-6BD0-806632B7A1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41621" y="1558518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C82F17-FDF3-955F-9C84-9F7EA70867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brightnessContrast bright="-14000" contrast="-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2820414" y="8188019"/>
            <a:ext cx="428042" cy="760097"/>
          </a:xfrm>
          <a:prstGeom prst="rect">
            <a:avLst/>
          </a:prstGeom>
        </p:spPr>
      </p:pic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44FFF35C-F838-C2B4-3F77-2895D21A63D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50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9394" y="65620"/>
            <a:ext cx="11283208" cy="750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4800" b="1" dirty="0">
                <a:solidFill>
                  <a:srgbClr val="005E00"/>
                </a:solidFill>
                <a:latin typeface="Arial"/>
                <a:cs typeface="Arial"/>
              </a:rPr>
              <a:t>Perspectives </a:t>
            </a:r>
            <a:r>
              <a:rPr lang="en-US" sz="4800" b="1" dirty="0" err="1">
                <a:solidFill>
                  <a:srgbClr val="005E00"/>
                </a:solidFill>
                <a:latin typeface="Arial"/>
                <a:cs typeface="Arial"/>
              </a:rPr>
              <a:t>d'Amélioration</a:t>
            </a:r>
            <a:endParaRPr sz="4800" b="1" dirty="0">
              <a:solidFill>
                <a:srgbClr val="005E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70257" y="4912893"/>
            <a:ext cx="1960245" cy="977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52400">
              <a:lnSpc>
                <a:spcPct val="115700"/>
              </a:lnSpc>
              <a:spcBef>
                <a:spcPts val="95"/>
              </a:spcBef>
            </a:pPr>
            <a:r>
              <a:rPr sz="2700" spc="200" dirty="0">
                <a:solidFill>
                  <a:srgbClr val="FFFFFF"/>
                </a:solidFill>
                <a:latin typeface="Verdana"/>
                <a:cs typeface="Verdana"/>
              </a:rPr>
              <a:t>Arowwai </a:t>
            </a:r>
            <a:r>
              <a:rPr sz="2700" spc="-9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3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1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3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18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1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3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700" dirty="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7DCA9B5-928F-F3DB-C61D-86A8A239C1EE}"/>
              </a:ext>
            </a:extLst>
          </p:cNvPr>
          <p:cNvSpPr/>
          <p:nvPr/>
        </p:nvSpPr>
        <p:spPr>
          <a:xfrm>
            <a:off x="5965050" y="1657997"/>
            <a:ext cx="6583302" cy="5059586"/>
          </a:xfrm>
          <a:prstGeom prst="flowChartConnector">
            <a:avLst/>
          </a:prstGeom>
          <a:noFill/>
          <a:ln w="76200">
            <a:solidFill>
              <a:srgbClr val="C960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DE6E86BD-7536-BA65-FC1F-7E5AB993490D}"/>
              </a:ext>
            </a:extLst>
          </p:cNvPr>
          <p:cNvSpPr/>
          <p:nvPr/>
        </p:nvSpPr>
        <p:spPr>
          <a:xfrm>
            <a:off x="5669281" y="1355576"/>
            <a:ext cx="7276834" cy="5616618"/>
          </a:xfrm>
          <a:prstGeom prst="flowChartConnector">
            <a:avLst/>
          </a:prstGeom>
          <a:noFill/>
          <a:ln w="76200">
            <a:solidFill>
              <a:srgbClr val="005E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F78D667-0EF7-840A-8393-291306B1D2EB}"/>
              </a:ext>
            </a:extLst>
          </p:cNvPr>
          <p:cNvSpPr/>
          <p:nvPr/>
        </p:nvSpPr>
        <p:spPr>
          <a:xfrm rot="10644808">
            <a:off x="6533243" y="2754980"/>
            <a:ext cx="5446915" cy="3791351"/>
          </a:xfrm>
          <a:prstGeom prst="arc">
            <a:avLst>
              <a:gd name="adj1" fmla="val 11594902"/>
              <a:gd name="adj2" fmla="val 21021454"/>
            </a:avLst>
          </a:prstGeom>
          <a:ln w="76200" cmpd="sng">
            <a:solidFill>
              <a:srgbClr val="005E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3C1A9C5-0F2E-8506-A00F-74312665C3B3}"/>
              </a:ext>
            </a:extLst>
          </p:cNvPr>
          <p:cNvSpPr/>
          <p:nvPr/>
        </p:nvSpPr>
        <p:spPr>
          <a:xfrm rot="11879421">
            <a:off x="11633230" y="4902766"/>
            <a:ext cx="4088854" cy="3961784"/>
          </a:xfrm>
          <a:prstGeom prst="arc">
            <a:avLst>
              <a:gd name="adj1" fmla="val 857129"/>
              <a:gd name="adj2" fmla="val 942463"/>
            </a:avLst>
          </a:prstGeom>
          <a:ln w="76200" cmpd="sng">
            <a:solidFill>
              <a:srgbClr val="005E00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5A5419-B23C-AB1B-A98D-647C0E0A5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577" y="2608786"/>
            <a:ext cx="4387734" cy="2938486"/>
          </a:xfrm>
          <a:prstGeom prst="rect">
            <a:avLst/>
          </a:prstGeom>
        </p:spPr>
      </p:pic>
      <p:pic>
        <p:nvPicPr>
          <p:cNvPr id="21" name="Graphic 20" descr="Watering pot">
            <a:extLst>
              <a:ext uri="{FF2B5EF4-FFF2-40B4-BE49-F238E27FC236}">
                <a16:creationId xmlns:a16="http://schemas.microsoft.com/office/drawing/2014/main" id="{D7D7DE6B-2939-11C5-3004-88C2CC478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7763" y="2085253"/>
            <a:ext cx="1832754" cy="1390686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2C7EB9-0B5F-AC14-8C2B-0B22A608C103}"/>
              </a:ext>
            </a:extLst>
          </p:cNvPr>
          <p:cNvCxnSpPr>
            <a:cxnSpLocks/>
          </p:cNvCxnSpPr>
          <p:nvPr/>
        </p:nvCxnSpPr>
        <p:spPr>
          <a:xfrm>
            <a:off x="4649394" y="967036"/>
            <a:ext cx="8296721" cy="0"/>
          </a:xfrm>
          <a:prstGeom prst="line">
            <a:avLst/>
          </a:prstGeom>
          <a:ln w="76200">
            <a:solidFill>
              <a:srgbClr val="C960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02A21989-083F-4D5E-3639-5FE4E75CE442}"/>
              </a:ext>
            </a:extLst>
          </p:cNvPr>
          <p:cNvSpPr/>
          <p:nvPr/>
        </p:nvSpPr>
        <p:spPr>
          <a:xfrm>
            <a:off x="9562469" y="1207977"/>
            <a:ext cx="248120" cy="295197"/>
          </a:xfrm>
          <a:prstGeom prst="flowChartConnector">
            <a:avLst/>
          </a:prstGeom>
          <a:solidFill>
            <a:srgbClr val="B85808"/>
          </a:solidFill>
          <a:ln>
            <a:solidFill>
              <a:srgbClr val="DF8D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D800B79A-4BB1-C8D2-6DBF-11A30C2DAE95}"/>
              </a:ext>
            </a:extLst>
          </p:cNvPr>
          <p:cNvSpPr/>
          <p:nvPr/>
        </p:nvSpPr>
        <p:spPr>
          <a:xfrm>
            <a:off x="6913517" y="1741485"/>
            <a:ext cx="248120" cy="295197"/>
          </a:xfrm>
          <a:prstGeom prst="flowChartConnector">
            <a:avLst/>
          </a:prstGeom>
          <a:solidFill>
            <a:srgbClr val="B85808"/>
          </a:solidFill>
          <a:ln>
            <a:solidFill>
              <a:srgbClr val="DF8D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FEB805E1-0370-10F0-0011-FF7EE02E6E14}"/>
              </a:ext>
            </a:extLst>
          </p:cNvPr>
          <p:cNvSpPr/>
          <p:nvPr/>
        </p:nvSpPr>
        <p:spPr>
          <a:xfrm>
            <a:off x="9810589" y="6774026"/>
            <a:ext cx="248120" cy="295197"/>
          </a:xfrm>
          <a:prstGeom prst="flowChartConnector">
            <a:avLst/>
          </a:prstGeom>
          <a:solidFill>
            <a:srgbClr val="B85808"/>
          </a:solidFill>
          <a:ln>
            <a:solidFill>
              <a:srgbClr val="C960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83E48BCE-6AE5-3CC6-2C93-63696DE4D057}"/>
              </a:ext>
            </a:extLst>
          </p:cNvPr>
          <p:cNvSpPr/>
          <p:nvPr/>
        </p:nvSpPr>
        <p:spPr>
          <a:xfrm>
            <a:off x="12481065" y="2787664"/>
            <a:ext cx="248120" cy="295197"/>
          </a:xfrm>
          <a:prstGeom prst="flowChartConnector">
            <a:avLst/>
          </a:prstGeom>
          <a:solidFill>
            <a:srgbClr val="B85808"/>
          </a:solidFill>
          <a:ln>
            <a:solidFill>
              <a:srgbClr val="DF8D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5F805718-EC43-CAC8-2410-B11706E2185F}"/>
              </a:ext>
            </a:extLst>
          </p:cNvPr>
          <p:cNvSpPr/>
          <p:nvPr/>
        </p:nvSpPr>
        <p:spPr>
          <a:xfrm>
            <a:off x="5573796" y="4128044"/>
            <a:ext cx="248120" cy="295197"/>
          </a:xfrm>
          <a:prstGeom prst="flowChartConnector">
            <a:avLst/>
          </a:prstGeom>
          <a:solidFill>
            <a:srgbClr val="B85808"/>
          </a:solidFill>
          <a:ln>
            <a:solidFill>
              <a:srgbClr val="DF8D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6DD9EEE-E9BB-3E0D-3B7A-A1C59472BB9F}"/>
              </a:ext>
            </a:extLst>
          </p:cNvPr>
          <p:cNvSpPr/>
          <p:nvPr/>
        </p:nvSpPr>
        <p:spPr>
          <a:xfrm>
            <a:off x="7146840" y="6373815"/>
            <a:ext cx="248120" cy="295197"/>
          </a:xfrm>
          <a:prstGeom prst="flowChartConnector">
            <a:avLst/>
          </a:prstGeom>
          <a:solidFill>
            <a:srgbClr val="B85808"/>
          </a:solidFill>
          <a:ln>
            <a:solidFill>
              <a:srgbClr val="DF8D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6408B5AF-096C-EC1B-DA29-37FEE8CD8D5C}"/>
              </a:ext>
            </a:extLst>
          </p:cNvPr>
          <p:cNvSpPr/>
          <p:nvPr/>
        </p:nvSpPr>
        <p:spPr>
          <a:xfrm>
            <a:off x="12418882" y="5476219"/>
            <a:ext cx="248120" cy="295197"/>
          </a:xfrm>
          <a:prstGeom prst="flowChartConnector">
            <a:avLst/>
          </a:prstGeom>
          <a:solidFill>
            <a:srgbClr val="B85808"/>
          </a:solidFill>
          <a:ln>
            <a:solidFill>
              <a:srgbClr val="DF8D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44FFF35C-F838-C2B4-3F77-2895D21A63D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51</a:t>
            </a:fld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6575F8F-4A86-E4BE-3D64-A9B99296A19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5000"/>
                    </a14:imgEffect>
                    <a14:imgEffect>
                      <a14:saturation sat="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1698" y="6332806"/>
            <a:ext cx="2773762" cy="3608257"/>
          </a:xfrm>
          <a:prstGeom prst="rect">
            <a:avLst/>
          </a:prstGeom>
        </p:spPr>
      </p:pic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420335B6-9E6E-3A39-00CF-31BE498BD9FC}"/>
              </a:ext>
            </a:extLst>
          </p:cNvPr>
          <p:cNvSpPr/>
          <p:nvPr/>
        </p:nvSpPr>
        <p:spPr>
          <a:xfrm>
            <a:off x="3408481" y="5982639"/>
            <a:ext cx="260177" cy="280771"/>
          </a:xfrm>
          <a:prstGeom prst="flowChartConnector">
            <a:avLst/>
          </a:prstGeom>
          <a:noFill/>
          <a:ln w="57150" cmpd="thickThin">
            <a:solidFill>
              <a:srgbClr val="B85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84A97B74-678D-5D82-AB25-41D3A80A12D7}"/>
              </a:ext>
            </a:extLst>
          </p:cNvPr>
          <p:cNvSpPr/>
          <p:nvPr/>
        </p:nvSpPr>
        <p:spPr>
          <a:xfrm>
            <a:off x="3538570" y="5674965"/>
            <a:ext cx="576447" cy="248004"/>
          </a:xfrm>
          <a:prstGeom prst="flowChartConnector">
            <a:avLst/>
          </a:prstGeom>
          <a:noFill/>
          <a:ln w="57150" cmpd="thickThin">
            <a:solidFill>
              <a:srgbClr val="B85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1BC027F2-5A7A-E781-CC76-3D5B76F5C587}"/>
              </a:ext>
            </a:extLst>
          </p:cNvPr>
          <p:cNvSpPr/>
          <p:nvPr/>
        </p:nvSpPr>
        <p:spPr>
          <a:xfrm>
            <a:off x="3755720" y="5356769"/>
            <a:ext cx="1078418" cy="258526"/>
          </a:xfrm>
          <a:prstGeom prst="flowChartConnector">
            <a:avLst/>
          </a:prstGeom>
          <a:noFill/>
          <a:ln w="57150" cmpd="thickThin">
            <a:solidFill>
              <a:srgbClr val="B85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07B3EA5C-95DA-1DD4-8621-7969E8AAB953}"/>
              </a:ext>
            </a:extLst>
          </p:cNvPr>
          <p:cNvSpPr/>
          <p:nvPr/>
        </p:nvSpPr>
        <p:spPr>
          <a:xfrm flipV="1">
            <a:off x="4072705" y="4783036"/>
            <a:ext cx="1615915" cy="428572"/>
          </a:xfrm>
          <a:prstGeom prst="flowChartConnector">
            <a:avLst/>
          </a:prstGeom>
          <a:noFill/>
          <a:ln w="57150" cmpd="thickThin">
            <a:solidFill>
              <a:srgbClr val="B858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19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>
              <a:solidFill>
                <a:srgbClr val="E2AC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4823520" y="98179"/>
            <a:ext cx="8640960" cy="932454"/>
          </a:xfrm>
          <a:prstGeom prst="rect">
            <a:avLst/>
          </a:prstGeom>
          <a:solidFill>
            <a:srgbClr val="006600"/>
          </a:solidFill>
          <a:ln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E9CE-8528-2FC5-7840-5AC42022316F}"/>
              </a:ext>
            </a:extLst>
          </p:cNvPr>
          <p:cNvSpPr txBox="1"/>
          <p:nvPr/>
        </p:nvSpPr>
        <p:spPr>
          <a:xfrm>
            <a:off x="7847856" y="148908"/>
            <a:ext cx="3096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Annexe 1: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object 8">
            <a:extLst>
              <a:ext uri="{FF2B5EF4-FFF2-40B4-BE49-F238E27FC236}">
                <a16:creationId xmlns:a16="http://schemas.microsoft.com/office/drawing/2014/main" id="{B70CD397-8C9B-5130-6E62-B12B4FF644B4}"/>
              </a:ext>
            </a:extLst>
          </p:cNvPr>
          <p:cNvGrpSpPr/>
          <p:nvPr/>
        </p:nvGrpSpPr>
        <p:grpSpPr>
          <a:xfrm>
            <a:off x="11868797" y="1801930"/>
            <a:ext cx="6144678" cy="5357793"/>
            <a:chOff x="7632192" y="1432560"/>
            <a:chExt cx="3695700" cy="3581400"/>
          </a:xfrm>
        </p:grpSpPr>
        <p:pic>
          <p:nvPicPr>
            <p:cNvPr id="6" name="object 9">
              <a:extLst>
                <a:ext uri="{FF2B5EF4-FFF2-40B4-BE49-F238E27FC236}">
                  <a16:creationId xmlns:a16="http://schemas.microsoft.com/office/drawing/2014/main" id="{24357F73-B17D-F33F-2B68-0D24551B67F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2192" y="1432560"/>
              <a:ext cx="3695700" cy="3581400"/>
            </a:xfrm>
            <a:prstGeom prst="rect">
              <a:avLst/>
            </a:prstGeom>
            <a:ln w="38100">
              <a:solidFill>
                <a:srgbClr val="E2AC00"/>
              </a:solidFill>
            </a:ln>
          </p:spPr>
        </p:pic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DBF97678-8C5F-73AC-4B21-CB6393CECB77}"/>
                </a:ext>
              </a:extLst>
            </p:cNvPr>
            <p:cNvSpPr/>
            <p:nvPr/>
          </p:nvSpPr>
          <p:spPr>
            <a:xfrm>
              <a:off x="10752538" y="1683879"/>
              <a:ext cx="469900" cy="670560"/>
            </a:xfrm>
            <a:custGeom>
              <a:avLst/>
              <a:gdLst/>
              <a:ahLst/>
              <a:cxnLst/>
              <a:rect l="l" t="t" r="r" b="b"/>
              <a:pathLst>
                <a:path w="469900" h="670560">
                  <a:moveTo>
                    <a:pt x="469392" y="205740"/>
                  </a:moveTo>
                  <a:lnTo>
                    <a:pt x="326136" y="205740"/>
                  </a:lnTo>
                  <a:lnTo>
                    <a:pt x="326136" y="0"/>
                  </a:lnTo>
                  <a:lnTo>
                    <a:pt x="0" y="0"/>
                  </a:lnTo>
                  <a:lnTo>
                    <a:pt x="0" y="464820"/>
                  </a:lnTo>
                  <a:lnTo>
                    <a:pt x="143256" y="464820"/>
                  </a:lnTo>
                  <a:lnTo>
                    <a:pt x="143256" y="670560"/>
                  </a:lnTo>
                  <a:lnTo>
                    <a:pt x="469392" y="670560"/>
                  </a:lnTo>
                  <a:lnTo>
                    <a:pt x="469392" y="205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 sz="27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986EBA-B1D6-0ED6-2A9A-6DFA148829C1}"/>
              </a:ext>
            </a:extLst>
          </p:cNvPr>
          <p:cNvSpPr txBox="1"/>
          <p:nvPr/>
        </p:nvSpPr>
        <p:spPr>
          <a:xfrm>
            <a:off x="11893477" y="7495480"/>
            <a:ext cx="6147297" cy="761747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txBody>
          <a:bodyPr wrap="square" rtlCol="0">
            <a:spAutoFit/>
          </a:bodyPr>
          <a:lstStyle/>
          <a:p>
            <a:pPr marL="0" marR="7620" lvl="0" indent="0" algn="r" defTabSz="914400" rtl="0" eaLnBrk="1" fontAlgn="auto" latinLnBrk="0" hangingPunct="1">
              <a:lnSpc>
                <a:spcPct val="100000"/>
              </a:lnSpc>
              <a:spcBef>
                <a:spcPts val="14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-8" normalizeH="0" baseline="0" noProof="0" dirty="0">
                <a:ln>
                  <a:noFill/>
                </a:ln>
                <a:solidFill>
                  <a:srgbClr val="E2AC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Figure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E2AC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lang="fr-FR" sz="2400" b="1" spc="-8" dirty="0">
                <a:solidFill>
                  <a:srgbClr val="E2AC00"/>
                </a:solidFill>
                <a:latin typeface="Calibri"/>
                <a:cs typeface="Calibri"/>
              </a:rPr>
              <a:t>15 </a:t>
            </a:r>
            <a:r>
              <a:rPr kumimoji="0" lang="fr-FR" sz="2400" b="1" i="0" u="none" strike="noStrike" kern="1200" cap="none" spc="-8" normalizeH="0" baseline="0" noProof="0" dirty="0">
                <a:ln>
                  <a:noFill/>
                </a:ln>
                <a:solidFill>
                  <a:srgbClr val="E2AC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 </a:t>
            </a:r>
            <a:r>
              <a:rPr kumimoji="0" lang="fr-FR" sz="2400" b="0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Schéma</a:t>
            </a:r>
            <a:r>
              <a:rPr kumimoji="0" lang="fr-FR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fr-FR" sz="2400" b="0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fr-FR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montage</a:t>
            </a:r>
            <a:r>
              <a:rPr kumimoji="0" lang="fr-FR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fr-FR" sz="2400" b="0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du</a:t>
            </a:r>
            <a:r>
              <a:rPr kumimoji="0" lang="fr-FR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fr-FR" sz="2400" b="0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circuit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F563B5-0E80-A0DE-31F6-FCB25855EDAE}"/>
              </a:ext>
            </a:extLst>
          </p:cNvPr>
          <p:cNvSpPr txBox="1"/>
          <p:nvPr/>
        </p:nvSpPr>
        <p:spPr>
          <a:xfrm>
            <a:off x="862769" y="7441952"/>
            <a:ext cx="10535932" cy="830997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E2AC00"/>
                </a:solidFill>
              </a:rPr>
              <a:t>Figure 14 : </a:t>
            </a:r>
            <a:r>
              <a:rPr lang="fr-FR" sz="2400" dirty="0"/>
              <a:t>Programme Arduino pour </a:t>
            </a:r>
            <a:r>
              <a:rPr lang="fr-FR" sz="2400" dirty="0" err="1"/>
              <a:t>mésurer</a:t>
            </a:r>
            <a:r>
              <a:rPr lang="fr-FR" sz="2400" dirty="0"/>
              <a:t> l’humidité du sol à l’aide du  capteur d’humidité capacitif (V1.2)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3107D650-6C29-76AF-C4A1-974AC2546D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52</a:t>
            </a:fld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FAC609-CEF0-7372-E63B-FBAC525BB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631" y="1801930"/>
            <a:ext cx="10535932" cy="5357793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</p:spTree>
    <p:extLst>
      <p:ext uri="{BB962C8B-B14F-4D97-AF65-F5344CB8AC3E}">
        <p14:creationId xmlns:p14="http://schemas.microsoft.com/office/powerpoint/2010/main" val="942127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>
              <a:solidFill>
                <a:srgbClr val="E2AC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4823520" y="98179"/>
            <a:ext cx="8640960" cy="932454"/>
          </a:xfrm>
          <a:prstGeom prst="rect">
            <a:avLst/>
          </a:prstGeom>
          <a:solidFill>
            <a:srgbClr val="006600"/>
          </a:solidFill>
          <a:ln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E9CE-8528-2FC5-7840-5AC42022316F}"/>
              </a:ext>
            </a:extLst>
          </p:cNvPr>
          <p:cNvSpPr txBox="1"/>
          <p:nvPr/>
        </p:nvSpPr>
        <p:spPr>
          <a:xfrm>
            <a:off x="7847856" y="148908"/>
            <a:ext cx="3096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Annexe 2: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ject 14">
            <a:extLst>
              <a:ext uri="{FF2B5EF4-FFF2-40B4-BE49-F238E27FC236}">
                <a16:creationId xmlns:a16="http://schemas.microsoft.com/office/drawing/2014/main" id="{353AD56C-A06D-9476-E57E-4F44AEA9E97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54399" y="1821900"/>
            <a:ext cx="6505956" cy="4544568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1773E-57EC-F975-24D9-338DE2747CA2}"/>
              </a:ext>
            </a:extLst>
          </p:cNvPr>
          <p:cNvSpPr txBox="1"/>
          <p:nvPr/>
        </p:nvSpPr>
        <p:spPr>
          <a:xfrm>
            <a:off x="11354399" y="6761691"/>
            <a:ext cx="6505956" cy="461665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txBody>
          <a:bodyPr wrap="square" rtlCol="0">
            <a:spAutoFit/>
          </a:bodyPr>
          <a:lstStyle/>
          <a:p>
            <a:pPr marL="19050" marR="0" lvl="0" indent="0" algn="l" defTabSz="914400" rtl="0" eaLnBrk="1" fontAlgn="auto" latinLnBrk="0" hangingPunct="1">
              <a:lnSpc>
                <a:spcPct val="100000"/>
              </a:lnSpc>
              <a:spcBef>
                <a:spcPts val="14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-8" normalizeH="0" baseline="0" noProof="0" dirty="0">
                <a:ln>
                  <a:noFill/>
                </a:ln>
                <a:solidFill>
                  <a:srgbClr val="E2AC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Figure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E2AC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lang="fr-FR" sz="2400" b="1" spc="-8" dirty="0">
                <a:solidFill>
                  <a:srgbClr val="E2AC00"/>
                </a:solidFill>
                <a:latin typeface="Calibri"/>
                <a:cs typeface="Calibri"/>
              </a:rPr>
              <a:t>17</a:t>
            </a:r>
            <a:r>
              <a:rPr kumimoji="0" lang="fr-FR" sz="2400" b="1" i="0" u="none" strike="noStrike" kern="1200" cap="none" spc="8" normalizeH="0" baseline="0" noProof="0" dirty="0">
                <a:ln>
                  <a:noFill/>
                </a:ln>
                <a:solidFill>
                  <a:srgbClr val="E2AC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fr-FR" sz="2400" b="1" i="0" u="none" strike="noStrike" kern="1200" cap="none" spc="-8" normalizeH="0" baseline="0" noProof="0" dirty="0">
                <a:ln>
                  <a:noFill/>
                </a:ln>
                <a:solidFill>
                  <a:srgbClr val="E2AC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 </a:t>
            </a:r>
            <a:r>
              <a:rPr kumimoji="0" lang="fr-FR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Schéma</a:t>
            </a:r>
            <a:r>
              <a:rPr kumimoji="0" lang="fr-FR" sz="2400" b="0" i="0" u="none" strike="noStrike" kern="1200" cap="none" spc="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fr-FR" sz="2400" b="0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fr-FR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montage</a:t>
            </a:r>
            <a:r>
              <a:rPr kumimoji="0" lang="fr-FR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fr-FR" sz="2400" b="0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du</a:t>
            </a:r>
            <a:r>
              <a:rPr kumimoji="0" lang="fr-FR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fr-FR" sz="2400" b="0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circuit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B935F2-958D-3ED0-5575-E743A6C0B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3834" y="1459231"/>
            <a:ext cx="9887984" cy="7154254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  <p:sp>
        <p:nvSpPr>
          <p:cNvPr id="17" name="object 12">
            <a:extLst>
              <a:ext uri="{FF2B5EF4-FFF2-40B4-BE49-F238E27FC236}">
                <a16:creationId xmlns:a16="http://schemas.microsoft.com/office/drawing/2014/main" id="{F9755CF0-3439-BA03-FCF7-C89392837F29}"/>
              </a:ext>
            </a:extLst>
          </p:cNvPr>
          <p:cNvSpPr txBox="1"/>
          <p:nvPr/>
        </p:nvSpPr>
        <p:spPr>
          <a:xfrm>
            <a:off x="963833" y="8887916"/>
            <a:ext cx="9948863" cy="756938"/>
          </a:xfrm>
          <a:prstGeom prst="rect">
            <a:avLst/>
          </a:prstGeom>
          <a:ln w="38100">
            <a:solidFill>
              <a:srgbClr val="E2AC00"/>
            </a:solidFill>
          </a:ln>
        </p:spPr>
        <p:txBody>
          <a:bodyPr vert="horz" wrap="square" lIns="0" tIns="18098" rIns="0" bIns="0" rtlCol="0">
            <a:spAutoFit/>
          </a:bodyPr>
          <a:lstStyle/>
          <a:p>
            <a:pPr marL="19050" marR="7620">
              <a:spcBef>
                <a:spcPts val="143"/>
              </a:spcBef>
            </a:pPr>
            <a:r>
              <a:rPr sz="2400" b="1" spc="-8" dirty="0">
                <a:solidFill>
                  <a:srgbClr val="E2AC00"/>
                </a:solidFill>
                <a:latin typeface="Calibri"/>
                <a:cs typeface="Calibri"/>
              </a:rPr>
              <a:t>Figure</a:t>
            </a:r>
            <a:r>
              <a:rPr sz="2400" b="1" spc="23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en-US" sz="2400" b="1" spc="-8" dirty="0">
                <a:solidFill>
                  <a:srgbClr val="E2AC00"/>
                </a:solidFill>
                <a:latin typeface="Calibri"/>
                <a:cs typeface="Calibri"/>
              </a:rPr>
              <a:t>16</a:t>
            </a:r>
            <a:r>
              <a:rPr sz="2400" b="1" spc="30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b="1" spc="-8" dirty="0">
                <a:solidFill>
                  <a:srgbClr val="E2AC00"/>
                </a:solidFill>
                <a:latin typeface="Calibri"/>
                <a:cs typeface="Calibri"/>
              </a:rPr>
              <a:t>:</a:t>
            </a:r>
            <a:r>
              <a:rPr sz="2400" b="1" spc="8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spc="-23" dirty="0">
                <a:latin typeface="Calibri"/>
                <a:cs typeface="Calibri"/>
              </a:rPr>
              <a:t>Programme</a:t>
            </a:r>
            <a:r>
              <a:rPr sz="2400" spc="53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Arduino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pour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mésurer</a:t>
            </a:r>
            <a:r>
              <a:rPr sz="2400" spc="68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la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3" dirty="0" err="1">
                <a:latin typeface="Calibri"/>
                <a:cs typeface="Calibri"/>
              </a:rPr>
              <a:t>temp</a:t>
            </a:r>
            <a:r>
              <a:rPr lang="en-US" sz="2400" spc="-23" dirty="0" err="1">
                <a:latin typeface="Calibri"/>
                <a:cs typeface="Calibri"/>
              </a:rPr>
              <a:t>è</a:t>
            </a:r>
            <a:r>
              <a:rPr sz="2400" spc="-23" dirty="0" err="1">
                <a:latin typeface="Calibri"/>
                <a:cs typeface="Calibri"/>
              </a:rPr>
              <a:t>rature</a:t>
            </a:r>
            <a:r>
              <a:rPr sz="2400" spc="68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à</a:t>
            </a:r>
            <a:r>
              <a:rPr sz="2400" spc="8" dirty="0">
                <a:latin typeface="Calibri"/>
                <a:cs typeface="Calibri"/>
              </a:rPr>
              <a:t> </a:t>
            </a:r>
            <a:r>
              <a:rPr sz="2400" spc="-38" dirty="0">
                <a:latin typeface="Calibri"/>
                <a:cs typeface="Calibri"/>
              </a:rPr>
              <a:t>l’aide</a:t>
            </a:r>
            <a:r>
              <a:rPr sz="2400" spc="-8" dirty="0">
                <a:latin typeface="Calibri"/>
                <a:cs typeface="Calibri"/>
              </a:rPr>
              <a:t> du</a:t>
            </a:r>
            <a:r>
              <a:rPr sz="2400" spc="8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capteur </a:t>
            </a:r>
            <a:r>
              <a:rPr sz="2400" spc="-518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(LM35)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2F8F6CA0-897B-0C14-06DD-C6D1D559E0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53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479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pPr defTabSz="914445"/>
            <a:endParaRPr>
              <a:solidFill>
                <a:srgbClr val="E2AC00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942379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914445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" y="2298197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914445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586561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914445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pPr defTabSz="914445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4823520" y="98180"/>
            <a:ext cx="8640960" cy="830997"/>
          </a:xfrm>
          <a:prstGeom prst="rect">
            <a:avLst/>
          </a:prstGeom>
          <a:solidFill>
            <a:srgbClr val="006600"/>
          </a:solidFill>
          <a:ln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45">
              <a:defRPr/>
            </a:pPr>
            <a:endParaRPr lang="fr-FR" sz="4001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E9CE-8528-2FC5-7840-5AC42022316F}"/>
              </a:ext>
            </a:extLst>
          </p:cNvPr>
          <p:cNvSpPr txBox="1"/>
          <p:nvPr/>
        </p:nvSpPr>
        <p:spPr>
          <a:xfrm>
            <a:off x="7595830" y="0"/>
            <a:ext cx="3096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5">
              <a:defRPr/>
            </a:pPr>
            <a:r>
              <a:rPr lang="fr-FR" sz="4800" b="1" dirty="0">
                <a:solidFill>
                  <a:srgbClr val="FFC000"/>
                </a:solidFill>
                <a:latin typeface="Calibri"/>
              </a:rPr>
              <a:t>Annexe 3:</a:t>
            </a:r>
            <a:endParaRPr lang="en-US" sz="4400" b="1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7A767-F70F-839D-C2DB-D5B4197E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5255" y="1110482"/>
            <a:ext cx="10417493" cy="8066037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476F3670-A0A2-26BB-26D7-B5B64DD3BCE1}"/>
              </a:ext>
            </a:extLst>
          </p:cNvPr>
          <p:cNvSpPr txBox="1"/>
          <p:nvPr/>
        </p:nvSpPr>
        <p:spPr>
          <a:xfrm>
            <a:off x="3935255" y="9451036"/>
            <a:ext cx="10417493" cy="387607"/>
          </a:xfrm>
          <a:prstGeom prst="rect">
            <a:avLst/>
          </a:prstGeom>
          <a:ln w="38100">
            <a:solidFill>
              <a:srgbClr val="E2AC00"/>
            </a:solidFill>
          </a:ln>
        </p:spPr>
        <p:txBody>
          <a:bodyPr vert="horz" wrap="square" lIns="0" tIns="18098" rIns="0" bIns="0" rtlCol="0">
            <a:spAutoFit/>
          </a:bodyPr>
          <a:lstStyle/>
          <a:p>
            <a:pPr marL="19052" defTabSz="914445">
              <a:spcBef>
                <a:spcPts val="143"/>
              </a:spcBef>
            </a:pPr>
            <a:r>
              <a:rPr sz="2400" b="1" spc="-8" dirty="0">
                <a:solidFill>
                  <a:srgbClr val="E2AC00"/>
                </a:solidFill>
                <a:latin typeface="Calibri"/>
                <a:cs typeface="Calibri"/>
              </a:rPr>
              <a:t>Figure</a:t>
            </a:r>
            <a:r>
              <a:rPr sz="2400" b="1" spc="23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en-US" sz="2400" b="1" spc="-8" dirty="0">
                <a:solidFill>
                  <a:srgbClr val="E2AC00"/>
                </a:solidFill>
                <a:latin typeface="Calibri"/>
                <a:cs typeface="Calibri"/>
              </a:rPr>
              <a:t>18</a:t>
            </a:r>
            <a:r>
              <a:rPr sz="2400" b="1" spc="30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b="1" spc="-8" dirty="0">
                <a:solidFill>
                  <a:srgbClr val="E2AC00"/>
                </a:solidFill>
                <a:latin typeface="Calibri"/>
                <a:cs typeface="Calibri"/>
              </a:rPr>
              <a:t>:</a:t>
            </a:r>
            <a:r>
              <a:rPr sz="2400" b="1" spc="8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spc="-23" dirty="0">
                <a:solidFill>
                  <a:prstClr val="black"/>
                </a:solidFill>
                <a:latin typeface="Calibri"/>
                <a:cs typeface="Calibri"/>
              </a:rPr>
              <a:t>Programme</a:t>
            </a:r>
            <a:r>
              <a:rPr sz="2400" spc="6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Arduino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po</a:t>
            </a:r>
            <a:r>
              <a:rPr lang="en-US" sz="2400" spc="-15" dirty="0">
                <a:solidFill>
                  <a:prstClr val="black"/>
                </a:solidFill>
                <a:latin typeface="Calibri"/>
                <a:cs typeface="Calibri"/>
              </a:rPr>
              <a:t>ur </a:t>
            </a:r>
            <a:r>
              <a:rPr lang="fr-FR" sz="2400" spc="-15" dirty="0">
                <a:solidFill>
                  <a:prstClr val="black"/>
                </a:solidFill>
                <a:latin typeface="Calibri"/>
                <a:cs typeface="Calibri"/>
              </a:rPr>
              <a:t>détecter s’il pleut </a:t>
            </a:r>
            <a:r>
              <a:rPr lang="en-US" sz="2400" spc="-15" dirty="0">
                <a:solidFill>
                  <a:prstClr val="black"/>
                </a:solidFill>
                <a:latin typeface="Calibri"/>
                <a:cs typeface="Calibri"/>
              </a:rPr>
              <a:t>.</a:t>
            </a:r>
            <a:endParaRPr sz="24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3431894-6FBA-A072-ECD2-703D0D43BC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8" y="9607997"/>
            <a:ext cx="455420" cy="431015"/>
          </a:xfrm>
        </p:spPr>
        <p:txBody>
          <a:bodyPr/>
          <a:lstStyle/>
          <a:p>
            <a:pPr defTabSz="914445"/>
            <a:fld id="{B6F15528-21DE-4FAA-801E-634DDDAF4B2B}" type="slidenum">
              <a:rPr lang="en-US" sz="2801" b="1">
                <a:solidFill>
                  <a:prstClr val="black"/>
                </a:solidFill>
                <a:latin typeface="Calibri"/>
              </a:rPr>
              <a:pPr defTabSz="914445"/>
              <a:t>54</a:t>
            </a:fld>
            <a:endParaRPr lang="en-US" sz="2801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554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>
              <a:solidFill>
                <a:srgbClr val="E2AC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4823520" y="98179"/>
            <a:ext cx="8640960" cy="821832"/>
          </a:xfrm>
          <a:prstGeom prst="rect">
            <a:avLst/>
          </a:prstGeom>
          <a:solidFill>
            <a:srgbClr val="006600"/>
          </a:solidFill>
          <a:ln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E9CE-8528-2FC5-7840-5AC42022316F}"/>
              </a:ext>
            </a:extLst>
          </p:cNvPr>
          <p:cNvSpPr txBox="1"/>
          <p:nvPr/>
        </p:nvSpPr>
        <p:spPr>
          <a:xfrm>
            <a:off x="7595828" y="25901"/>
            <a:ext cx="3096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Annexe 4: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object 6">
            <a:extLst>
              <a:ext uri="{FF2B5EF4-FFF2-40B4-BE49-F238E27FC236}">
                <a16:creationId xmlns:a16="http://schemas.microsoft.com/office/drawing/2014/main" id="{099801D0-2A94-7928-5BCE-EDAA77046070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73854" y="5258498"/>
            <a:ext cx="5528151" cy="34877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C4C57E-90FB-8CCB-F8C1-8512C1A3D019}"/>
              </a:ext>
            </a:extLst>
          </p:cNvPr>
          <p:cNvSpPr/>
          <p:nvPr/>
        </p:nvSpPr>
        <p:spPr>
          <a:xfrm>
            <a:off x="11086666" y="1094121"/>
            <a:ext cx="7056417" cy="3329065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A1B6C0-1528-E9F4-62A3-17E6E365675C}"/>
              </a:ext>
            </a:extLst>
          </p:cNvPr>
          <p:cNvSpPr/>
          <p:nvPr/>
        </p:nvSpPr>
        <p:spPr>
          <a:xfrm>
            <a:off x="11086666" y="5207185"/>
            <a:ext cx="7056417" cy="3706319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24AD8A-04A6-6814-FA5D-00CB330FF8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601" r="616"/>
          <a:stretch/>
        </p:blipFill>
        <p:spPr>
          <a:xfrm>
            <a:off x="607695" y="1260501"/>
            <a:ext cx="9746549" cy="8204932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  <p:sp>
        <p:nvSpPr>
          <p:cNvPr id="19" name="object 12">
            <a:extLst>
              <a:ext uri="{FF2B5EF4-FFF2-40B4-BE49-F238E27FC236}">
                <a16:creationId xmlns:a16="http://schemas.microsoft.com/office/drawing/2014/main" id="{C833E46B-31AC-524F-7E18-4D36D4181515}"/>
              </a:ext>
            </a:extLst>
          </p:cNvPr>
          <p:cNvSpPr txBox="1"/>
          <p:nvPr/>
        </p:nvSpPr>
        <p:spPr>
          <a:xfrm>
            <a:off x="248603" y="9699664"/>
            <a:ext cx="10596763" cy="387607"/>
          </a:xfrm>
          <a:prstGeom prst="rect">
            <a:avLst/>
          </a:prstGeom>
          <a:ln w="38100">
            <a:solidFill>
              <a:srgbClr val="E2AC00"/>
            </a:solidFill>
          </a:ln>
        </p:spPr>
        <p:txBody>
          <a:bodyPr vert="horz" wrap="square" lIns="0" tIns="18098" rIns="0" bIns="0" rtlCol="0">
            <a:spAutoFit/>
          </a:bodyPr>
          <a:lstStyle/>
          <a:p>
            <a:pPr marL="57150">
              <a:spcBef>
                <a:spcPts val="143"/>
              </a:spcBef>
            </a:pPr>
            <a:r>
              <a:rPr sz="2400" b="1" spc="-8" dirty="0">
                <a:solidFill>
                  <a:srgbClr val="E2AC00"/>
                </a:solidFill>
                <a:latin typeface="Calibri"/>
                <a:cs typeface="Calibri"/>
              </a:rPr>
              <a:t>Figure</a:t>
            </a:r>
            <a:r>
              <a:rPr sz="2400" b="1" spc="1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en-US" sz="2400" b="1" spc="-8" dirty="0">
                <a:solidFill>
                  <a:srgbClr val="E2AC00"/>
                </a:solidFill>
                <a:latin typeface="Calibri"/>
                <a:cs typeface="Calibri"/>
              </a:rPr>
              <a:t>19</a:t>
            </a:r>
            <a:r>
              <a:rPr sz="2400" b="1" spc="30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b="1" spc="-8" dirty="0">
                <a:solidFill>
                  <a:srgbClr val="E2AC00"/>
                </a:solidFill>
                <a:latin typeface="Calibri"/>
                <a:cs typeface="Calibri"/>
              </a:rPr>
              <a:t>:</a:t>
            </a:r>
            <a:r>
              <a:rPr sz="2400" b="1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spc="-23" dirty="0">
                <a:latin typeface="Calibri"/>
                <a:cs typeface="Calibri"/>
              </a:rPr>
              <a:t>Programme</a:t>
            </a:r>
            <a:r>
              <a:rPr sz="2400" spc="53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Python pour</a:t>
            </a:r>
            <a:r>
              <a:rPr sz="2400" spc="8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le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23" dirty="0" err="1">
                <a:latin typeface="Calibri"/>
                <a:cs typeface="Calibri"/>
              </a:rPr>
              <a:t>tra</a:t>
            </a:r>
            <a:r>
              <a:rPr lang="en-US" sz="2400" spc="-23" dirty="0" err="1">
                <a:latin typeface="Calibri"/>
                <a:cs typeface="Calibri"/>
              </a:rPr>
              <a:t>ç</a:t>
            </a:r>
            <a:r>
              <a:rPr sz="2400" spc="-23" dirty="0" err="1">
                <a:latin typeface="Calibri"/>
                <a:cs typeface="Calibri"/>
              </a:rPr>
              <a:t>age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8" dirty="0">
                <a:latin typeface="Cambria Math"/>
                <a:cs typeface="Cambria Math"/>
              </a:rPr>
              <a:t>𝑈</a:t>
            </a:r>
            <a:r>
              <a:rPr sz="2588" spc="-11" baseline="-14492" dirty="0">
                <a:latin typeface="Cambria Math"/>
                <a:cs typeface="Cambria Math"/>
              </a:rPr>
              <a:t>𝐿𝐷𝑅</a:t>
            </a:r>
            <a:r>
              <a:rPr sz="2588" spc="483" baseline="-14492" dirty="0">
                <a:latin typeface="Cambria Math"/>
                <a:cs typeface="Cambria Math"/>
              </a:rPr>
              <a:t> </a:t>
            </a:r>
            <a:r>
              <a:rPr sz="2400" spc="-8" dirty="0">
                <a:latin typeface="Calibri"/>
                <a:cs typeface="Calibri"/>
              </a:rPr>
              <a:t>en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fonction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3" dirty="0">
                <a:latin typeface="Calibri"/>
                <a:cs typeface="Calibri"/>
              </a:rPr>
              <a:t>l’éclairement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B97B3F80-1A3B-442D-024F-704FA325E3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606178" y="9825191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55</a:t>
            </a:fld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0B0D6-074E-C6EA-9F89-424FFE45F9EF}"/>
              </a:ext>
            </a:extLst>
          </p:cNvPr>
          <p:cNvSpPr txBox="1"/>
          <p:nvPr/>
        </p:nvSpPr>
        <p:spPr>
          <a:xfrm>
            <a:off x="11086666" y="9055750"/>
            <a:ext cx="7086711" cy="769441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txBody>
          <a:bodyPr wrap="square">
            <a:spAutoFit/>
          </a:bodyPr>
          <a:lstStyle/>
          <a:p>
            <a:pPr marL="490855">
              <a:spcBef>
                <a:spcPts val="15"/>
              </a:spcBef>
              <a:spcAft>
                <a:spcPts val="0"/>
              </a:spcAft>
            </a:pPr>
            <a:r>
              <a:rPr lang="fr-FR" sz="2400" b="1" spc="-5" dirty="0">
                <a:solidFill>
                  <a:srgbClr val="E2AC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Figure</a:t>
            </a:r>
            <a:r>
              <a:rPr lang="fr-FR" sz="2400" b="1" spc="-30" dirty="0">
                <a:solidFill>
                  <a:srgbClr val="E2AC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400" b="1" spc="-5" dirty="0">
                <a:solidFill>
                  <a:srgbClr val="E2AC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21</a:t>
            </a:r>
            <a:r>
              <a:rPr lang="fr-FR" sz="2400" b="1" spc="-20" dirty="0">
                <a:solidFill>
                  <a:srgbClr val="E2AC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400" b="1" spc="-5" dirty="0">
                <a:solidFill>
                  <a:srgbClr val="E2AC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  <a:r>
              <a:rPr lang="fr-FR" sz="2400" b="1" dirty="0">
                <a:solidFill>
                  <a:srgbClr val="E2AC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0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</a:t>
            </a:r>
            <a:r>
              <a:rPr lang="fr-FR" sz="2000" spc="-6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0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variation</a:t>
            </a:r>
            <a:r>
              <a:rPr lang="fr-FR" sz="2000" spc="-6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0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</a:t>
            </a:r>
            <a:r>
              <a:rPr lang="fr-FR" sz="2000" spc="-3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0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résistance</a:t>
            </a:r>
            <a:r>
              <a:rPr lang="fr-FR" sz="2000" spc="-3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0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</a:t>
            </a:r>
            <a:r>
              <a:rPr lang="fr-FR" sz="2000" spc="-4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0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fonction</a:t>
            </a:r>
            <a:r>
              <a:rPr lang="fr-FR" sz="2000" spc="-4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0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</a:t>
            </a:r>
            <a:r>
              <a:rPr lang="fr-FR" sz="20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l’éclairement</a:t>
            </a:r>
            <a:r>
              <a:rPr lang="fr-FR" sz="2000" spc="-2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pour</a:t>
            </a:r>
            <a:r>
              <a:rPr lang="fr-FR" sz="2000" spc="-4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</a:t>
            </a:r>
            <a:r>
              <a:rPr lang="fr-FR" sz="2000" spc="-3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capteur</a:t>
            </a:r>
            <a:r>
              <a:rPr lang="fr-FR" sz="2000" spc="-7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(LDR)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9E5E5B-4216-C610-92C3-8FBEA34DA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62419" y="1191538"/>
            <a:ext cx="5935204" cy="31268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1652F2-4327-B726-9C4D-F224E11CE62D}"/>
              </a:ext>
            </a:extLst>
          </p:cNvPr>
          <p:cNvSpPr txBox="1"/>
          <p:nvPr/>
        </p:nvSpPr>
        <p:spPr>
          <a:xfrm>
            <a:off x="11101812" y="4591632"/>
            <a:ext cx="7056417" cy="461665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txBody>
          <a:bodyPr wrap="square">
            <a:spAutoFit/>
          </a:bodyPr>
          <a:lstStyle/>
          <a:p>
            <a:pPr marL="490855">
              <a:spcBef>
                <a:spcPts val="15"/>
              </a:spcBef>
              <a:spcAft>
                <a:spcPts val="0"/>
              </a:spcAft>
            </a:pPr>
            <a:r>
              <a:rPr lang="fr-FR" sz="2400" b="1" spc="-5" dirty="0">
                <a:solidFill>
                  <a:srgbClr val="E2AC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Figure</a:t>
            </a:r>
            <a:r>
              <a:rPr lang="fr-FR" sz="2400" b="1" spc="-30" dirty="0">
                <a:solidFill>
                  <a:srgbClr val="E2AC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400" b="1" spc="-5" dirty="0">
                <a:solidFill>
                  <a:srgbClr val="E2AC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20</a:t>
            </a:r>
            <a:r>
              <a:rPr lang="fr-FR" sz="2400" b="1" spc="-20" dirty="0">
                <a:solidFill>
                  <a:srgbClr val="E2AC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000" b="1" spc="-5" dirty="0">
                <a:solidFill>
                  <a:srgbClr val="E2AC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  <a:r>
              <a:rPr lang="fr-FR" sz="2000" b="1" dirty="0">
                <a:solidFill>
                  <a:srgbClr val="E2AC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000" spc="-5" dirty="0">
                <a:solidFill>
                  <a:srgbClr val="17375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</a:t>
            </a:r>
            <a:r>
              <a:rPr lang="fr-FR" sz="2000" spc="-60" dirty="0">
                <a:solidFill>
                  <a:srgbClr val="17375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000" spc="-5" dirty="0">
                <a:solidFill>
                  <a:srgbClr val="17375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composition du </a:t>
            </a:r>
            <a:r>
              <a:rPr lang="fr-FR" sz="2000" dirty="0">
                <a:solidFill>
                  <a:srgbClr val="17375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capteur de </a:t>
            </a:r>
            <a:r>
              <a:rPr lang="fr-FR" sz="2000" dirty="0" err="1">
                <a:solidFill>
                  <a:srgbClr val="17375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luminosit</a:t>
            </a:r>
            <a:r>
              <a:rPr lang="en-US" sz="2000" dirty="0">
                <a:solidFill>
                  <a:srgbClr val="17375E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é </a:t>
            </a:r>
            <a:r>
              <a:rPr lang="fr-FR" sz="2000" spc="-70" dirty="0">
                <a:solidFill>
                  <a:srgbClr val="17375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000" dirty="0">
                <a:solidFill>
                  <a:srgbClr val="17375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(LDR)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276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>
              <a:solidFill>
                <a:srgbClr val="E2AC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4823520" y="98179"/>
            <a:ext cx="8640960" cy="932454"/>
          </a:xfrm>
          <a:prstGeom prst="rect">
            <a:avLst/>
          </a:prstGeom>
          <a:solidFill>
            <a:srgbClr val="006600"/>
          </a:solidFill>
          <a:ln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E9CE-8528-2FC5-7840-5AC42022316F}"/>
              </a:ext>
            </a:extLst>
          </p:cNvPr>
          <p:cNvSpPr txBox="1"/>
          <p:nvPr/>
        </p:nvSpPr>
        <p:spPr>
          <a:xfrm>
            <a:off x="7847856" y="148908"/>
            <a:ext cx="3096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Annexe 4: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ject 12">
            <a:extLst>
              <a:ext uri="{FF2B5EF4-FFF2-40B4-BE49-F238E27FC236}">
                <a16:creationId xmlns:a16="http://schemas.microsoft.com/office/drawing/2014/main" id="{2204EE13-0FE3-CD23-A0EE-13C697C076D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92272" y="2108351"/>
            <a:ext cx="6419088" cy="5163274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CF73E8-D1CA-548D-E26D-63BB17225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2581" y="1233176"/>
            <a:ext cx="10387755" cy="7820648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  <p:sp>
        <p:nvSpPr>
          <p:cNvPr id="12" name="object 14">
            <a:extLst>
              <a:ext uri="{FF2B5EF4-FFF2-40B4-BE49-F238E27FC236}">
                <a16:creationId xmlns:a16="http://schemas.microsoft.com/office/drawing/2014/main" id="{C6C019D7-141E-3A34-EEA6-5B88DAC90B03}"/>
              </a:ext>
            </a:extLst>
          </p:cNvPr>
          <p:cNvSpPr txBox="1"/>
          <p:nvPr/>
        </p:nvSpPr>
        <p:spPr>
          <a:xfrm>
            <a:off x="11592272" y="7591772"/>
            <a:ext cx="6419087" cy="387607"/>
          </a:xfrm>
          <a:prstGeom prst="rect">
            <a:avLst/>
          </a:prstGeom>
          <a:ln w="38100">
            <a:solidFill>
              <a:srgbClr val="E2AC00"/>
            </a:solidFill>
          </a:ln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lang="en-US" sz="2400" b="1" spc="-8" dirty="0">
                <a:solidFill>
                  <a:srgbClr val="E2AC00"/>
                </a:solidFill>
                <a:latin typeface="Calibri"/>
                <a:cs typeface="Calibri"/>
              </a:rPr>
              <a:t>     </a:t>
            </a:r>
            <a:r>
              <a:rPr sz="2400" b="1" spc="-8" dirty="0">
                <a:solidFill>
                  <a:srgbClr val="E2AC00"/>
                </a:solidFill>
                <a:latin typeface="Calibri"/>
                <a:cs typeface="Calibri"/>
              </a:rPr>
              <a:t>Figure</a:t>
            </a:r>
            <a:r>
              <a:rPr sz="2400" b="1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en-US" sz="2400" b="1" spc="-8" dirty="0">
                <a:solidFill>
                  <a:srgbClr val="E2AC00"/>
                </a:solidFill>
                <a:latin typeface="Calibri"/>
                <a:cs typeface="Calibri"/>
              </a:rPr>
              <a:t>23</a:t>
            </a:r>
            <a:r>
              <a:rPr sz="2400" b="1" spc="8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b="1" spc="-8" dirty="0">
                <a:solidFill>
                  <a:srgbClr val="E2AC00"/>
                </a:solidFill>
                <a:latin typeface="Calibri"/>
                <a:cs typeface="Calibri"/>
              </a:rPr>
              <a:t>: </a:t>
            </a:r>
            <a:r>
              <a:rPr sz="2400" spc="-15" dirty="0">
                <a:latin typeface="Calibri"/>
                <a:cs typeface="Calibri"/>
              </a:rPr>
              <a:t>Schéma</a:t>
            </a:r>
            <a:r>
              <a:rPr sz="2400" spc="8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montage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du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circuit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F559DB0E-BEDC-CAD3-60A6-CBC09D9ECCAC}"/>
              </a:ext>
            </a:extLst>
          </p:cNvPr>
          <p:cNvSpPr txBox="1"/>
          <p:nvPr/>
        </p:nvSpPr>
        <p:spPr>
          <a:xfrm>
            <a:off x="962582" y="9271547"/>
            <a:ext cx="10417493" cy="387607"/>
          </a:xfrm>
          <a:prstGeom prst="rect">
            <a:avLst/>
          </a:prstGeom>
          <a:ln w="38100">
            <a:solidFill>
              <a:srgbClr val="E2AC00"/>
            </a:solidFill>
          </a:ln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lang="en-US" sz="2400" b="1" spc="-8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b="1" spc="-8" dirty="0">
                <a:solidFill>
                  <a:srgbClr val="E2AC00"/>
                </a:solidFill>
                <a:latin typeface="Calibri"/>
                <a:cs typeface="Calibri"/>
              </a:rPr>
              <a:t>Figure</a:t>
            </a:r>
            <a:r>
              <a:rPr sz="2400" b="1" spc="23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en-US" sz="2400" b="1" spc="-8" dirty="0">
                <a:solidFill>
                  <a:srgbClr val="E2AC00"/>
                </a:solidFill>
                <a:latin typeface="Calibri"/>
                <a:cs typeface="Calibri"/>
              </a:rPr>
              <a:t>22</a:t>
            </a:r>
            <a:r>
              <a:rPr sz="2400" b="1" spc="30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b="1" spc="-8" dirty="0">
                <a:solidFill>
                  <a:srgbClr val="E2AC00"/>
                </a:solidFill>
                <a:latin typeface="Calibri"/>
                <a:cs typeface="Calibri"/>
              </a:rPr>
              <a:t>:</a:t>
            </a:r>
            <a:r>
              <a:rPr sz="2400" b="1" spc="8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spc="-23" dirty="0">
                <a:latin typeface="Calibri"/>
                <a:cs typeface="Calibri"/>
              </a:rPr>
              <a:t>Programme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Arduino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pour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mésurer</a:t>
            </a:r>
            <a:r>
              <a:rPr sz="2400" spc="53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la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luminosité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8" dirty="0">
                <a:latin typeface="Calibri"/>
                <a:cs typeface="Calibri"/>
              </a:rPr>
              <a:t>à</a:t>
            </a:r>
            <a:r>
              <a:rPr sz="2400" spc="8" dirty="0">
                <a:latin typeface="Calibri"/>
                <a:cs typeface="Calibri"/>
              </a:rPr>
              <a:t> </a:t>
            </a:r>
            <a:r>
              <a:rPr sz="2400" spc="-38" dirty="0">
                <a:latin typeface="Calibri"/>
                <a:cs typeface="Calibri"/>
              </a:rPr>
              <a:t>l’aide</a:t>
            </a:r>
            <a:r>
              <a:rPr sz="2400" spc="-8" dirty="0">
                <a:latin typeface="Calibri"/>
                <a:cs typeface="Calibri"/>
              </a:rPr>
              <a:t> du</a:t>
            </a:r>
            <a:r>
              <a:rPr sz="2400" spc="8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capteur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(LDR)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EB15ED07-1944-0AAF-3E3C-78A9745DB9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56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872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pPr defTabSz="914445"/>
            <a:endParaRPr>
              <a:solidFill>
                <a:srgbClr val="E2AC00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942379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914445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" y="2298197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914445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586561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914445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pPr defTabSz="914445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4679504" y="84156"/>
            <a:ext cx="8640960" cy="830997"/>
          </a:xfrm>
          <a:prstGeom prst="rect">
            <a:avLst/>
          </a:prstGeom>
          <a:solidFill>
            <a:srgbClr val="006600"/>
          </a:solidFill>
          <a:ln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45">
              <a:defRPr/>
            </a:pPr>
            <a:endParaRPr lang="fr-FR" sz="4001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E9CE-8528-2FC5-7840-5AC42022316F}"/>
              </a:ext>
            </a:extLst>
          </p:cNvPr>
          <p:cNvSpPr txBox="1"/>
          <p:nvPr/>
        </p:nvSpPr>
        <p:spPr>
          <a:xfrm>
            <a:off x="7199785" y="32385"/>
            <a:ext cx="3096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5">
              <a:defRPr/>
            </a:pPr>
            <a:r>
              <a:rPr lang="fr-FR" sz="4800" b="1" dirty="0">
                <a:solidFill>
                  <a:srgbClr val="FFC000"/>
                </a:solidFill>
                <a:latin typeface="Calibri"/>
              </a:rPr>
              <a:t>Annexe 5 :</a:t>
            </a:r>
            <a:endParaRPr lang="en-US" sz="4400" b="1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20CC9-2E1E-3690-9321-2C0B7DBAA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6566" y="1351447"/>
            <a:ext cx="11181432" cy="7615451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3E86ADBA-CC3D-02AA-E96C-F608992D6253}"/>
              </a:ext>
            </a:extLst>
          </p:cNvPr>
          <p:cNvSpPr txBox="1"/>
          <p:nvPr/>
        </p:nvSpPr>
        <p:spPr>
          <a:xfrm>
            <a:off x="3186566" y="9220391"/>
            <a:ext cx="13321481" cy="387607"/>
          </a:xfrm>
          <a:prstGeom prst="rect">
            <a:avLst/>
          </a:prstGeom>
          <a:ln w="38100">
            <a:noFill/>
          </a:ln>
        </p:spPr>
        <p:txBody>
          <a:bodyPr vert="horz" wrap="square" lIns="0" tIns="18098" rIns="0" bIns="0" rtlCol="0">
            <a:spAutoFit/>
          </a:bodyPr>
          <a:lstStyle/>
          <a:p>
            <a:pPr marL="19052" defTabSz="914445">
              <a:spcBef>
                <a:spcPts val="143"/>
              </a:spcBef>
            </a:pPr>
            <a:r>
              <a:rPr lang="en-US" sz="2400" b="1" spc="-8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b="1" spc="-8" dirty="0">
                <a:solidFill>
                  <a:srgbClr val="E2AC00"/>
                </a:solidFill>
                <a:latin typeface="Calibri"/>
                <a:cs typeface="Calibri"/>
              </a:rPr>
              <a:t>Figure</a:t>
            </a:r>
            <a:r>
              <a:rPr sz="2400" b="1" spc="23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en-US" sz="2400" b="1" spc="-8" dirty="0">
                <a:solidFill>
                  <a:srgbClr val="E2AC00"/>
                </a:solidFill>
                <a:latin typeface="Calibri"/>
                <a:cs typeface="Calibri"/>
              </a:rPr>
              <a:t>24</a:t>
            </a:r>
            <a:r>
              <a:rPr sz="2400" b="1" spc="30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b="1" spc="-8" dirty="0">
                <a:solidFill>
                  <a:srgbClr val="E2AC00"/>
                </a:solidFill>
                <a:latin typeface="Calibri"/>
                <a:cs typeface="Calibri"/>
              </a:rPr>
              <a:t>:</a:t>
            </a:r>
            <a:r>
              <a:rPr sz="2400" b="1" spc="8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spc="-23" dirty="0">
                <a:solidFill>
                  <a:prstClr val="black"/>
                </a:solidFill>
                <a:latin typeface="Calibri"/>
                <a:cs typeface="Calibri"/>
              </a:rPr>
              <a:t>Programme</a:t>
            </a:r>
            <a:r>
              <a:rPr sz="2400" spc="6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prstClr val="black"/>
                </a:solidFill>
                <a:latin typeface="Calibri"/>
                <a:cs typeface="Calibri"/>
              </a:rPr>
              <a:t>Arduino</a:t>
            </a:r>
            <a:r>
              <a:rPr sz="24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prstClr val="black"/>
                </a:solidFill>
                <a:latin typeface="Calibri"/>
                <a:cs typeface="Calibri"/>
              </a:rPr>
              <a:t>du </a:t>
            </a:r>
            <a:r>
              <a:rPr lang="en-US" sz="2400" spc="-15" dirty="0" err="1">
                <a:solidFill>
                  <a:prstClr val="black"/>
                </a:solidFill>
                <a:latin typeface="Calibri"/>
                <a:cs typeface="Calibri"/>
              </a:rPr>
              <a:t>système</a:t>
            </a:r>
            <a:r>
              <a:rPr lang="en-US" sz="2400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spc="-15" dirty="0" err="1">
                <a:solidFill>
                  <a:prstClr val="black"/>
                </a:solidFill>
                <a:latin typeface="Calibri"/>
                <a:cs typeface="Calibri"/>
              </a:rPr>
              <a:t>d’arrosage</a:t>
            </a:r>
            <a:r>
              <a:rPr lang="en-US" sz="2400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400" spc="-15" dirty="0" err="1">
                <a:solidFill>
                  <a:prstClr val="black"/>
                </a:solidFill>
                <a:latin typeface="Calibri"/>
                <a:cs typeface="Calibri"/>
              </a:rPr>
              <a:t>automatique</a:t>
            </a:r>
            <a:r>
              <a:rPr lang="en-US" sz="2400" spc="-15" dirty="0">
                <a:solidFill>
                  <a:prstClr val="black"/>
                </a:solidFill>
                <a:latin typeface="Calibri"/>
                <a:cs typeface="Calibri"/>
              </a:rPr>
              <a:t> du terrain de football</a:t>
            </a:r>
            <a:endParaRPr sz="24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C35E-B0F0-0123-FFAC-A4933CE31DD6}"/>
              </a:ext>
            </a:extLst>
          </p:cNvPr>
          <p:cNvSpPr txBox="1"/>
          <p:nvPr/>
        </p:nvSpPr>
        <p:spPr>
          <a:xfrm>
            <a:off x="3186566" y="9220391"/>
            <a:ext cx="11181432" cy="369332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txBody>
          <a:bodyPr wrap="square" rtlCol="0">
            <a:spAutoFit/>
          </a:bodyPr>
          <a:lstStyle/>
          <a:p>
            <a:pPr defTabSz="914445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14349D29-998E-1D62-EA5E-58116CA14C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8" y="9607997"/>
            <a:ext cx="455420" cy="431015"/>
          </a:xfrm>
        </p:spPr>
        <p:txBody>
          <a:bodyPr/>
          <a:lstStyle/>
          <a:p>
            <a:pPr defTabSz="914445"/>
            <a:fld id="{B6F15528-21DE-4FAA-801E-634DDDAF4B2B}" type="slidenum">
              <a:rPr lang="en-US" sz="2801" b="1">
                <a:solidFill>
                  <a:prstClr val="black"/>
                </a:solidFill>
                <a:latin typeface="Calibri"/>
              </a:rPr>
              <a:pPr defTabSz="914445"/>
              <a:t>57</a:t>
            </a:fld>
            <a:endParaRPr lang="en-US" sz="2801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8776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>
              <a:solidFill>
                <a:srgbClr val="E2AC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4679504" y="84156"/>
            <a:ext cx="8640960" cy="830997"/>
          </a:xfrm>
          <a:prstGeom prst="rect">
            <a:avLst/>
          </a:prstGeom>
          <a:solidFill>
            <a:srgbClr val="006600"/>
          </a:solidFill>
          <a:ln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E9CE-8528-2FC5-7840-5AC42022316F}"/>
              </a:ext>
            </a:extLst>
          </p:cNvPr>
          <p:cNvSpPr txBox="1"/>
          <p:nvPr/>
        </p:nvSpPr>
        <p:spPr>
          <a:xfrm>
            <a:off x="7199784" y="32384"/>
            <a:ext cx="3096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Annexe 5 :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88060F-0C61-645D-0CF8-158771A77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1514" y="995726"/>
            <a:ext cx="11972884" cy="66060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0B5D4B-E891-B96C-70B4-2CD636C592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2339" y="7593172"/>
            <a:ext cx="12009007" cy="18460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ABB130-674D-B092-84B2-84B8A07BAA89}"/>
              </a:ext>
            </a:extLst>
          </p:cNvPr>
          <p:cNvSpPr/>
          <p:nvPr/>
        </p:nvSpPr>
        <p:spPr>
          <a:xfrm>
            <a:off x="2641227" y="943954"/>
            <a:ext cx="12111232" cy="8498161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7694F9-AF3E-0555-FCD7-88B632A44BAD}"/>
              </a:ext>
            </a:extLst>
          </p:cNvPr>
          <p:cNvSpPr txBox="1"/>
          <p:nvPr/>
        </p:nvSpPr>
        <p:spPr>
          <a:xfrm>
            <a:off x="2303240" y="9515063"/>
            <a:ext cx="12857538" cy="639951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C277F37F-36A4-06DE-DF5E-E1D70B06C87D}"/>
              </a:ext>
            </a:extLst>
          </p:cNvPr>
          <p:cNvSpPr txBox="1"/>
          <p:nvPr/>
        </p:nvSpPr>
        <p:spPr>
          <a:xfrm>
            <a:off x="2622087" y="9641234"/>
            <a:ext cx="12111232" cy="449162"/>
          </a:xfrm>
          <a:prstGeom prst="rect">
            <a:avLst/>
          </a:prstGeom>
          <a:ln w="38100">
            <a:noFill/>
          </a:ln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lang="en-US" sz="2400" b="1" spc="-8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b="1" spc="-8" dirty="0">
                <a:solidFill>
                  <a:srgbClr val="E2AC00"/>
                </a:solidFill>
                <a:latin typeface="Calibri"/>
                <a:cs typeface="Calibri"/>
              </a:rPr>
              <a:t>Figure</a:t>
            </a:r>
            <a:r>
              <a:rPr sz="2400" b="1" spc="23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en-US" sz="2400" b="1" spc="-8" dirty="0">
                <a:solidFill>
                  <a:srgbClr val="E2AC00"/>
                </a:solidFill>
                <a:latin typeface="Calibri"/>
                <a:cs typeface="Calibri"/>
              </a:rPr>
              <a:t>25</a:t>
            </a:r>
            <a:r>
              <a:rPr sz="2400" b="1" spc="30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b="1" spc="-8" dirty="0">
                <a:solidFill>
                  <a:srgbClr val="E2AC00"/>
                </a:solidFill>
                <a:latin typeface="Calibri"/>
                <a:cs typeface="Calibri"/>
              </a:rPr>
              <a:t>:</a:t>
            </a:r>
            <a:r>
              <a:rPr sz="2400" b="1" spc="8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spc="-23" dirty="0">
                <a:latin typeface="Calibri"/>
                <a:cs typeface="Calibri"/>
              </a:rPr>
              <a:t>Programme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Arduino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du </a:t>
            </a:r>
            <a:r>
              <a:rPr lang="en-US" sz="2400" spc="-15" dirty="0" err="1">
                <a:latin typeface="Calibri"/>
                <a:cs typeface="Calibri"/>
              </a:rPr>
              <a:t>système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en-US" sz="2400" spc="-15" dirty="0" err="1">
                <a:latin typeface="Calibri"/>
                <a:cs typeface="Calibri"/>
              </a:rPr>
              <a:t>d’arrosage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en-US" sz="2400" spc="-15" dirty="0" err="1">
                <a:latin typeface="Calibri"/>
                <a:cs typeface="Calibri"/>
              </a:rPr>
              <a:t>automatique</a:t>
            </a:r>
            <a:r>
              <a:rPr lang="en-US" sz="2400" spc="-15" dirty="0">
                <a:latin typeface="Calibri"/>
                <a:cs typeface="Calibri"/>
              </a:rPr>
              <a:t> du terrain de football </a:t>
            </a:r>
            <a:r>
              <a:rPr lang="en-US" sz="2800" b="1" spc="-15" dirty="0">
                <a:latin typeface="Calibri"/>
                <a:cs typeface="Calibri"/>
              </a:rPr>
              <a:t>(suite).</a:t>
            </a:r>
            <a:endParaRPr sz="2800" b="1" dirty="0">
              <a:latin typeface="Calibri"/>
              <a:cs typeface="Calibri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33B0632E-EB5F-0159-0967-58DB39450C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58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1410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>
              <a:solidFill>
                <a:srgbClr val="E2AC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4679504" y="84156"/>
            <a:ext cx="8640960" cy="830997"/>
          </a:xfrm>
          <a:prstGeom prst="rect">
            <a:avLst/>
          </a:prstGeom>
          <a:solidFill>
            <a:srgbClr val="006600"/>
          </a:solidFill>
          <a:ln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E9CE-8528-2FC5-7840-5AC42022316F}"/>
              </a:ext>
            </a:extLst>
          </p:cNvPr>
          <p:cNvSpPr txBox="1"/>
          <p:nvPr/>
        </p:nvSpPr>
        <p:spPr>
          <a:xfrm>
            <a:off x="7199784" y="32384"/>
            <a:ext cx="3096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Annexe 5 :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C49AD-1D4A-5D22-98FC-DAEF6CE4F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7116" y="863381"/>
            <a:ext cx="15913768" cy="8424936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F52E1E22-8417-1025-ADD9-A5643AEFD8AA}"/>
              </a:ext>
            </a:extLst>
          </p:cNvPr>
          <p:cNvSpPr txBox="1"/>
          <p:nvPr/>
        </p:nvSpPr>
        <p:spPr>
          <a:xfrm>
            <a:off x="2303240" y="9423619"/>
            <a:ext cx="12111232" cy="449162"/>
          </a:xfrm>
          <a:prstGeom prst="rect">
            <a:avLst/>
          </a:prstGeom>
          <a:ln w="38100">
            <a:noFill/>
          </a:ln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lang="en-US" sz="2400" b="1" spc="-8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b="1" spc="-8" dirty="0">
                <a:solidFill>
                  <a:srgbClr val="E2AC00"/>
                </a:solidFill>
                <a:latin typeface="Calibri"/>
                <a:cs typeface="Calibri"/>
              </a:rPr>
              <a:t>Figure</a:t>
            </a:r>
            <a:r>
              <a:rPr sz="2400" b="1" spc="23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en-US" sz="2400" b="1" spc="-8" dirty="0">
                <a:solidFill>
                  <a:srgbClr val="E2AC00"/>
                </a:solidFill>
                <a:latin typeface="Calibri"/>
                <a:cs typeface="Calibri"/>
              </a:rPr>
              <a:t>26</a:t>
            </a:r>
            <a:r>
              <a:rPr sz="2400" b="1" spc="30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b="1" spc="-8" dirty="0">
                <a:solidFill>
                  <a:srgbClr val="E2AC00"/>
                </a:solidFill>
                <a:latin typeface="Calibri"/>
                <a:cs typeface="Calibri"/>
              </a:rPr>
              <a:t>:</a:t>
            </a:r>
            <a:r>
              <a:rPr sz="2400" b="1" spc="8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spc="-23" dirty="0">
                <a:latin typeface="Calibri"/>
                <a:cs typeface="Calibri"/>
              </a:rPr>
              <a:t>Programme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Arduino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du </a:t>
            </a:r>
            <a:r>
              <a:rPr lang="en-US" sz="2400" spc="-15" dirty="0" err="1">
                <a:latin typeface="Calibri"/>
                <a:cs typeface="Calibri"/>
              </a:rPr>
              <a:t>système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en-US" sz="2400" spc="-15" dirty="0" err="1">
                <a:latin typeface="Calibri"/>
                <a:cs typeface="Calibri"/>
              </a:rPr>
              <a:t>d’arrosage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en-US" sz="2400" spc="-15" dirty="0" err="1">
                <a:latin typeface="Calibri"/>
                <a:cs typeface="Calibri"/>
              </a:rPr>
              <a:t>automatique</a:t>
            </a:r>
            <a:r>
              <a:rPr lang="en-US" sz="2400" spc="-15" dirty="0">
                <a:latin typeface="Calibri"/>
                <a:cs typeface="Calibri"/>
              </a:rPr>
              <a:t> du terrain de football </a:t>
            </a:r>
            <a:r>
              <a:rPr lang="en-US" sz="2800" b="1" spc="-15" dirty="0">
                <a:latin typeface="Calibri"/>
                <a:cs typeface="Calibri"/>
              </a:rPr>
              <a:t>(suite).</a:t>
            </a:r>
            <a:endParaRPr sz="2800" b="1" dirty="0">
              <a:latin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C47FD7-AE58-6783-A183-FE142E3C315F}"/>
              </a:ext>
            </a:extLst>
          </p:cNvPr>
          <p:cNvSpPr txBox="1"/>
          <p:nvPr/>
        </p:nvSpPr>
        <p:spPr>
          <a:xfrm>
            <a:off x="1157355" y="9429013"/>
            <a:ext cx="15925654" cy="498194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B67F05EE-3A16-0660-5FE1-BF7562BDB4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59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269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60420" y="-29568"/>
            <a:ext cx="2227580" cy="10287000"/>
          </a:xfrm>
          <a:custGeom>
            <a:avLst/>
            <a:gdLst/>
            <a:ahLst/>
            <a:cxnLst/>
            <a:rect l="l" t="t" r="r" b="b"/>
            <a:pathLst>
              <a:path w="2227580" h="10287000">
                <a:moveTo>
                  <a:pt x="0" y="10286999"/>
                </a:moveTo>
                <a:lnTo>
                  <a:pt x="2227134" y="10286999"/>
                </a:lnTo>
                <a:lnTo>
                  <a:pt x="222713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79277" y="-7974"/>
            <a:ext cx="1905000" cy="10287000"/>
          </a:xfrm>
          <a:custGeom>
            <a:avLst/>
            <a:gdLst/>
            <a:ahLst/>
            <a:cxnLst/>
            <a:rect l="l" t="t" r="r" b="b"/>
            <a:pathLst>
              <a:path w="3086100" h="10287000">
                <a:moveTo>
                  <a:pt x="0" y="0"/>
                </a:moveTo>
                <a:lnTo>
                  <a:pt x="3086099" y="0"/>
                </a:lnTo>
                <a:lnTo>
                  <a:pt x="30860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37448" y="8876661"/>
            <a:ext cx="1731645" cy="1274445"/>
          </a:xfrm>
          <a:custGeom>
            <a:avLst/>
            <a:gdLst/>
            <a:ahLst/>
            <a:cxnLst/>
            <a:rect l="l" t="t" r="r" b="b"/>
            <a:pathLst>
              <a:path w="1731644" h="1274445">
                <a:moveTo>
                  <a:pt x="44210" y="78161"/>
                </a:moveTo>
                <a:lnTo>
                  <a:pt x="7741" y="63009"/>
                </a:lnTo>
                <a:lnTo>
                  <a:pt x="0" y="44275"/>
                </a:lnTo>
                <a:lnTo>
                  <a:pt x="4" y="33841"/>
                </a:lnTo>
                <a:lnTo>
                  <a:pt x="28989" y="992"/>
                </a:lnTo>
                <a:lnTo>
                  <a:pt x="33977" y="13"/>
                </a:lnTo>
                <a:lnTo>
                  <a:pt x="44332" y="39"/>
                </a:lnTo>
                <a:lnTo>
                  <a:pt x="77138" y="28944"/>
                </a:lnTo>
                <a:lnTo>
                  <a:pt x="78126" y="44275"/>
                </a:lnTo>
                <a:lnTo>
                  <a:pt x="77133" y="49260"/>
                </a:lnTo>
                <a:lnTo>
                  <a:pt x="49197" y="77173"/>
                </a:lnTo>
                <a:lnTo>
                  <a:pt x="44210" y="78161"/>
                </a:lnTo>
                <a:close/>
              </a:path>
              <a:path w="1731644" h="1274445">
                <a:moveTo>
                  <a:pt x="457443" y="78161"/>
                </a:moveTo>
                <a:lnTo>
                  <a:pt x="420974" y="63009"/>
                </a:lnTo>
                <a:lnTo>
                  <a:pt x="413232" y="44275"/>
                </a:lnTo>
                <a:lnTo>
                  <a:pt x="413237" y="33841"/>
                </a:lnTo>
                <a:lnTo>
                  <a:pt x="442221" y="992"/>
                </a:lnTo>
                <a:lnTo>
                  <a:pt x="447210" y="13"/>
                </a:lnTo>
                <a:lnTo>
                  <a:pt x="457564" y="39"/>
                </a:lnTo>
                <a:lnTo>
                  <a:pt x="490370" y="28944"/>
                </a:lnTo>
                <a:lnTo>
                  <a:pt x="491358" y="44275"/>
                </a:lnTo>
                <a:lnTo>
                  <a:pt x="490366" y="49260"/>
                </a:lnTo>
                <a:lnTo>
                  <a:pt x="462429" y="77173"/>
                </a:lnTo>
                <a:lnTo>
                  <a:pt x="457443" y="78161"/>
                </a:lnTo>
                <a:close/>
              </a:path>
              <a:path w="1731644" h="1274445">
                <a:moveTo>
                  <a:pt x="870706" y="78157"/>
                </a:moveTo>
                <a:lnTo>
                  <a:pt x="860345" y="78157"/>
                </a:lnTo>
                <a:lnTo>
                  <a:pt x="855362" y="77165"/>
                </a:lnTo>
                <a:lnTo>
                  <a:pt x="827451" y="49255"/>
                </a:lnTo>
                <a:lnTo>
                  <a:pt x="826460" y="44272"/>
                </a:lnTo>
                <a:lnTo>
                  <a:pt x="826460" y="33911"/>
                </a:lnTo>
                <a:lnTo>
                  <a:pt x="855362" y="1017"/>
                </a:lnTo>
                <a:lnTo>
                  <a:pt x="860345" y="26"/>
                </a:lnTo>
                <a:lnTo>
                  <a:pt x="870706" y="26"/>
                </a:lnTo>
                <a:lnTo>
                  <a:pt x="903599" y="28928"/>
                </a:lnTo>
                <a:lnTo>
                  <a:pt x="904591" y="33911"/>
                </a:lnTo>
                <a:lnTo>
                  <a:pt x="904591" y="44272"/>
                </a:lnTo>
                <a:lnTo>
                  <a:pt x="875689" y="77165"/>
                </a:lnTo>
                <a:lnTo>
                  <a:pt x="870706" y="78157"/>
                </a:lnTo>
                <a:close/>
              </a:path>
              <a:path w="1731644" h="1274445">
                <a:moveTo>
                  <a:pt x="1284138" y="78157"/>
                </a:moveTo>
                <a:lnTo>
                  <a:pt x="1273777" y="78157"/>
                </a:lnTo>
                <a:lnTo>
                  <a:pt x="1268794" y="77165"/>
                </a:lnTo>
                <a:lnTo>
                  <a:pt x="1240883" y="49255"/>
                </a:lnTo>
                <a:lnTo>
                  <a:pt x="1239892" y="44272"/>
                </a:lnTo>
                <a:lnTo>
                  <a:pt x="1239892" y="33911"/>
                </a:lnTo>
                <a:lnTo>
                  <a:pt x="1268794" y="1017"/>
                </a:lnTo>
                <a:lnTo>
                  <a:pt x="1273777" y="26"/>
                </a:lnTo>
                <a:lnTo>
                  <a:pt x="1284138" y="26"/>
                </a:lnTo>
                <a:lnTo>
                  <a:pt x="1317031" y="28928"/>
                </a:lnTo>
                <a:lnTo>
                  <a:pt x="1318023" y="33911"/>
                </a:lnTo>
                <a:lnTo>
                  <a:pt x="1318023" y="44272"/>
                </a:lnTo>
                <a:lnTo>
                  <a:pt x="1289121" y="77165"/>
                </a:lnTo>
                <a:lnTo>
                  <a:pt x="1284138" y="78157"/>
                </a:lnTo>
                <a:close/>
              </a:path>
              <a:path w="1731644" h="1274445">
                <a:moveTo>
                  <a:pt x="1697370" y="78157"/>
                </a:moveTo>
                <a:lnTo>
                  <a:pt x="1687010" y="78157"/>
                </a:lnTo>
                <a:lnTo>
                  <a:pt x="1682026" y="77165"/>
                </a:lnTo>
                <a:lnTo>
                  <a:pt x="1654116" y="49255"/>
                </a:lnTo>
                <a:lnTo>
                  <a:pt x="1653125" y="44272"/>
                </a:lnTo>
                <a:lnTo>
                  <a:pt x="1653128" y="33894"/>
                </a:lnTo>
                <a:lnTo>
                  <a:pt x="1682026" y="1017"/>
                </a:lnTo>
                <a:lnTo>
                  <a:pt x="1697188" y="0"/>
                </a:lnTo>
                <a:lnTo>
                  <a:pt x="1702192" y="972"/>
                </a:lnTo>
                <a:lnTo>
                  <a:pt x="1730264" y="28928"/>
                </a:lnTo>
                <a:lnTo>
                  <a:pt x="1731256" y="33894"/>
                </a:lnTo>
                <a:lnTo>
                  <a:pt x="1731255" y="44272"/>
                </a:lnTo>
                <a:lnTo>
                  <a:pt x="1702353" y="77165"/>
                </a:lnTo>
                <a:lnTo>
                  <a:pt x="1697370" y="78157"/>
                </a:lnTo>
                <a:close/>
              </a:path>
              <a:path w="1731644" h="1274445">
                <a:moveTo>
                  <a:pt x="44210" y="477805"/>
                </a:moveTo>
                <a:lnTo>
                  <a:pt x="7741" y="462654"/>
                </a:lnTo>
                <a:lnTo>
                  <a:pt x="0" y="443919"/>
                </a:lnTo>
                <a:lnTo>
                  <a:pt x="4" y="433486"/>
                </a:lnTo>
                <a:lnTo>
                  <a:pt x="28989" y="400637"/>
                </a:lnTo>
                <a:lnTo>
                  <a:pt x="33977" y="399657"/>
                </a:lnTo>
                <a:lnTo>
                  <a:pt x="44332" y="399684"/>
                </a:lnTo>
                <a:lnTo>
                  <a:pt x="77138" y="428589"/>
                </a:lnTo>
                <a:lnTo>
                  <a:pt x="78126" y="443919"/>
                </a:lnTo>
                <a:lnTo>
                  <a:pt x="77133" y="448905"/>
                </a:lnTo>
                <a:lnTo>
                  <a:pt x="49197" y="476817"/>
                </a:lnTo>
                <a:lnTo>
                  <a:pt x="44210" y="477805"/>
                </a:lnTo>
                <a:close/>
              </a:path>
              <a:path w="1731644" h="1274445">
                <a:moveTo>
                  <a:pt x="457443" y="477805"/>
                </a:moveTo>
                <a:lnTo>
                  <a:pt x="420974" y="462654"/>
                </a:lnTo>
                <a:lnTo>
                  <a:pt x="413232" y="443919"/>
                </a:lnTo>
                <a:lnTo>
                  <a:pt x="413237" y="433486"/>
                </a:lnTo>
                <a:lnTo>
                  <a:pt x="442221" y="400637"/>
                </a:lnTo>
                <a:lnTo>
                  <a:pt x="447210" y="399657"/>
                </a:lnTo>
                <a:lnTo>
                  <a:pt x="457565" y="399684"/>
                </a:lnTo>
                <a:lnTo>
                  <a:pt x="490370" y="428589"/>
                </a:lnTo>
                <a:lnTo>
                  <a:pt x="491358" y="443919"/>
                </a:lnTo>
                <a:lnTo>
                  <a:pt x="490366" y="448905"/>
                </a:lnTo>
                <a:lnTo>
                  <a:pt x="462429" y="476817"/>
                </a:lnTo>
                <a:lnTo>
                  <a:pt x="457443" y="477805"/>
                </a:lnTo>
                <a:close/>
              </a:path>
              <a:path w="1731644" h="1274445">
                <a:moveTo>
                  <a:pt x="870706" y="477801"/>
                </a:moveTo>
                <a:lnTo>
                  <a:pt x="860345" y="477801"/>
                </a:lnTo>
                <a:lnTo>
                  <a:pt x="855362" y="476810"/>
                </a:lnTo>
                <a:lnTo>
                  <a:pt x="827451" y="448899"/>
                </a:lnTo>
                <a:lnTo>
                  <a:pt x="826460" y="443916"/>
                </a:lnTo>
                <a:lnTo>
                  <a:pt x="826460" y="433556"/>
                </a:lnTo>
                <a:lnTo>
                  <a:pt x="855362" y="400662"/>
                </a:lnTo>
                <a:lnTo>
                  <a:pt x="860345" y="399671"/>
                </a:lnTo>
                <a:lnTo>
                  <a:pt x="870706" y="399671"/>
                </a:lnTo>
                <a:lnTo>
                  <a:pt x="903599" y="428572"/>
                </a:lnTo>
                <a:lnTo>
                  <a:pt x="904590" y="433556"/>
                </a:lnTo>
                <a:lnTo>
                  <a:pt x="904590" y="443916"/>
                </a:lnTo>
                <a:lnTo>
                  <a:pt x="875689" y="476810"/>
                </a:lnTo>
                <a:lnTo>
                  <a:pt x="870706" y="477801"/>
                </a:lnTo>
                <a:close/>
              </a:path>
              <a:path w="1731644" h="1274445">
                <a:moveTo>
                  <a:pt x="1284138" y="477801"/>
                </a:moveTo>
                <a:lnTo>
                  <a:pt x="1273777" y="477801"/>
                </a:lnTo>
                <a:lnTo>
                  <a:pt x="1268794" y="476810"/>
                </a:lnTo>
                <a:lnTo>
                  <a:pt x="1240883" y="448899"/>
                </a:lnTo>
                <a:lnTo>
                  <a:pt x="1239892" y="443916"/>
                </a:lnTo>
                <a:lnTo>
                  <a:pt x="1239892" y="433556"/>
                </a:lnTo>
                <a:lnTo>
                  <a:pt x="1268794" y="400662"/>
                </a:lnTo>
                <a:lnTo>
                  <a:pt x="1273777" y="399671"/>
                </a:lnTo>
                <a:lnTo>
                  <a:pt x="1284138" y="399671"/>
                </a:lnTo>
                <a:lnTo>
                  <a:pt x="1317031" y="428572"/>
                </a:lnTo>
                <a:lnTo>
                  <a:pt x="1318023" y="433556"/>
                </a:lnTo>
                <a:lnTo>
                  <a:pt x="1318023" y="443916"/>
                </a:lnTo>
                <a:lnTo>
                  <a:pt x="1289121" y="476810"/>
                </a:lnTo>
                <a:lnTo>
                  <a:pt x="1284138" y="477801"/>
                </a:lnTo>
                <a:close/>
              </a:path>
              <a:path w="1731644" h="1274445">
                <a:moveTo>
                  <a:pt x="1697370" y="477801"/>
                </a:moveTo>
                <a:lnTo>
                  <a:pt x="1687010" y="477801"/>
                </a:lnTo>
                <a:lnTo>
                  <a:pt x="1682026" y="476810"/>
                </a:lnTo>
                <a:lnTo>
                  <a:pt x="1654116" y="448899"/>
                </a:lnTo>
                <a:lnTo>
                  <a:pt x="1653125" y="443916"/>
                </a:lnTo>
                <a:lnTo>
                  <a:pt x="1653128" y="433538"/>
                </a:lnTo>
                <a:lnTo>
                  <a:pt x="1682026" y="400662"/>
                </a:lnTo>
                <a:lnTo>
                  <a:pt x="1697188" y="399644"/>
                </a:lnTo>
                <a:lnTo>
                  <a:pt x="1702192" y="400616"/>
                </a:lnTo>
                <a:lnTo>
                  <a:pt x="1730264" y="428572"/>
                </a:lnTo>
                <a:lnTo>
                  <a:pt x="1731255" y="433538"/>
                </a:lnTo>
                <a:lnTo>
                  <a:pt x="1731255" y="443916"/>
                </a:lnTo>
                <a:lnTo>
                  <a:pt x="1702353" y="476810"/>
                </a:lnTo>
                <a:lnTo>
                  <a:pt x="1697370" y="477801"/>
                </a:lnTo>
                <a:close/>
              </a:path>
              <a:path w="1731644" h="1274445">
                <a:moveTo>
                  <a:pt x="43935" y="877984"/>
                </a:moveTo>
                <a:lnTo>
                  <a:pt x="7630" y="862647"/>
                </a:lnTo>
                <a:lnTo>
                  <a:pt x="24" y="833510"/>
                </a:lnTo>
                <a:lnTo>
                  <a:pt x="1037" y="828539"/>
                </a:lnTo>
                <a:lnTo>
                  <a:pt x="29011" y="800777"/>
                </a:lnTo>
                <a:lnTo>
                  <a:pt x="33989" y="799802"/>
                </a:lnTo>
                <a:lnTo>
                  <a:pt x="44367" y="799828"/>
                </a:lnTo>
                <a:lnTo>
                  <a:pt x="77229" y="829057"/>
                </a:lnTo>
                <a:lnTo>
                  <a:pt x="78073" y="844451"/>
                </a:lnTo>
                <a:lnTo>
                  <a:pt x="77034" y="849416"/>
                </a:lnTo>
                <a:lnTo>
                  <a:pt x="48918" y="877034"/>
                </a:lnTo>
                <a:lnTo>
                  <a:pt x="43935" y="877984"/>
                </a:lnTo>
                <a:close/>
              </a:path>
              <a:path w="1731644" h="1274445">
                <a:moveTo>
                  <a:pt x="447140" y="877950"/>
                </a:moveTo>
                <a:lnTo>
                  <a:pt x="414213" y="849022"/>
                </a:lnTo>
                <a:lnTo>
                  <a:pt x="413223" y="844033"/>
                </a:lnTo>
                <a:lnTo>
                  <a:pt x="413241" y="833617"/>
                </a:lnTo>
                <a:lnTo>
                  <a:pt x="442216" y="800782"/>
                </a:lnTo>
                <a:lnTo>
                  <a:pt x="447207" y="799802"/>
                </a:lnTo>
                <a:lnTo>
                  <a:pt x="457556" y="799828"/>
                </a:lnTo>
                <a:lnTo>
                  <a:pt x="490352" y="828673"/>
                </a:lnTo>
                <a:lnTo>
                  <a:pt x="491358" y="844033"/>
                </a:lnTo>
                <a:lnTo>
                  <a:pt x="490391" y="848957"/>
                </a:lnTo>
                <a:lnTo>
                  <a:pt x="462500" y="876943"/>
                </a:lnTo>
                <a:lnTo>
                  <a:pt x="447140" y="877950"/>
                </a:lnTo>
                <a:close/>
              </a:path>
              <a:path w="1731644" h="1274445">
                <a:moveTo>
                  <a:pt x="870430" y="877980"/>
                </a:moveTo>
                <a:lnTo>
                  <a:pt x="834128" y="862689"/>
                </a:lnTo>
                <a:lnTo>
                  <a:pt x="826480" y="833579"/>
                </a:lnTo>
                <a:lnTo>
                  <a:pt x="827483" y="828610"/>
                </a:lnTo>
                <a:lnTo>
                  <a:pt x="855384" y="800802"/>
                </a:lnTo>
                <a:lnTo>
                  <a:pt x="860356" y="799815"/>
                </a:lnTo>
                <a:lnTo>
                  <a:pt x="870743" y="799815"/>
                </a:lnTo>
                <a:lnTo>
                  <a:pt x="903691" y="829041"/>
                </a:lnTo>
                <a:lnTo>
                  <a:pt x="904552" y="833579"/>
                </a:lnTo>
                <a:lnTo>
                  <a:pt x="904538" y="844448"/>
                </a:lnTo>
                <a:lnTo>
                  <a:pt x="875410" y="877026"/>
                </a:lnTo>
                <a:lnTo>
                  <a:pt x="870430" y="877980"/>
                </a:lnTo>
                <a:close/>
              </a:path>
              <a:path w="1731644" h="1274445">
                <a:moveTo>
                  <a:pt x="1273641" y="877954"/>
                </a:moveTo>
                <a:lnTo>
                  <a:pt x="1240694" y="849082"/>
                </a:lnTo>
                <a:lnTo>
                  <a:pt x="1239697" y="844097"/>
                </a:lnTo>
                <a:lnTo>
                  <a:pt x="1239709" y="833626"/>
                </a:lnTo>
                <a:lnTo>
                  <a:pt x="1268589" y="800807"/>
                </a:lnTo>
                <a:lnTo>
                  <a:pt x="1273575" y="799815"/>
                </a:lnTo>
                <a:lnTo>
                  <a:pt x="1278958" y="799815"/>
                </a:lnTo>
                <a:lnTo>
                  <a:pt x="1312872" y="819164"/>
                </a:lnTo>
                <a:lnTo>
                  <a:pt x="1317810" y="844097"/>
                </a:lnTo>
                <a:lnTo>
                  <a:pt x="1316857" y="848952"/>
                </a:lnTo>
                <a:lnTo>
                  <a:pt x="1288992" y="876936"/>
                </a:lnTo>
                <a:lnTo>
                  <a:pt x="1273641" y="877954"/>
                </a:lnTo>
                <a:close/>
              </a:path>
              <a:path w="1731644" h="1274445">
                <a:moveTo>
                  <a:pt x="1686874" y="877954"/>
                </a:moveTo>
                <a:lnTo>
                  <a:pt x="1653926" y="849082"/>
                </a:lnTo>
                <a:lnTo>
                  <a:pt x="1652930" y="844097"/>
                </a:lnTo>
                <a:lnTo>
                  <a:pt x="1652945" y="833608"/>
                </a:lnTo>
                <a:lnTo>
                  <a:pt x="1681843" y="800803"/>
                </a:lnTo>
                <a:lnTo>
                  <a:pt x="1686807" y="799815"/>
                </a:lnTo>
                <a:lnTo>
                  <a:pt x="1697162" y="799815"/>
                </a:lnTo>
                <a:lnTo>
                  <a:pt x="1730042" y="828636"/>
                </a:lnTo>
                <a:lnTo>
                  <a:pt x="1731043" y="844097"/>
                </a:lnTo>
                <a:lnTo>
                  <a:pt x="1730089" y="848952"/>
                </a:lnTo>
                <a:lnTo>
                  <a:pt x="1702224" y="876935"/>
                </a:lnTo>
                <a:lnTo>
                  <a:pt x="1686874" y="877954"/>
                </a:lnTo>
                <a:close/>
              </a:path>
              <a:path w="1731644" h="1274445">
                <a:moveTo>
                  <a:pt x="54471" y="1274432"/>
                </a:moveTo>
                <a:lnTo>
                  <a:pt x="23674" y="1274432"/>
                </a:lnTo>
                <a:lnTo>
                  <a:pt x="19096" y="1272498"/>
                </a:lnTo>
                <a:lnTo>
                  <a:pt x="24" y="1233154"/>
                </a:lnTo>
                <a:lnTo>
                  <a:pt x="1037" y="1228184"/>
                </a:lnTo>
                <a:lnTo>
                  <a:pt x="29011" y="1200422"/>
                </a:lnTo>
                <a:lnTo>
                  <a:pt x="33989" y="1199446"/>
                </a:lnTo>
                <a:lnTo>
                  <a:pt x="39160" y="1199459"/>
                </a:lnTo>
                <a:lnTo>
                  <a:pt x="39160" y="1199659"/>
                </a:lnTo>
                <a:lnTo>
                  <a:pt x="44349" y="1199672"/>
                </a:lnTo>
                <a:lnTo>
                  <a:pt x="77183" y="1228739"/>
                </a:lnTo>
                <a:lnTo>
                  <a:pt x="78073" y="1244096"/>
                </a:lnTo>
                <a:lnTo>
                  <a:pt x="77034" y="1249061"/>
                </a:lnTo>
                <a:lnTo>
                  <a:pt x="72984" y="1258578"/>
                </a:lnTo>
                <a:lnTo>
                  <a:pt x="70127" y="1262770"/>
                </a:lnTo>
                <a:lnTo>
                  <a:pt x="62748" y="1270018"/>
                </a:lnTo>
                <a:lnTo>
                  <a:pt x="58506" y="1272800"/>
                </a:lnTo>
                <a:lnTo>
                  <a:pt x="54471" y="1274432"/>
                </a:lnTo>
                <a:close/>
              </a:path>
              <a:path w="1731644" h="1274445">
                <a:moveTo>
                  <a:pt x="467688" y="1274432"/>
                </a:moveTo>
                <a:lnTo>
                  <a:pt x="436900" y="1274432"/>
                </a:lnTo>
                <a:lnTo>
                  <a:pt x="432518" y="1272611"/>
                </a:lnTo>
                <a:lnTo>
                  <a:pt x="413232" y="1243708"/>
                </a:lnTo>
                <a:lnTo>
                  <a:pt x="413237" y="1233275"/>
                </a:lnTo>
                <a:lnTo>
                  <a:pt x="442221" y="1200426"/>
                </a:lnTo>
                <a:lnTo>
                  <a:pt x="447210" y="1199446"/>
                </a:lnTo>
                <a:lnTo>
                  <a:pt x="452393" y="1199459"/>
                </a:lnTo>
                <a:lnTo>
                  <a:pt x="452393" y="1199659"/>
                </a:lnTo>
                <a:lnTo>
                  <a:pt x="457547" y="1199672"/>
                </a:lnTo>
                <a:lnTo>
                  <a:pt x="490325" y="1228415"/>
                </a:lnTo>
                <a:lnTo>
                  <a:pt x="491358" y="1243708"/>
                </a:lnTo>
                <a:lnTo>
                  <a:pt x="490366" y="1248694"/>
                </a:lnTo>
                <a:lnTo>
                  <a:pt x="486397" y="1258270"/>
                </a:lnTo>
                <a:lnTo>
                  <a:pt x="483571" y="1262496"/>
                </a:lnTo>
                <a:lnTo>
                  <a:pt x="476238" y="1269823"/>
                </a:lnTo>
                <a:lnTo>
                  <a:pt x="472009" y="1272645"/>
                </a:lnTo>
                <a:lnTo>
                  <a:pt x="467688" y="1274432"/>
                </a:lnTo>
                <a:close/>
              </a:path>
              <a:path w="1731644" h="1274445">
                <a:moveTo>
                  <a:pt x="880935" y="1274432"/>
                </a:moveTo>
                <a:lnTo>
                  <a:pt x="850138" y="1274432"/>
                </a:lnTo>
                <a:lnTo>
                  <a:pt x="845600" y="1272520"/>
                </a:lnTo>
                <a:lnTo>
                  <a:pt x="826480" y="1233224"/>
                </a:lnTo>
                <a:lnTo>
                  <a:pt x="827484" y="1228254"/>
                </a:lnTo>
                <a:lnTo>
                  <a:pt x="855384" y="1200447"/>
                </a:lnTo>
                <a:lnTo>
                  <a:pt x="865525" y="1199459"/>
                </a:lnTo>
                <a:lnTo>
                  <a:pt x="865525" y="1199659"/>
                </a:lnTo>
                <a:lnTo>
                  <a:pt x="870723" y="1199659"/>
                </a:lnTo>
                <a:lnTo>
                  <a:pt x="903645" y="1228723"/>
                </a:lnTo>
                <a:lnTo>
                  <a:pt x="904538" y="1244093"/>
                </a:lnTo>
                <a:lnTo>
                  <a:pt x="903500" y="1249055"/>
                </a:lnTo>
                <a:lnTo>
                  <a:pt x="899455" y="1258568"/>
                </a:lnTo>
                <a:lnTo>
                  <a:pt x="896600" y="1262758"/>
                </a:lnTo>
                <a:lnTo>
                  <a:pt x="889229" y="1270006"/>
                </a:lnTo>
                <a:lnTo>
                  <a:pt x="884990" y="1272788"/>
                </a:lnTo>
                <a:lnTo>
                  <a:pt x="880935" y="1274432"/>
                </a:lnTo>
                <a:close/>
              </a:path>
              <a:path w="1731644" h="1274445">
                <a:moveTo>
                  <a:pt x="1294152" y="1274432"/>
                </a:moveTo>
                <a:lnTo>
                  <a:pt x="1263363" y="1274432"/>
                </a:lnTo>
                <a:lnTo>
                  <a:pt x="1259022" y="1272633"/>
                </a:lnTo>
                <a:lnTo>
                  <a:pt x="1239692" y="1243705"/>
                </a:lnTo>
                <a:lnTo>
                  <a:pt x="1239692" y="1233344"/>
                </a:lnTo>
                <a:lnTo>
                  <a:pt x="1268594" y="1200451"/>
                </a:lnTo>
                <a:lnTo>
                  <a:pt x="1273577" y="1199459"/>
                </a:lnTo>
                <a:lnTo>
                  <a:pt x="1278758" y="1199459"/>
                </a:lnTo>
                <a:lnTo>
                  <a:pt x="1278958" y="1199659"/>
                </a:lnTo>
                <a:lnTo>
                  <a:pt x="1284103" y="1199685"/>
                </a:lnTo>
                <a:lnTo>
                  <a:pt x="1316793" y="1228431"/>
                </a:lnTo>
                <a:lnTo>
                  <a:pt x="1317823" y="1243705"/>
                </a:lnTo>
                <a:lnTo>
                  <a:pt x="1316832" y="1248688"/>
                </a:lnTo>
                <a:lnTo>
                  <a:pt x="1312867" y="1258260"/>
                </a:lnTo>
                <a:lnTo>
                  <a:pt x="1310044" y="1262485"/>
                </a:lnTo>
                <a:lnTo>
                  <a:pt x="1302718" y="1269811"/>
                </a:lnTo>
                <a:lnTo>
                  <a:pt x="1298493" y="1272633"/>
                </a:lnTo>
                <a:lnTo>
                  <a:pt x="1294152" y="1274432"/>
                </a:lnTo>
                <a:close/>
              </a:path>
              <a:path w="1731644" h="1274445">
                <a:moveTo>
                  <a:pt x="1707385" y="1274432"/>
                </a:moveTo>
                <a:lnTo>
                  <a:pt x="1676596" y="1274432"/>
                </a:lnTo>
                <a:lnTo>
                  <a:pt x="1672255" y="1272634"/>
                </a:lnTo>
                <a:lnTo>
                  <a:pt x="1652925" y="1243705"/>
                </a:lnTo>
                <a:lnTo>
                  <a:pt x="1652925" y="1233344"/>
                </a:lnTo>
                <a:lnTo>
                  <a:pt x="1681827" y="1200451"/>
                </a:lnTo>
                <a:lnTo>
                  <a:pt x="1686810" y="1199459"/>
                </a:lnTo>
                <a:lnTo>
                  <a:pt x="1691990" y="1199459"/>
                </a:lnTo>
                <a:lnTo>
                  <a:pt x="1691990" y="1199659"/>
                </a:lnTo>
                <a:lnTo>
                  <a:pt x="1697154" y="1199659"/>
                </a:lnTo>
                <a:lnTo>
                  <a:pt x="1730019" y="1228399"/>
                </a:lnTo>
                <a:lnTo>
                  <a:pt x="1731056" y="1243705"/>
                </a:lnTo>
                <a:lnTo>
                  <a:pt x="1730064" y="1248688"/>
                </a:lnTo>
                <a:lnTo>
                  <a:pt x="1726099" y="1258260"/>
                </a:lnTo>
                <a:lnTo>
                  <a:pt x="1723277" y="1262485"/>
                </a:lnTo>
                <a:lnTo>
                  <a:pt x="1715950" y="1269811"/>
                </a:lnTo>
                <a:lnTo>
                  <a:pt x="1711726" y="1272634"/>
                </a:lnTo>
                <a:lnTo>
                  <a:pt x="1707385" y="1274432"/>
                </a:lnTo>
                <a:close/>
              </a:path>
            </a:pathLst>
          </a:custGeom>
          <a:solidFill>
            <a:srgbClr val="1B57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8959" y="195491"/>
            <a:ext cx="904875" cy="1678305"/>
          </a:xfrm>
          <a:custGeom>
            <a:avLst/>
            <a:gdLst/>
            <a:ahLst/>
            <a:cxnLst/>
            <a:rect l="l" t="t" r="r" b="b"/>
            <a:pathLst>
              <a:path w="904875" h="1678305">
                <a:moveTo>
                  <a:pt x="44445" y="78210"/>
                </a:moveTo>
                <a:lnTo>
                  <a:pt x="34084" y="78210"/>
                </a:lnTo>
                <a:lnTo>
                  <a:pt x="29101" y="77218"/>
                </a:lnTo>
                <a:lnTo>
                  <a:pt x="1190" y="49308"/>
                </a:lnTo>
                <a:lnTo>
                  <a:pt x="199" y="44325"/>
                </a:lnTo>
                <a:lnTo>
                  <a:pt x="203" y="33947"/>
                </a:lnTo>
                <a:lnTo>
                  <a:pt x="29101" y="1070"/>
                </a:lnTo>
                <a:lnTo>
                  <a:pt x="44263" y="52"/>
                </a:lnTo>
                <a:lnTo>
                  <a:pt x="49266" y="1024"/>
                </a:lnTo>
                <a:lnTo>
                  <a:pt x="77339" y="28981"/>
                </a:lnTo>
                <a:lnTo>
                  <a:pt x="78330" y="33947"/>
                </a:lnTo>
                <a:lnTo>
                  <a:pt x="78330" y="44325"/>
                </a:lnTo>
                <a:lnTo>
                  <a:pt x="49428" y="77218"/>
                </a:lnTo>
                <a:lnTo>
                  <a:pt x="44445" y="78210"/>
                </a:lnTo>
                <a:close/>
              </a:path>
              <a:path w="904875" h="1678305">
                <a:moveTo>
                  <a:pt x="457677" y="78210"/>
                </a:moveTo>
                <a:lnTo>
                  <a:pt x="447316" y="78210"/>
                </a:lnTo>
                <a:lnTo>
                  <a:pt x="442333" y="77218"/>
                </a:lnTo>
                <a:lnTo>
                  <a:pt x="414423" y="49308"/>
                </a:lnTo>
                <a:lnTo>
                  <a:pt x="413431" y="44325"/>
                </a:lnTo>
                <a:lnTo>
                  <a:pt x="413435" y="33947"/>
                </a:lnTo>
                <a:lnTo>
                  <a:pt x="442333" y="1070"/>
                </a:lnTo>
                <a:lnTo>
                  <a:pt x="457495" y="52"/>
                </a:lnTo>
                <a:lnTo>
                  <a:pt x="462499" y="1024"/>
                </a:lnTo>
                <a:lnTo>
                  <a:pt x="490571" y="28981"/>
                </a:lnTo>
                <a:lnTo>
                  <a:pt x="491562" y="33947"/>
                </a:lnTo>
                <a:lnTo>
                  <a:pt x="491562" y="44325"/>
                </a:lnTo>
                <a:lnTo>
                  <a:pt x="462660" y="77218"/>
                </a:lnTo>
                <a:lnTo>
                  <a:pt x="457677" y="78210"/>
                </a:lnTo>
                <a:close/>
              </a:path>
              <a:path w="904875" h="1678305">
                <a:moveTo>
                  <a:pt x="869986" y="78248"/>
                </a:moveTo>
                <a:lnTo>
                  <a:pt x="833592" y="62769"/>
                </a:lnTo>
                <a:lnTo>
                  <a:pt x="826130" y="33481"/>
                </a:lnTo>
                <a:lnTo>
                  <a:pt x="827185" y="28500"/>
                </a:lnTo>
                <a:lnTo>
                  <a:pt x="855530" y="918"/>
                </a:lnTo>
                <a:lnTo>
                  <a:pt x="860538" y="0"/>
                </a:lnTo>
                <a:lnTo>
                  <a:pt x="865729" y="79"/>
                </a:lnTo>
                <a:lnTo>
                  <a:pt x="865530" y="79"/>
                </a:lnTo>
                <a:lnTo>
                  <a:pt x="870693" y="132"/>
                </a:lnTo>
                <a:lnTo>
                  <a:pt x="903263" y="29208"/>
                </a:lnTo>
                <a:lnTo>
                  <a:pt x="904222" y="34181"/>
                </a:lnTo>
                <a:lnTo>
                  <a:pt x="904168" y="44536"/>
                </a:lnTo>
                <a:lnTo>
                  <a:pt x="874988" y="77296"/>
                </a:lnTo>
                <a:lnTo>
                  <a:pt x="869986" y="78248"/>
                </a:lnTo>
                <a:close/>
              </a:path>
              <a:path w="904875" h="1678305">
                <a:moveTo>
                  <a:pt x="33949" y="478362"/>
                </a:moveTo>
                <a:lnTo>
                  <a:pt x="1001" y="449490"/>
                </a:lnTo>
                <a:lnTo>
                  <a:pt x="4" y="444505"/>
                </a:lnTo>
                <a:lnTo>
                  <a:pt x="20" y="434017"/>
                </a:lnTo>
                <a:lnTo>
                  <a:pt x="28917" y="401211"/>
                </a:lnTo>
                <a:lnTo>
                  <a:pt x="33881" y="400223"/>
                </a:lnTo>
                <a:lnTo>
                  <a:pt x="44237" y="400223"/>
                </a:lnTo>
                <a:lnTo>
                  <a:pt x="77116" y="429044"/>
                </a:lnTo>
                <a:lnTo>
                  <a:pt x="78117" y="434017"/>
                </a:lnTo>
                <a:lnTo>
                  <a:pt x="78117" y="444505"/>
                </a:lnTo>
                <a:lnTo>
                  <a:pt x="49299" y="477344"/>
                </a:lnTo>
                <a:lnTo>
                  <a:pt x="33949" y="478362"/>
                </a:lnTo>
                <a:close/>
              </a:path>
              <a:path w="904875" h="1678305">
                <a:moveTo>
                  <a:pt x="447181" y="478362"/>
                </a:moveTo>
                <a:lnTo>
                  <a:pt x="414233" y="449490"/>
                </a:lnTo>
                <a:lnTo>
                  <a:pt x="413237" y="444505"/>
                </a:lnTo>
                <a:lnTo>
                  <a:pt x="413252" y="434017"/>
                </a:lnTo>
                <a:lnTo>
                  <a:pt x="442150" y="401211"/>
                </a:lnTo>
                <a:lnTo>
                  <a:pt x="447114" y="400223"/>
                </a:lnTo>
                <a:lnTo>
                  <a:pt x="457469" y="400223"/>
                </a:lnTo>
                <a:lnTo>
                  <a:pt x="490349" y="429044"/>
                </a:lnTo>
                <a:lnTo>
                  <a:pt x="491350" y="444505"/>
                </a:lnTo>
                <a:lnTo>
                  <a:pt x="490396" y="449360"/>
                </a:lnTo>
                <a:lnTo>
                  <a:pt x="462532" y="477344"/>
                </a:lnTo>
                <a:lnTo>
                  <a:pt x="447181" y="478362"/>
                </a:lnTo>
                <a:close/>
              </a:path>
              <a:path w="904875" h="1678305">
                <a:moveTo>
                  <a:pt x="869912" y="478403"/>
                </a:moveTo>
                <a:lnTo>
                  <a:pt x="833602" y="462925"/>
                </a:lnTo>
                <a:lnTo>
                  <a:pt x="826122" y="433707"/>
                </a:lnTo>
                <a:lnTo>
                  <a:pt x="827164" y="428735"/>
                </a:lnTo>
                <a:lnTo>
                  <a:pt x="855357" y="401111"/>
                </a:lnTo>
                <a:lnTo>
                  <a:pt x="860350" y="400170"/>
                </a:lnTo>
                <a:lnTo>
                  <a:pt x="870710" y="400276"/>
                </a:lnTo>
                <a:lnTo>
                  <a:pt x="903308" y="429514"/>
                </a:lnTo>
                <a:lnTo>
                  <a:pt x="904249" y="434508"/>
                </a:lnTo>
                <a:lnTo>
                  <a:pt x="904142" y="444868"/>
                </a:lnTo>
                <a:lnTo>
                  <a:pt x="874905" y="477462"/>
                </a:lnTo>
                <a:lnTo>
                  <a:pt x="869912" y="478403"/>
                </a:lnTo>
                <a:close/>
              </a:path>
              <a:path w="904875" h="1678305">
                <a:moveTo>
                  <a:pt x="44245" y="877998"/>
                </a:moveTo>
                <a:lnTo>
                  <a:pt x="33884" y="877998"/>
                </a:lnTo>
                <a:lnTo>
                  <a:pt x="28901" y="877007"/>
                </a:lnTo>
                <a:lnTo>
                  <a:pt x="991" y="849096"/>
                </a:lnTo>
                <a:lnTo>
                  <a:pt x="0" y="844113"/>
                </a:lnTo>
                <a:lnTo>
                  <a:pt x="0" y="833753"/>
                </a:lnTo>
                <a:lnTo>
                  <a:pt x="28901" y="800859"/>
                </a:lnTo>
                <a:lnTo>
                  <a:pt x="33884" y="799868"/>
                </a:lnTo>
                <a:lnTo>
                  <a:pt x="39065" y="799868"/>
                </a:lnTo>
                <a:lnTo>
                  <a:pt x="39065" y="800067"/>
                </a:lnTo>
                <a:lnTo>
                  <a:pt x="44229" y="800067"/>
                </a:lnTo>
                <a:lnTo>
                  <a:pt x="77093" y="828807"/>
                </a:lnTo>
                <a:lnTo>
                  <a:pt x="78130" y="844113"/>
                </a:lnTo>
                <a:lnTo>
                  <a:pt x="77138" y="849096"/>
                </a:lnTo>
                <a:lnTo>
                  <a:pt x="49229" y="877007"/>
                </a:lnTo>
                <a:lnTo>
                  <a:pt x="44245" y="877998"/>
                </a:lnTo>
                <a:close/>
              </a:path>
              <a:path w="904875" h="1678305">
                <a:moveTo>
                  <a:pt x="457477" y="877998"/>
                </a:moveTo>
                <a:lnTo>
                  <a:pt x="447117" y="877998"/>
                </a:lnTo>
                <a:lnTo>
                  <a:pt x="442133" y="877007"/>
                </a:lnTo>
                <a:lnTo>
                  <a:pt x="414223" y="849096"/>
                </a:lnTo>
                <a:lnTo>
                  <a:pt x="413232" y="844113"/>
                </a:lnTo>
                <a:lnTo>
                  <a:pt x="413232" y="833753"/>
                </a:lnTo>
                <a:lnTo>
                  <a:pt x="442133" y="800859"/>
                </a:lnTo>
                <a:lnTo>
                  <a:pt x="447117" y="799868"/>
                </a:lnTo>
                <a:lnTo>
                  <a:pt x="452297" y="799868"/>
                </a:lnTo>
                <a:lnTo>
                  <a:pt x="452297" y="800067"/>
                </a:lnTo>
                <a:lnTo>
                  <a:pt x="457461" y="800067"/>
                </a:lnTo>
                <a:lnTo>
                  <a:pt x="490326" y="828807"/>
                </a:lnTo>
                <a:lnTo>
                  <a:pt x="491362" y="844113"/>
                </a:lnTo>
                <a:lnTo>
                  <a:pt x="490371" y="849096"/>
                </a:lnTo>
                <a:lnTo>
                  <a:pt x="462460" y="877007"/>
                </a:lnTo>
                <a:lnTo>
                  <a:pt x="457477" y="877998"/>
                </a:lnTo>
                <a:close/>
              </a:path>
              <a:path w="904875" h="1678305">
                <a:moveTo>
                  <a:pt x="869912" y="878047"/>
                </a:moveTo>
                <a:lnTo>
                  <a:pt x="833602" y="862570"/>
                </a:lnTo>
                <a:lnTo>
                  <a:pt x="826122" y="833352"/>
                </a:lnTo>
                <a:lnTo>
                  <a:pt x="827164" y="828379"/>
                </a:lnTo>
                <a:lnTo>
                  <a:pt x="855357" y="800755"/>
                </a:lnTo>
                <a:lnTo>
                  <a:pt x="860350" y="799815"/>
                </a:lnTo>
                <a:lnTo>
                  <a:pt x="865530" y="799868"/>
                </a:lnTo>
                <a:lnTo>
                  <a:pt x="865530" y="800067"/>
                </a:lnTo>
                <a:lnTo>
                  <a:pt x="870693" y="800120"/>
                </a:lnTo>
                <a:lnTo>
                  <a:pt x="903263" y="829196"/>
                </a:lnTo>
                <a:lnTo>
                  <a:pt x="904222" y="834169"/>
                </a:lnTo>
                <a:lnTo>
                  <a:pt x="904142" y="844512"/>
                </a:lnTo>
                <a:lnTo>
                  <a:pt x="874905" y="877107"/>
                </a:lnTo>
                <a:lnTo>
                  <a:pt x="869912" y="878047"/>
                </a:lnTo>
                <a:close/>
              </a:path>
              <a:path w="904875" h="1678305">
                <a:moveTo>
                  <a:pt x="33949" y="1278151"/>
                </a:moveTo>
                <a:lnTo>
                  <a:pt x="1001" y="1249279"/>
                </a:lnTo>
                <a:lnTo>
                  <a:pt x="5" y="1244294"/>
                </a:lnTo>
                <a:lnTo>
                  <a:pt x="20" y="1233805"/>
                </a:lnTo>
                <a:lnTo>
                  <a:pt x="28917" y="1201000"/>
                </a:lnTo>
                <a:lnTo>
                  <a:pt x="33882" y="1200012"/>
                </a:lnTo>
                <a:lnTo>
                  <a:pt x="44237" y="1200012"/>
                </a:lnTo>
                <a:lnTo>
                  <a:pt x="77116" y="1228833"/>
                </a:lnTo>
                <a:lnTo>
                  <a:pt x="78117" y="1233805"/>
                </a:lnTo>
                <a:lnTo>
                  <a:pt x="78117" y="1244294"/>
                </a:lnTo>
                <a:lnTo>
                  <a:pt x="49299" y="1277133"/>
                </a:lnTo>
                <a:lnTo>
                  <a:pt x="33949" y="1278151"/>
                </a:lnTo>
                <a:close/>
              </a:path>
              <a:path w="904875" h="1678305">
                <a:moveTo>
                  <a:pt x="447181" y="1278152"/>
                </a:moveTo>
                <a:lnTo>
                  <a:pt x="414233" y="1249279"/>
                </a:lnTo>
                <a:lnTo>
                  <a:pt x="413237" y="1244294"/>
                </a:lnTo>
                <a:lnTo>
                  <a:pt x="413252" y="1233805"/>
                </a:lnTo>
                <a:lnTo>
                  <a:pt x="442152" y="1201000"/>
                </a:lnTo>
                <a:lnTo>
                  <a:pt x="447114" y="1200012"/>
                </a:lnTo>
                <a:lnTo>
                  <a:pt x="457470" y="1200012"/>
                </a:lnTo>
                <a:lnTo>
                  <a:pt x="490349" y="1228833"/>
                </a:lnTo>
                <a:lnTo>
                  <a:pt x="491350" y="1244294"/>
                </a:lnTo>
                <a:lnTo>
                  <a:pt x="490396" y="1249149"/>
                </a:lnTo>
                <a:lnTo>
                  <a:pt x="462532" y="1277133"/>
                </a:lnTo>
                <a:lnTo>
                  <a:pt x="447181" y="1278152"/>
                </a:lnTo>
                <a:close/>
              </a:path>
              <a:path w="904875" h="1678305">
                <a:moveTo>
                  <a:pt x="870257" y="1278149"/>
                </a:moveTo>
                <a:lnTo>
                  <a:pt x="833742" y="1262904"/>
                </a:lnTo>
                <a:lnTo>
                  <a:pt x="826061" y="1244172"/>
                </a:lnTo>
                <a:lnTo>
                  <a:pt x="826096" y="1233647"/>
                </a:lnTo>
                <a:lnTo>
                  <a:pt x="855329" y="1200904"/>
                </a:lnTo>
                <a:lnTo>
                  <a:pt x="860335" y="1199959"/>
                </a:lnTo>
                <a:lnTo>
                  <a:pt x="870667" y="1200064"/>
                </a:lnTo>
                <a:lnTo>
                  <a:pt x="903195" y="1228897"/>
                </a:lnTo>
                <a:lnTo>
                  <a:pt x="904208" y="1244172"/>
                </a:lnTo>
                <a:lnTo>
                  <a:pt x="903225" y="1249170"/>
                </a:lnTo>
                <a:lnTo>
                  <a:pt x="875255" y="1277162"/>
                </a:lnTo>
                <a:lnTo>
                  <a:pt x="870257" y="1278149"/>
                </a:lnTo>
                <a:close/>
              </a:path>
              <a:path w="904875" h="1678305">
                <a:moveTo>
                  <a:pt x="44245" y="1677787"/>
                </a:moveTo>
                <a:lnTo>
                  <a:pt x="33884" y="1677787"/>
                </a:lnTo>
                <a:lnTo>
                  <a:pt x="28901" y="1676796"/>
                </a:lnTo>
                <a:lnTo>
                  <a:pt x="991" y="1648885"/>
                </a:lnTo>
                <a:lnTo>
                  <a:pt x="0" y="1643902"/>
                </a:lnTo>
                <a:lnTo>
                  <a:pt x="0" y="1633541"/>
                </a:lnTo>
                <a:lnTo>
                  <a:pt x="28901" y="1600648"/>
                </a:lnTo>
                <a:lnTo>
                  <a:pt x="33884" y="1599656"/>
                </a:lnTo>
                <a:lnTo>
                  <a:pt x="39065" y="1599656"/>
                </a:lnTo>
                <a:lnTo>
                  <a:pt x="39065" y="1599856"/>
                </a:lnTo>
                <a:lnTo>
                  <a:pt x="44229" y="1599856"/>
                </a:lnTo>
                <a:lnTo>
                  <a:pt x="77093" y="1628596"/>
                </a:lnTo>
                <a:lnTo>
                  <a:pt x="78130" y="1643902"/>
                </a:lnTo>
                <a:lnTo>
                  <a:pt x="77138" y="1648885"/>
                </a:lnTo>
                <a:lnTo>
                  <a:pt x="49229" y="1676796"/>
                </a:lnTo>
                <a:lnTo>
                  <a:pt x="44245" y="1677787"/>
                </a:lnTo>
                <a:close/>
              </a:path>
              <a:path w="904875" h="1678305">
                <a:moveTo>
                  <a:pt x="457477" y="1677787"/>
                </a:moveTo>
                <a:lnTo>
                  <a:pt x="447117" y="1677787"/>
                </a:lnTo>
                <a:lnTo>
                  <a:pt x="442133" y="1676796"/>
                </a:lnTo>
                <a:lnTo>
                  <a:pt x="414223" y="1648885"/>
                </a:lnTo>
                <a:lnTo>
                  <a:pt x="413232" y="1643902"/>
                </a:lnTo>
                <a:lnTo>
                  <a:pt x="413232" y="1633541"/>
                </a:lnTo>
                <a:lnTo>
                  <a:pt x="442133" y="1600647"/>
                </a:lnTo>
                <a:lnTo>
                  <a:pt x="447117" y="1599656"/>
                </a:lnTo>
                <a:lnTo>
                  <a:pt x="452297" y="1599656"/>
                </a:lnTo>
                <a:lnTo>
                  <a:pt x="452297" y="1599856"/>
                </a:lnTo>
                <a:lnTo>
                  <a:pt x="457461" y="1599856"/>
                </a:lnTo>
                <a:lnTo>
                  <a:pt x="490326" y="1628596"/>
                </a:lnTo>
                <a:lnTo>
                  <a:pt x="491362" y="1643902"/>
                </a:lnTo>
                <a:lnTo>
                  <a:pt x="490371" y="1648885"/>
                </a:lnTo>
                <a:lnTo>
                  <a:pt x="462460" y="1676796"/>
                </a:lnTo>
                <a:lnTo>
                  <a:pt x="457477" y="1677787"/>
                </a:lnTo>
                <a:close/>
              </a:path>
              <a:path w="904875" h="1678305">
                <a:moveTo>
                  <a:pt x="870257" y="1677794"/>
                </a:moveTo>
                <a:lnTo>
                  <a:pt x="833742" y="1662549"/>
                </a:lnTo>
                <a:lnTo>
                  <a:pt x="826061" y="1643816"/>
                </a:lnTo>
                <a:lnTo>
                  <a:pt x="826096" y="1633292"/>
                </a:lnTo>
                <a:lnTo>
                  <a:pt x="855329" y="1600549"/>
                </a:lnTo>
                <a:lnTo>
                  <a:pt x="860335" y="1599603"/>
                </a:lnTo>
                <a:lnTo>
                  <a:pt x="865530" y="1599656"/>
                </a:lnTo>
                <a:lnTo>
                  <a:pt x="865530" y="1599856"/>
                </a:lnTo>
                <a:lnTo>
                  <a:pt x="870649" y="1599908"/>
                </a:lnTo>
                <a:lnTo>
                  <a:pt x="903149" y="1628580"/>
                </a:lnTo>
                <a:lnTo>
                  <a:pt x="904208" y="1643816"/>
                </a:lnTo>
                <a:lnTo>
                  <a:pt x="903225" y="1648815"/>
                </a:lnTo>
                <a:lnTo>
                  <a:pt x="875255" y="1676806"/>
                </a:lnTo>
                <a:lnTo>
                  <a:pt x="870257" y="1677794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B1B6A-4415-6F5C-6B06-BB26768E1004}"/>
              </a:ext>
            </a:extLst>
          </p:cNvPr>
          <p:cNvSpPr txBox="1"/>
          <p:nvPr/>
        </p:nvSpPr>
        <p:spPr>
          <a:xfrm>
            <a:off x="1543050" y="1543100"/>
            <a:ext cx="859223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rgbClr val="C00000"/>
                </a:solidFill>
              </a:rPr>
              <a:t>Objectif 1: </a:t>
            </a:r>
            <a:r>
              <a:rPr lang="fr-FR" sz="4800" b="1" dirty="0"/>
              <a:t>Analyse des Besoins via une Étude </a:t>
            </a:r>
            <a:r>
              <a:rPr lang="fr-FR" sz="4800" b="1" dirty="0" err="1"/>
              <a:t>SysML</a:t>
            </a:r>
            <a:endParaRPr lang="en-US" sz="4400" b="1" dirty="0"/>
          </a:p>
        </p:txBody>
      </p:sp>
      <p:grpSp>
        <p:nvGrpSpPr>
          <p:cNvPr id="17" name="object 8">
            <a:extLst>
              <a:ext uri="{FF2B5EF4-FFF2-40B4-BE49-F238E27FC236}">
                <a16:creationId xmlns:a16="http://schemas.microsoft.com/office/drawing/2014/main" id="{83F458BA-6A4D-8EE5-608B-DA9A5BD207DF}"/>
              </a:ext>
            </a:extLst>
          </p:cNvPr>
          <p:cNvGrpSpPr/>
          <p:nvPr/>
        </p:nvGrpSpPr>
        <p:grpSpPr>
          <a:xfrm>
            <a:off x="0" y="0"/>
            <a:ext cx="1543050" cy="10287000"/>
            <a:chOff x="0" y="0"/>
            <a:chExt cx="1543050" cy="10287000"/>
          </a:xfrm>
        </p:grpSpPr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E76E3788-36B9-5CB0-A975-B6CC5C29DFF2}"/>
                </a:ext>
              </a:extLst>
            </p:cNvPr>
            <p:cNvSpPr/>
            <p:nvPr/>
          </p:nvSpPr>
          <p:spPr>
            <a:xfrm>
              <a:off x="0" y="0"/>
              <a:ext cx="1543050" cy="10287000"/>
            </a:xfrm>
            <a:custGeom>
              <a:avLst/>
              <a:gdLst/>
              <a:ahLst/>
              <a:cxnLst/>
              <a:rect l="l" t="t" r="r" b="b"/>
              <a:pathLst>
                <a:path w="1543050" h="10287000">
                  <a:moveTo>
                    <a:pt x="0" y="10287000"/>
                  </a:moveTo>
                  <a:lnTo>
                    <a:pt x="0" y="0"/>
                  </a:lnTo>
                  <a:lnTo>
                    <a:pt x="1543049" y="0"/>
                  </a:lnTo>
                  <a:lnTo>
                    <a:pt x="1543049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1B5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D84927BF-6122-84D6-4C00-A3FF75E85974}"/>
                </a:ext>
              </a:extLst>
            </p:cNvPr>
            <p:cNvSpPr/>
            <p:nvPr/>
          </p:nvSpPr>
          <p:spPr>
            <a:xfrm>
              <a:off x="1227773" y="4163621"/>
              <a:ext cx="110489" cy="2819400"/>
            </a:xfrm>
            <a:custGeom>
              <a:avLst/>
              <a:gdLst/>
              <a:ahLst/>
              <a:cxnLst/>
              <a:rect l="l" t="t" r="r" b="b"/>
              <a:pathLst>
                <a:path w="110490" h="2819400">
                  <a:moveTo>
                    <a:pt x="110236" y="2819206"/>
                  </a:moveTo>
                  <a:lnTo>
                    <a:pt x="0" y="2819206"/>
                  </a:lnTo>
                  <a:lnTo>
                    <a:pt x="0" y="0"/>
                  </a:lnTo>
                  <a:lnTo>
                    <a:pt x="110236" y="0"/>
                  </a:lnTo>
                  <a:lnTo>
                    <a:pt x="110236" y="2819206"/>
                  </a:lnTo>
                  <a:close/>
                </a:path>
              </a:pathLst>
            </a:custGeom>
            <a:solidFill>
              <a:srgbClr val="FD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2817BF6-76C9-891B-5518-8BB9A7A0C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2531" y="606996"/>
            <a:ext cx="7676510" cy="5760640"/>
          </a:xfrm>
          <a:prstGeom prst="rect">
            <a:avLst/>
          </a:prstGeom>
          <a:ln w="28575">
            <a:solidFill>
              <a:srgbClr val="AC5208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B7F143-DD27-59F6-7FC4-5922E54373CD}"/>
              </a:ext>
            </a:extLst>
          </p:cNvPr>
          <p:cNvSpPr txBox="1"/>
          <p:nvPr/>
        </p:nvSpPr>
        <p:spPr>
          <a:xfrm>
            <a:off x="2652719" y="3866227"/>
            <a:ext cx="88458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1.1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Diagramme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 de cas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d’utilisation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1.2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Diagramme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 des exigences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1.3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Fonctionnement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 global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CD0B2111-DDC0-D13D-16FF-D3712963CA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545418" y="9700094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6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686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>
              <a:solidFill>
                <a:srgbClr val="E2AC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4679504" y="84156"/>
            <a:ext cx="8640960" cy="830997"/>
          </a:xfrm>
          <a:prstGeom prst="rect">
            <a:avLst/>
          </a:prstGeom>
          <a:solidFill>
            <a:srgbClr val="006600"/>
          </a:solidFill>
          <a:ln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E9CE-8528-2FC5-7840-5AC42022316F}"/>
              </a:ext>
            </a:extLst>
          </p:cNvPr>
          <p:cNvSpPr txBox="1"/>
          <p:nvPr/>
        </p:nvSpPr>
        <p:spPr>
          <a:xfrm>
            <a:off x="7199784" y="32384"/>
            <a:ext cx="3096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Annexe 5 :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3A019-8BC8-9070-2DEE-9AB1F40032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16441"/>
          <a:stretch/>
        </p:blipFill>
        <p:spPr>
          <a:xfrm>
            <a:off x="183197" y="1183060"/>
            <a:ext cx="9196383" cy="7517380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B0F8E9-97C1-89CC-AA0F-924CEEAB2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80293" y="1183060"/>
            <a:ext cx="8529601" cy="7517380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6BEC6B-1694-B050-C6E7-D7C9EBB7B04A}"/>
              </a:ext>
            </a:extLst>
          </p:cNvPr>
          <p:cNvSpPr txBox="1"/>
          <p:nvPr/>
        </p:nvSpPr>
        <p:spPr>
          <a:xfrm>
            <a:off x="1243218" y="9013563"/>
            <a:ext cx="15009475" cy="659762"/>
          </a:xfrm>
          <a:prstGeom prst="rect">
            <a:avLst/>
          </a:prstGeom>
          <a:noFill/>
          <a:ln w="38100">
            <a:solidFill>
              <a:srgbClr val="DEBA5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4DF5F23-FD6B-445E-CDFF-C93CE90A50E0}"/>
              </a:ext>
            </a:extLst>
          </p:cNvPr>
          <p:cNvSpPr txBox="1"/>
          <p:nvPr/>
        </p:nvSpPr>
        <p:spPr>
          <a:xfrm>
            <a:off x="2303240" y="9103940"/>
            <a:ext cx="12111232" cy="449162"/>
          </a:xfrm>
          <a:prstGeom prst="rect">
            <a:avLst/>
          </a:prstGeom>
          <a:ln w="38100">
            <a:noFill/>
          </a:ln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lang="en-US" sz="2400" b="1" spc="-8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b="1" spc="-8" dirty="0">
                <a:solidFill>
                  <a:srgbClr val="E2AC00"/>
                </a:solidFill>
                <a:latin typeface="Calibri"/>
                <a:cs typeface="Calibri"/>
              </a:rPr>
              <a:t>Figure</a:t>
            </a:r>
            <a:r>
              <a:rPr sz="2400" b="1" spc="23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en-US" sz="2400" b="1" spc="-8" dirty="0">
                <a:solidFill>
                  <a:srgbClr val="E2AC00"/>
                </a:solidFill>
                <a:latin typeface="Calibri"/>
                <a:cs typeface="Calibri"/>
              </a:rPr>
              <a:t>27 </a:t>
            </a:r>
            <a:r>
              <a:rPr sz="2400" b="1" spc="-8" dirty="0">
                <a:solidFill>
                  <a:srgbClr val="E2AC00"/>
                </a:solidFill>
                <a:latin typeface="Calibri"/>
                <a:cs typeface="Calibri"/>
              </a:rPr>
              <a:t>:</a:t>
            </a:r>
            <a:r>
              <a:rPr sz="2400" b="1" spc="8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spc="-23" dirty="0">
                <a:latin typeface="Calibri"/>
                <a:cs typeface="Calibri"/>
              </a:rPr>
              <a:t>Programme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Arduino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du </a:t>
            </a:r>
            <a:r>
              <a:rPr lang="en-US" sz="2400" spc="-15" dirty="0" err="1">
                <a:latin typeface="Calibri"/>
                <a:cs typeface="Calibri"/>
              </a:rPr>
              <a:t>système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en-US" sz="2400" spc="-15" dirty="0" err="1">
                <a:latin typeface="Calibri"/>
                <a:cs typeface="Calibri"/>
              </a:rPr>
              <a:t>d’arrosage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en-US" sz="2400" spc="-15" dirty="0" err="1">
                <a:latin typeface="Calibri"/>
                <a:cs typeface="Calibri"/>
              </a:rPr>
              <a:t>automatique</a:t>
            </a:r>
            <a:r>
              <a:rPr lang="en-US" sz="2400" spc="-15" dirty="0">
                <a:latin typeface="Calibri"/>
                <a:cs typeface="Calibri"/>
              </a:rPr>
              <a:t> du terrain de football </a:t>
            </a:r>
            <a:r>
              <a:rPr lang="en-US" sz="2800" b="1" spc="-15" dirty="0">
                <a:latin typeface="Calibri"/>
                <a:cs typeface="Calibri"/>
              </a:rPr>
              <a:t>(suite).</a:t>
            </a:r>
            <a:endParaRPr sz="2800" b="1" dirty="0">
              <a:latin typeface="Calibri"/>
              <a:cs typeface="Calibri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D38FCF0-88C0-E227-54FC-8CBD1F7F6E3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60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6604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>
              <a:solidFill>
                <a:srgbClr val="E2AC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4679504" y="84156"/>
            <a:ext cx="8640960" cy="830997"/>
          </a:xfrm>
          <a:prstGeom prst="rect">
            <a:avLst/>
          </a:prstGeom>
          <a:solidFill>
            <a:srgbClr val="006600"/>
          </a:solidFill>
          <a:ln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E9CE-8528-2FC5-7840-5AC42022316F}"/>
              </a:ext>
            </a:extLst>
          </p:cNvPr>
          <p:cNvSpPr txBox="1"/>
          <p:nvPr/>
        </p:nvSpPr>
        <p:spPr>
          <a:xfrm>
            <a:off x="7199784" y="32384"/>
            <a:ext cx="3096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Annexe 5 :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599FB-E999-3FB3-E550-805784D46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24814" y="1185478"/>
            <a:ext cx="8640959" cy="73013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40D8EA-42DC-1400-99AB-B30E887896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14" t="5080" r="28848" b="-2"/>
          <a:stretch/>
        </p:blipFill>
        <p:spPr>
          <a:xfrm>
            <a:off x="463927" y="8486834"/>
            <a:ext cx="8640959" cy="118547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59C0433-12F4-8FC2-4AF1-F66F639009BF}"/>
              </a:ext>
            </a:extLst>
          </p:cNvPr>
          <p:cNvSpPr/>
          <p:nvPr/>
        </p:nvSpPr>
        <p:spPr>
          <a:xfrm>
            <a:off x="424814" y="1193343"/>
            <a:ext cx="8719186" cy="8478969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9C30C9-3897-5BE4-C9D8-232CDD215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8246" y="1195964"/>
            <a:ext cx="8761607" cy="5531712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D53E8E-D906-105C-8B92-7B359656E793}"/>
              </a:ext>
            </a:extLst>
          </p:cNvPr>
          <p:cNvSpPr txBox="1"/>
          <p:nvPr/>
        </p:nvSpPr>
        <p:spPr>
          <a:xfrm>
            <a:off x="9349456" y="6969142"/>
            <a:ext cx="8719186" cy="1139223"/>
          </a:xfrm>
          <a:prstGeom prst="rect">
            <a:avLst/>
          </a:prstGeom>
          <a:noFill/>
          <a:ln w="38100">
            <a:solidFill>
              <a:srgbClr val="DEBA5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E897E1F0-5041-6D55-62A5-B2A117666574}"/>
              </a:ext>
            </a:extLst>
          </p:cNvPr>
          <p:cNvSpPr txBox="1"/>
          <p:nvPr/>
        </p:nvSpPr>
        <p:spPr>
          <a:xfrm>
            <a:off x="9602392" y="7160284"/>
            <a:ext cx="8355037" cy="756938"/>
          </a:xfrm>
          <a:prstGeom prst="rect">
            <a:avLst/>
          </a:prstGeom>
          <a:ln w="38100">
            <a:noFill/>
          </a:ln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lang="en-US" sz="2400" b="1" spc="-8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b="1" spc="-8" dirty="0">
                <a:solidFill>
                  <a:srgbClr val="E2AC00"/>
                </a:solidFill>
                <a:latin typeface="Calibri"/>
                <a:cs typeface="Calibri"/>
              </a:rPr>
              <a:t>Figure</a:t>
            </a:r>
            <a:r>
              <a:rPr sz="2400" b="1" spc="23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en-US" sz="2400" b="1" spc="-8" dirty="0">
                <a:solidFill>
                  <a:srgbClr val="E2AC00"/>
                </a:solidFill>
                <a:latin typeface="Calibri"/>
                <a:cs typeface="Calibri"/>
              </a:rPr>
              <a:t>28</a:t>
            </a:r>
            <a:r>
              <a:rPr sz="2400" b="1" spc="30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b="1" spc="-8" dirty="0">
                <a:solidFill>
                  <a:srgbClr val="E2AC00"/>
                </a:solidFill>
                <a:latin typeface="Calibri"/>
                <a:cs typeface="Calibri"/>
              </a:rPr>
              <a:t>:</a:t>
            </a:r>
            <a:r>
              <a:rPr sz="2400" b="1" spc="8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2400" spc="-23" dirty="0">
                <a:latin typeface="Calibri"/>
                <a:cs typeface="Calibri"/>
              </a:rPr>
              <a:t>Programme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Arduino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du </a:t>
            </a:r>
            <a:r>
              <a:rPr lang="en-US" sz="2400" spc="-15" dirty="0" err="1">
                <a:latin typeface="Calibri"/>
                <a:cs typeface="Calibri"/>
              </a:rPr>
              <a:t>système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en-US" sz="2400" spc="-15" dirty="0" err="1">
                <a:latin typeface="Calibri"/>
                <a:cs typeface="Calibri"/>
              </a:rPr>
              <a:t>d’arrosage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en-US" sz="2400" spc="-15" dirty="0" err="1">
                <a:latin typeface="Calibri"/>
                <a:cs typeface="Calibri"/>
              </a:rPr>
              <a:t>automatique</a:t>
            </a:r>
            <a:r>
              <a:rPr lang="en-US" sz="2400" spc="-15" dirty="0">
                <a:latin typeface="Calibri"/>
                <a:cs typeface="Calibri"/>
              </a:rPr>
              <a:t> du terrain de football </a:t>
            </a:r>
            <a:r>
              <a:rPr lang="en-US" sz="2400" b="1" spc="-15" dirty="0">
                <a:latin typeface="Calibri"/>
                <a:cs typeface="Calibri"/>
              </a:rPr>
              <a:t>(FIN).</a:t>
            </a:r>
            <a:endParaRPr sz="2400" b="1" dirty="0">
              <a:latin typeface="Calibri"/>
              <a:cs typeface="Calibri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44641ADF-87CC-2311-2923-E2FD1BB342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61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47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7057" y="0"/>
            <a:ext cx="3748828" cy="10287000"/>
            <a:chOff x="175352" y="0"/>
            <a:chExt cx="3748828" cy="10287000"/>
          </a:xfrm>
        </p:grpSpPr>
        <p:sp>
          <p:nvSpPr>
            <p:cNvPr id="4" name="object 4"/>
            <p:cNvSpPr/>
            <p:nvPr/>
          </p:nvSpPr>
          <p:spPr>
            <a:xfrm>
              <a:off x="175352" y="0"/>
              <a:ext cx="3683000" cy="10287000"/>
            </a:xfrm>
            <a:custGeom>
              <a:avLst/>
              <a:gdLst/>
              <a:ahLst/>
              <a:cxnLst/>
              <a:rect l="l" t="t" r="r" b="b"/>
              <a:pathLst>
                <a:path w="3683000" h="10287000">
                  <a:moveTo>
                    <a:pt x="0" y="10286999"/>
                  </a:moveTo>
                  <a:lnTo>
                    <a:pt x="0" y="0"/>
                  </a:lnTo>
                  <a:lnTo>
                    <a:pt x="3682859" y="0"/>
                  </a:lnTo>
                  <a:lnTo>
                    <a:pt x="1161101" y="10286999"/>
                  </a:lnTo>
                  <a:lnTo>
                    <a:pt x="0" y="10286999"/>
                  </a:lnTo>
                  <a:close/>
                </a:path>
              </a:pathLst>
            </a:custGeom>
            <a:solidFill>
              <a:srgbClr val="1B573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2798960" y="0"/>
              <a:ext cx="1125220" cy="3576320"/>
            </a:xfrm>
            <a:custGeom>
              <a:avLst/>
              <a:gdLst/>
              <a:ahLst/>
              <a:cxnLst/>
              <a:rect l="l" t="t" r="r" b="b"/>
              <a:pathLst>
                <a:path w="1125220" h="3576320">
                  <a:moveTo>
                    <a:pt x="305915" y="3576100"/>
                  </a:moveTo>
                  <a:lnTo>
                    <a:pt x="0" y="3506053"/>
                  </a:lnTo>
                  <a:lnTo>
                    <a:pt x="802802" y="0"/>
                  </a:lnTo>
                  <a:lnTo>
                    <a:pt x="1124756" y="0"/>
                  </a:lnTo>
                  <a:lnTo>
                    <a:pt x="305915" y="3576100"/>
                  </a:lnTo>
                  <a:close/>
                </a:path>
              </a:pathLst>
            </a:custGeom>
            <a:solidFill>
              <a:srgbClr val="5397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476269" y="-1049188"/>
            <a:ext cx="2636567" cy="11666309"/>
          </a:xfrm>
          <a:custGeom>
            <a:avLst/>
            <a:gdLst/>
            <a:ahLst/>
            <a:cxnLst/>
            <a:rect l="l" t="t" r="r" b="b"/>
            <a:pathLst>
              <a:path w="1645920" h="5849620">
                <a:moveTo>
                  <a:pt x="0" y="5849455"/>
                </a:moveTo>
                <a:lnTo>
                  <a:pt x="1339385" y="0"/>
                </a:lnTo>
                <a:lnTo>
                  <a:pt x="1645300" y="70047"/>
                </a:lnTo>
                <a:lnTo>
                  <a:pt x="321953" y="5849455"/>
                </a:lnTo>
                <a:lnTo>
                  <a:pt x="0" y="5849455"/>
                </a:lnTo>
                <a:close/>
              </a:path>
            </a:pathLst>
          </a:custGeom>
          <a:solidFill>
            <a:srgbClr val="22684A"/>
          </a:solidFill>
          <a:ln>
            <a:solidFill>
              <a:srgbClr val="2268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48810" y="3484949"/>
            <a:ext cx="8998681" cy="174579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28470" marR="1720850" indent="152400">
              <a:lnSpc>
                <a:spcPct val="115700"/>
              </a:lnSpc>
              <a:spcBef>
                <a:spcPts val="95"/>
              </a:spcBef>
            </a:pPr>
            <a:endParaRPr sz="2700" dirty="0"/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lang="en-US" sz="8050" b="1" spc="295" dirty="0">
                <a:latin typeface="Arial"/>
                <a:cs typeface="Arial"/>
              </a:rPr>
              <a:t>Me</a:t>
            </a:r>
            <a:r>
              <a:rPr lang="en-US" sz="8050" b="1" spc="295" dirty="0">
                <a:solidFill>
                  <a:srgbClr val="305647"/>
                </a:solidFill>
                <a:latin typeface="Arial"/>
                <a:cs typeface="Arial"/>
              </a:rPr>
              <a:t>rci pour </a:t>
            </a:r>
            <a:r>
              <a:rPr lang="en-US" sz="8050" b="1" spc="295" dirty="0" err="1">
                <a:solidFill>
                  <a:srgbClr val="305647"/>
                </a:solidFill>
                <a:latin typeface="Arial"/>
                <a:cs typeface="Arial"/>
              </a:rPr>
              <a:t>vous</a:t>
            </a:r>
            <a:endParaRPr sz="8050" dirty="0">
              <a:solidFill>
                <a:srgbClr val="305647"/>
              </a:solidFill>
              <a:latin typeface="Arial"/>
              <a:cs typeface="Arial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E3DEFE3-2D7C-6C1E-9E1A-8DA518BE9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532" y="700334"/>
            <a:ext cx="4387734" cy="287598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76200">
            <a:solidFill>
              <a:srgbClr val="A88420"/>
            </a:solidFill>
          </a:ln>
        </p:spPr>
      </p:pic>
      <p:pic>
        <p:nvPicPr>
          <p:cNvPr id="30" name="Graphic 29" descr="Watering pot">
            <a:extLst>
              <a:ext uri="{FF2B5EF4-FFF2-40B4-BE49-F238E27FC236}">
                <a16:creationId xmlns:a16="http://schemas.microsoft.com/office/drawing/2014/main" id="{84091BA5-08BE-4E03-A5A4-8C7310234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3280" y="751560"/>
            <a:ext cx="1549119" cy="117546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567713F-E4DA-58BE-881A-5C06F2FF2769}"/>
              </a:ext>
            </a:extLst>
          </p:cNvPr>
          <p:cNvSpPr txBox="1"/>
          <p:nvPr/>
        </p:nvSpPr>
        <p:spPr>
          <a:xfrm>
            <a:off x="3389220" y="7780967"/>
            <a:ext cx="5754780" cy="1754326"/>
          </a:xfrm>
          <a:prstGeom prst="rect">
            <a:avLst/>
          </a:prstGeom>
          <a:noFill/>
          <a:ln w="76200">
            <a:solidFill>
              <a:srgbClr val="A8842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sz="3600" b="1" dirty="0" err="1">
                <a:solidFill>
                  <a:srgbClr val="305647"/>
                </a:solidFill>
              </a:rPr>
              <a:t>Nom:</a:t>
            </a:r>
            <a:r>
              <a:rPr lang="en-US" sz="3600" b="1" dirty="0" err="1">
                <a:solidFill>
                  <a:schemeClr val="accent6">
                    <a:lumMod val="50000"/>
                  </a:schemeClr>
                </a:solidFill>
              </a:rPr>
              <a:t>GHANAM</a:t>
            </a: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r>
              <a:rPr lang="en-US" sz="3600" b="1" dirty="0" err="1">
                <a:solidFill>
                  <a:srgbClr val="305647"/>
                </a:solidFill>
              </a:rPr>
              <a:t>Prénom:</a:t>
            </a:r>
            <a:r>
              <a:rPr lang="en-US" sz="3600" b="1" dirty="0" err="1">
                <a:solidFill>
                  <a:schemeClr val="accent6">
                    <a:lumMod val="50000"/>
                  </a:schemeClr>
                </a:solidFill>
              </a:rPr>
              <a:t>Fatima_Ezzahra</a:t>
            </a:r>
            <a:endParaRPr lang="en-US" sz="36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3600" b="1" dirty="0" err="1">
                <a:solidFill>
                  <a:srgbClr val="305647"/>
                </a:solidFill>
              </a:rPr>
              <a:t>Numero</a:t>
            </a:r>
            <a:r>
              <a:rPr lang="en-US" sz="3600" b="1" dirty="0">
                <a:solidFill>
                  <a:srgbClr val="305647"/>
                </a:solidFill>
              </a:rPr>
              <a:t> CNC: </a:t>
            </a:r>
            <a:r>
              <a:rPr lang="en-US" sz="3600" b="1" dirty="0">
                <a:solidFill>
                  <a:srgbClr val="993300"/>
                </a:solidFill>
              </a:rPr>
              <a:t> </a:t>
            </a: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BM030T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E7B37B-A9B6-34FB-3720-12C7FE42DD0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96" t="2879" b="22575"/>
          <a:stretch/>
        </p:blipFill>
        <p:spPr>
          <a:xfrm>
            <a:off x="935088" y="5925934"/>
            <a:ext cx="2435284" cy="2479478"/>
          </a:xfrm>
          <a:prstGeom prst="flowChartConnector">
            <a:avLst/>
          </a:prstGeom>
          <a:ln w="57150">
            <a:solidFill>
              <a:srgbClr val="A8842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2CD6EE5-3A2F-F919-8FA9-E65C972333A2}"/>
              </a:ext>
            </a:extLst>
          </p:cNvPr>
          <p:cNvSpPr/>
          <p:nvPr/>
        </p:nvSpPr>
        <p:spPr>
          <a:xfrm>
            <a:off x="10341014" y="469416"/>
            <a:ext cx="7619785" cy="7935996"/>
          </a:xfrm>
          <a:prstGeom prst="rect">
            <a:avLst/>
          </a:prstGeom>
          <a:solidFill>
            <a:srgbClr val="C88800"/>
          </a:solidFill>
          <a:ln>
            <a:solidFill>
              <a:srgbClr val="A884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C3E55F-35DB-5138-E1B3-9ECEC76AC3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203000"/>
                    </a14:imgEffect>
                    <a14:imgEffect>
                      <a14:brightnessContrast bright="-1000" contras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491" y="751561"/>
            <a:ext cx="7619785" cy="79923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76200">
            <a:solidFill>
              <a:srgbClr val="22684A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9C569-FE50-9409-D7AA-627634ABA12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62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54241" y="33339"/>
            <a:ext cx="10250189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1.1 </a:t>
            </a:r>
            <a:r>
              <a:rPr lang="en-US" sz="4000" b="1" dirty="0" err="1">
                <a:solidFill>
                  <a:schemeClr val="accent6">
                    <a:lumMod val="75000"/>
                  </a:schemeClr>
                </a:solidFill>
              </a:rPr>
              <a:t>Diagramme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 de cas </a:t>
            </a:r>
            <a:r>
              <a:rPr lang="en-US" sz="4000" b="1" dirty="0" err="1">
                <a:solidFill>
                  <a:schemeClr val="accent6">
                    <a:lumMod val="75000"/>
                  </a:schemeClr>
                </a:solidFill>
              </a:rPr>
              <a:t>d’utilisation</a:t>
            </a:r>
            <a:endParaRPr sz="4000" b="1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70257" y="4912893"/>
            <a:ext cx="1960245" cy="977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52400">
              <a:lnSpc>
                <a:spcPct val="115700"/>
              </a:lnSpc>
              <a:spcBef>
                <a:spcPts val="95"/>
              </a:spcBef>
            </a:pPr>
            <a:r>
              <a:rPr sz="2700" spc="200" dirty="0">
                <a:solidFill>
                  <a:srgbClr val="FFFFFF"/>
                </a:solidFill>
                <a:latin typeface="Verdana"/>
                <a:cs typeface="Verdana"/>
              </a:rPr>
              <a:t>Arowwai </a:t>
            </a:r>
            <a:r>
              <a:rPr sz="2700" spc="-9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3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1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3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18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1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3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700" dirty="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2C7EB9-0B5F-AC14-8C2B-0B22A608C103}"/>
              </a:ext>
            </a:extLst>
          </p:cNvPr>
          <p:cNvCxnSpPr>
            <a:cxnSpLocks/>
          </p:cNvCxnSpPr>
          <p:nvPr/>
        </p:nvCxnSpPr>
        <p:spPr>
          <a:xfrm>
            <a:off x="3554241" y="895028"/>
            <a:ext cx="9334175" cy="0"/>
          </a:xfrm>
          <a:prstGeom prst="line">
            <a:avLst/>
          </a:prstGeom>
          <a:ln w="76200">
            <a:solidFill>
              <a:srgbClr val="25513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0" name="object 2">
            <a:extLst>
              <a:ext uri="{FF2B5EF4-FFF2-40B4-BE49-F238E27FC236}">
                <a16:creationId xmlns:a16="http://schemas.microsoft.com/office/drawing/2014/main" id="{2B219EB5-9B71-42EA-843D-B0024BDA0659}"/>
              </a:ext>
            </a:extLst>
          </p:cNvPr>
          <p:cNvGrpSpPr/>
          <p:nvPr/>
        </p:nvGrpSpPr>
        <p:grpSpPr>
          <a:xfrm>
            <a:off x="4503419" y="1435608"/>
            <a:ext cx="10275570" cy="7360920"/>
            <a:chOff x="3002279" y="957072"/>
            <a:chExt cx="6850380" cy="4907280"/>
          </a:xfrm>
        </p:grpSpPr>
        <p:sp>
          <p:nvSpPr>
            <p:cNvPr id="31" name="object 3">
              <a:extLst>
                <a:ext uri="{FF2B5EF4-FFF2-40B4-BE49-F238E27FC236}">
                  <a16:creationId xmlns:a16="http://schemas.microsoft.com/office/drawing/2014/main" id="{D1BABC22-A60B-A551-BE3A-BF4D6D892555}"/>
                </a:ext>
              </a:extLst>
            </p:cNvPr>
            <p:cNvSpPr/>
            <p:nvPr/>
          </p:nvSpPr>
          <p:spPr>
            <a:xfrm>
              <a:off x="3021329" y="976122"/>
              <a:ext cx="6812280" cy="4869180"/>
            </a:xfrm>
            <a:custGeom>
              <a:avLst/>
              <a:gdLst/>
              <a:ahLst/>
              <a:cxnLst/>
              <a:rect l="l" t="t" r="r" b="b"/>
              <a:pathLst>
                <a:path w="6812280" h="4869180">
                  <a:moveTo>
                    <a:pt x="0" y="4869180"/>
                  </a:moveTo>
                  <a:lnTo>
                    <a:pt x="6812280" y="4869180"/>
                  </a:lnTo>
                  <a:lnTo>
                    <a:pt x="6812280" y="0"/>
                  </a:lnTo>
                  <a:lnTo>
                    <a:pt x="0" y="0"/>
                  </a:lnTo>
                  <a:lnTo>
                    <a:pt x="0" y="4869180"/>
                  </a:lnTo>
                  <a:close/>
                </a:path>
              </a:pathLst>
            </a:custGeom>
            <a:ln w="38100">
              <a:solidFill>
                <a:srgbClr val="FDFBFB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2" name="object 4">
              <a:extLst>
                <a:ext uri="{FF2B5EF4-FFF2-40B4-BE49-F238E27FC236}">
                  <a16:creationId xmlns:a16="http://schemas.microsoft.com/office/drawing/2014/main" id="{A1A4294C-727C-F1D6-7443-2CCC71B65507}"/>
                </a:ext>
              </a:extLst>
            </p:cNvPr>
            <p:cNvSpPr/>
            <p:nvPr/>
          </p:nvSpPr>
          <p:spPr>
            <a:xfrm>
              <a:off x="3367277" y="1389126"/>
              <a:ext cx="4914900" cy="4189729"/>
            </a:xfrm>
            <a:custGeom>
              <a:avLst/>
              <a:gdLst/>
              <a:ahLst/>
              <a:cxnLst/>
              <a:rect l="l" t="t" r="r" b="b"/>
              <a:pathLst>
                <a:path w="4914900" h="4189729">
                  <a:moveTo>
                    <a:pt x="185927" y="2040636"/>
                  </a:moveTo>
                  <a:lnTo>
                    <a:pt x="190636" y="1993038"/>
                  </a:lnTo>
                  <a:lnTo>
                    <a:pt x="204138" y="1948701"/>
                  </a:lnTo>
                  <a:lnTo>
                    <a:pt x="225502" y="1908577"/>
                  </a:lnTo>
                  <a:lnTo>
                    <a:pt x="253793" y="1873615"/>
                  </a:lnTo>
                  <a:lnTo>
                    <a:pt x="288079" y="1844767"/>
                  </a:lnTo>
                  <a:lnTo>
                    <a:pt x="327427" y="1822983"/>
                  </a:lnTo>
                  <a:lnTo>
                    <a:pt x="370904" y="1809216"/>
                  </a:lnTo>
                  <a:lnTo>
                    <a:pt x="417575" y="1804415"/>
                  </a:lnTo>
                  <a:lnTo>
                    <a:pt x="464247" y="1809216"/>
                  </a:lnTo>
                  <a:lnTo>
                    <a:pt x="507724" y="1822983"/>
                  </a:lnTo>
                  <a:lnTo>
                    <a:pt x="547072" y="1844767"/>
                  </a:lnTo>
                  <a:lnTo>
                    <a:pt x="581358" y="1873615"/>
                  </a:lnTo>
                  <a:lnTo>
                    <a:pt x="609649" y="1908577"/>
                  </a:lnTo>
                  <a:lnTo>
                    <a:pt x="631013" y="1948701"/>
                  </a:lnTo>
                  <a:lnTo>
                    <a:pt x="644515" y="1993038"/>
                  </a:lnTo>
                  <a:lnTo>
                    <a:pt x="649224" y="2040636"/>
                  </a:lnTo>
                  <a:lnTo>
                    <a:pt x="644515" y="2088233"/>
                  </a:lnTo>
                  <a:lnTo>
                    <a:pt x="631013" y="2132570"/>
                  </a:lnTo>
                  <a:lnTo>
                    <a:pt x="609649" y="2172694"/>
                  </a:lnTo>
                  <a:lnTo>
                    <a:pt x="581358" y="2207656"/>
                  </a:lnTo>
                  <a:lnTo>
                    <a:pt x="547072" y="2236504"/>
                  </a:lnTo>
                  <a:lnTo>
                    <a:pt x="507724" y="2258288"/>
                  </a:lnTo>
                  <a:lnTo>
                    <a:pt x="464247" y="2272055"/>
                  </a:lnTo>
                  <a:lnTo>
                    <a:pt x="417575" y="2276856"/>
                  </a:lnTo>
                  <a:lnTo>
                    <a:pt x="370904" y="2272055"/>
                  </a:lnTo>
                  <a:lnTo>
                    <a:pt x="327427" y="2258288"/>
                  </a:lnTo>
                  <a:lnTo>
                    <a:pt x="288079" y="2236504"/>
                  </a:lnTo>
                  <a:lnTo>
                    <a:pt x="253793" y="2207656"/>
                  </a:lnTo>
                  <a:lnTo>
                    <a:pt x="225502" y="2172694"/>
                  </a:lnTo>
                  <a:lnTo>
                    <a:pt x="204138" y="2132570"/>
                  </a:lnTo>
                  <a:lnTo>
                    <a:pt x="190636" y="2088233"/>
                  </a:lnTo>
                  <a:lnTo>
                    <a:pt x="185927" y="2040636"/>
                  </a:lnTo>
                  <a:close/>
                </a:path>
                <a:path w="4914900" h="4189729">
                  <a:moveTo>
                    <a:pt x="417575" y="2276856"/>
                  </a:moveTo>
                  <a:lnTo>
                    <a:pt x="417575" y="2878201"/>
                  </a:lnTo>
                </a:path>
                <a:path w="4914900" h="4189729">
                  <a:moveTo>
                    <a:pt x="417575" y="2878836"/>
                  </a:moveTo>
                  <a:lnTo>
                    <a:pt x="742314" y="3302889"/>
                  </a:lnTo>
                </a:path>
                <a:path w="4914900" h="4189729">
                  <a:moveTo>
                    <a:pt x="74675" y="3302889"/>
                  </a:moveTo>
                  <a:lnTo>
                    <a:pt x="417575" y="2878836"/>
                  </a:lnTo>
                </a:path>
                <a:path w="4914900" h="4189729">
                  <a:moveTo>
                    <a:pt x="0" y="2570988"/>
                  </a:moveTo>
                  <a:lnTo>
                    <a:pt x="848106" y="2570988"/>
                  </a:lnTo>
                </a:path>
                <a:path w="4914900" h="4189729">
                  <a:moveTo>
                    <a:pt x="1194816" y="4189476"/>
                  </a:moveTo>
                  <a:lnTo>
                    <a:pt x="4914900" y="4189476"/>
                  </a:lnTo>
                  <a:lnTo>
                    <a:pt x="4914900" y="0"/>
                  </a:lnTo>
                  <a:lnTo>
                    <a:pt x="1194816" y="0"/>
                  </a:lnTo>
                  <a:lnTo>
                    <a:pt x="1194816" y="4189476"/>
                  </a:lnTo>
                  <a:close/>
                </a:path>
              </a:pathLst>
            </a:custGeom>
            <a:ln w="28575">
              <a:solidFill>
                <a:srgbClr val="25513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3" name="object 5">
              <a:extLst>
                <a:ext uri="{FF2B5EF4-FFF2-40B4-BE49-F238E27FC236}">
                  <a16:creationId xmlns:a16="http://schemas.microsoft.com/office/drawing/2014/main" id="{D142B1F0-4BB2-DA88-6104-89C7ECBF3A62}"/>
                </a:ext>
              </a:extLst>
            </p:cNvPr>
            <p:cNvSpPr/>
            <p:nvPr/>
          </p:nvSpPr>
          <p:spPr>
            <a:xfrm>
              <a:off x="3021329" y="976122"/>
              <a:ext cx="1862455" cy="342900"/>
            </a:xfrm>
            <a:custGeom>
              <a:avLst/>
              <a:gdLst/>
              <a:ahLst/>
              <a:cxnLst/>
              <a:rect l="l" t="t" r="r" b="b"/>
              <a:pathLst>
                <a:path w="1862454" h="342900">
                  <a:moveTo>
                    <a:pt x="1862328" y="274319"/>
                  </a:moveTo>
                  <a:lnTo>
                    <a:pt x="1489836" y="342900"/>
                  </a:lnTo>
                  <a:lnTo>
                    <a:pt x="0" y="342900"/>
                  </a:lnTo>
                  <a:lnTo>
                    <a:pt x="0" y="0"/>
                  </a:lnTo>
                  <a:lnTo>
                    <a:pt x="1862328" y="0"/>
                  </a:lnTo>
                  <a:lnTo>
                    <a:pt x="1862328" y="274319"/>
                  </a:lnTo>
                  <a:close/>
                </a:path>
              </a:pathLst>
            </a:custGeom>
            <a:ln w="38100">
              <a:solidFill>
                <a:srgbClr val="25513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34" name="object 21">
            <a:extLst>
              <a:ext uri="{FF2B5EF4-FFF2-40B4-BE49-F238E27FC236}">
                <a16:creationId xmlns:a16="http://schemas.microsoft.com/office/drawing/2014/main" id="{5D188A57-05CF-9CA1-105D-DB777BE5CF21}"/>
              </a:ext>
            </a:extLst>
          </p:cNvPr>
          <p:cNvSpPr txBox="1"/>
          <p:nvPr/>
        </p:nvSpPr>
        <p:spPr>
          <a:xfrm>
            <a:off x="4823520" y="7231732"/>
            <a:ext cx="1539049" cy="387607"/>
          </a:xfrm>
          <a:prstGeom prst="rect">
            <a:avLst/>
          </a:prstGeom>
          <a:ln>
            <a:solidFill>
              <a:srgbClr val="25513A"/>
            </a:solidFill>
          </a:ln>
        </p:spPr>
        <p:txBody>
          <a:bodyPr vert="horz" wrap="square" lIns="0" tIns="18098" rIns="0" bIns="0" rtlCol="0">
            <a:spAutoFit/>
          </a:bodyPr>
          <a:lstStyle/>
          <a:p>
            <a:pPr>
              <a:spcBef>
                <a:spcPts val="143"/>
              </a:spcBef>
            </a:pPr>
            <a:r>
              <a:rPr lang="en-US" sz="2400" b="1" spc="-15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Superviseur</a:t>
            </a:r>
            <a:endParaRPr sz="24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5" name="object 3">
            <a:extLst>
              <a:ext uri="{FF2B5EF4-FFF2-40B4-BE49-F238E27FC236}">
                <a16:creationId xmlns:a16="http://schemas.microsoft.com/office/drawing/2014/main" id="{721AD9BD-3CEB-B076-6DC1-8ED20168EF82}"/>
              </a:ext>
            </a:extLst>
          </p:cNvPr>
          <p:cNvSpPr/>
          <p:nvPr/>
        </p:nvSpPr>
        <p:spPr>
          <a:xfrm>
            <a:off x="4531994" y="1459230"/>
            <a:ext cx="10218420" cy="7303770"/>
          </a:xfrm>
          <a:custGeom>
            <a:avLst/>
            <a:gdLst/>
            <a:ahLst/>
            <a:cxnLst/>
            <a:rect l="l" t="t" r="r" b="b"/>
            <a:pathLst>
              <a:path w="6812280" h="4869180">
                <a:moveTo>
                  <a:pt x="0" y="4869180"/>
                </a:moveTo>
                <a:lnTo>
                  <a:pt x="6812280" y="4869180"/>
                </a:lnTo>
                <a:lnTo>
                  <a:pt x="6812280" y="0"/>
                </a:lnTo>
                <a:lnTo>
                  <a:pt x="0" y="0"/>
                </a:lnTo>
                <a:lnTo>
                  <a:pt x="0" y="4869180"/>
                </a:lnTo>
                <a:close/>
              </a:path>
            </a:pathLst>
          </a:custGeom>
          <a:ln w="38100">
            <a:solidFill>
              <a:srgbClr val="25513A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CF756C71-B3E8-AA9D-7E4E-F65E57D03A67}"/>
              </a:ext>
            </a:extLst>
          </p:cNvPr>
          <p:cNvSpPr txBox="1"/>
          <p:nvPr/>
        </p:nvSpPr>
        <p:spPr>
          <a:xfrm>
            <a:off x="4669346" y="1539925"/>
            <a:ext cx="7117080" cy="1334981"/>
          </a:xfrm>
          <a:prstGeom prst="rect">
            <a:avLst/>
          </a:prstGeom>
          <a:ln>
            <a:noFill/>
          </a:ln>
        </p:spPr>
        <p:txBody>
          <a:bodyPr vert="horz" wrap="square" lIns="0" tIns="19050" rIns="0" bIns="0" rtlCol="0">
            <a:spAutoFit/>
          </a:bodyPr>
          <a:lstStyle/>
          <a:p>
            <a:pPr>
              <a:spcBef>
                <a:spcPts val="150"/>
              </a:spcBef>
            </a:pPr>
            <a:r>
              <a:rPr b="1" dirty="0">
                <a:solidFill>
                  <a:srgbClr val="22684A"/>
                </a:solidFill>
                <a:latin typeface="Arial"/>
                <a:cs typeface="Arial"/>
              </a:rPr>
              <a:t>uc</a:t>
            </a:r>
            <a:r>
              <a:rPr b="1" spc="-38" dirty="0">
                <a:solidFill>
                  <a:srgbClr val="22684A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22684A"/>
                </a:solidFill>
                <a:latin typeface="Arial"/>
                <a:cs typeface="Arial"/>
              </a:rPr>
              <a:t>:</a:t>
            </a:r>
            <a:r>
              <a:rPr b="1" spc="-45" dirty="0">
                <a:solidFill>
                  <a:srgbClr val="22684A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22684A"/>
                </a:solidFill>
                <a:latin typeface="Arial"/>
                <a:cs typeface="Arial"/>
              </a:rPr>
              <a:t>cas</a:t>
            </a:r>
            <a:r>
              <a:rPr b="1" spc="-68" dirty="0">
                <a:solidFill>
                  <a:srgbClr val="22684A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22684A"/>
                </a:solidFill>
                <a:latin typeface="Arial"/>
                <a:cs typeface="Arial"/>
              </a:rPr>
              <a:t>d’utilisation</a:t>
            </a:r>
          </a:p>
          <a:p>
            <a:pPr>
              <a:spcBef>
                <a:spcPts val="8"/>
              </a:spcBef>
            </a:pPr>
            <a:endParaRPr sz="2550" dirty="0">
              <a:solidFill>
                <a:srgbClr val="00B050"/>
              </a:solidFill>
              <a:latin typeface="Arial"/>
              <a:cs typeface="Arial"/>
            </a:endParaRPr>
          </a:p>
          <a:p>
            <a:pPr marL="2820353"/>
            <a:r>
              <a:rPr sz="2100" b="1" dirty="0">
                <a:solidFill>
                  <a:srgbClr val="22684A"/>
                </a:solidFill>
                <a:latin typeface="Calibri"/>
                <a:cs typeface="Calibri"/>
              </a:rPr>
              <a:t>&lt;&lt; </a:t>
            </a:r>
            <a:r>
              <a:rPr sz="2100" b="1" spc="-15" dirty="0">
                <a:solidFill>
                  <a:srgbClr val="22684A"/>
                </a:solidFill>
                <a:latin typeface="Calibri"/>
                <a:cs typeface="Calibri"/>
              </a:rPr>
              <a:t>Système</a:t>
            </a:r>
            <a:r>
              <a:rPr sz="2100" b="1" spc="-53" dirty="0">
                <a:solidFill>
                  <a:srgbClr val="22684A"/>
                </a:solidFill>
                <a:latin typeface="Calibri"/>
                <a:cs typeface="Calibri"/>
              </a:rPr>
              <a:t> </a:t>
            </a:r>
            <a:r>
              <a:rPr sz="2100" b="1" spc="-23" dirty="0" err="1">
                <a:solidFill>
                  <a:srgbClr val="22684A"/>
                </a:solidFill>
                <a:latin typeface="Calibri"/>
                <a:cs typeface="Calibri"/>
              </a:rPr>
              <a:t>d’arrosage</a:t>
            </a:r>
            <a:r>
              <a:rPr sz="2100" b="1" spc="-60" dirty="0">
                <a:solidFill>
                  <a:srgbClr val="22684A"/>
                </a:solidFill>
                <a:latin typeface="Calibri"/>
                <a:cs typeface="Calibri"/>
              </a:rPr>
              <a:t> </a:t>
            </a:r>
            <a:r>
              <a:rPr sz="2100" b="1" spc="-8" dirty="0" err="1">
                <a:solidFill>
                  <a:srgbClr val="22684A"/>
                </a:solidFill>
                <a:latin typeface="Calibri"/>
                <a:cs typeface="Calibri"/>
              </a:rPr>
              <a:t>automatique</a:t>
            </a:r>
            <a:r>
              <a:rPr lang="en-US" sz="2100" b="1" spc="-8" dirty="0">
                <a:solidFill>
                  <a:srgbClr val="22684A"/>
                </a:solidFill>
                <a:latin typeface="Calibri"/>
                <a:cs typeface="Calibri"/>
              </a:rPr>
              <a:t> de terrain de football </a:t>
            </a:r>
            <a:r>
              <a:rPr sz="2100" b="1" spc="-68" dirty="0">
                <a:solidFill>
                  <a:srgbClr val="22684A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22684A"/>
                </a:solidFill>
                <a:latin typeface="Calibri"/>
                <a:cs typeface="Calibri"/>
              </a:rPr>
              <a:t>&gt;&gt;</a:t>
            </a:r>
          </a:p>
        </p:txBody>
      </p:sp>
      <p:grpSp>
        <p:nvGrpSpPr>
          <p:cNvPr id="44" name="object 7">
            <a:extLst>
              <a:ext uri="{FF2B5EF4-FFF2-40B4-BE49-F238E27FC236}">
                <a16:creationId xmlns:a16="http://schemas.microsoft.com/office/drawing/2014/main" id="{E05A6F32-B791-FBFE-E18E-7A5DFEBFB4FA}"/>
              </a:ext>
            </a:extLst>
          </p:cNvPr>
          <p:cNvGrpSpPr/>
          <p:nvPr/>
        </p:nvGrpSpPr>
        <p:grpSpPr>
          <a:xfrm>
            <a:off x="7483191" y="1743240"/>
            <a:ext cx="6712268" cy="3502343"/>
            <a:chOff x="5059426" y="1585150"/>
            <a:chExt cx="4474845" cy="2334895"/>
          </a:xfrm>
        </p:grpSpPr>
        <p:sp>
          <p:nvSpPr>
            <p:cNvPr id="46" name="object 8">
              <a:extLst>
                <a:ext uri="{FF2B5EF4-FFF2-40B4-BE49-F238E27FC236}">
                  <a16:creationId xmlns:a16="http://schemas.microsoft.com/office/drawing/2014/main" id="{DE606FA7-D950-6771-1390-0CE31E9E5629}"/>
                </a:ext>
              </a:extLst>
            </p:cNvPr>
            <p:cNvSpPr/>
            <p:nvPr/>
          </p:nvSpPr>
          <p:spPr>
            <a:xfrm>
              <a:off x="9274302" y="1599438"/>
              <a:ext cx="245745" cy="981710"/>
            </a:xfrm>
            <a:custGeom>
              <a:avLst/>
              <a:gdLst/>
              <a:ahLst/>
              <a:cxnLst/>
              <a:rect l="l" t="t" r="r" b="b"/>
              <a:pathLst>
                <a:path w="245745" h="981710">
                  <a:moveTo>
                    <a:pt x="245364" y="0"/>
                  </a:moveTo>
                  <a:lnTo>
                    <a:pt x="0" y="245363"/>
                  </a:lnTo>
                  <a:lnTo>
                    <a:pt x="0" y="981456"/>
                  </a:lnTo>
                  <a:lnTo>
                    <a:pt x="245364" y="736091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CDCDCD"/>
            </a:solidFill>
            <a:ln>
              <a:solidFill>
                <a:srgbClr val="25513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8" name="object 9">
              <a:extLst>
                <a:ext uri="{FF2B5EF4-FFF2-40B4-BE49-F238E27FC236}">
                  <a16:creationId xmlns:a16="http://schemas.microsoft.com/office/drawing/2014/main" id="{5B21ABCA-4AA9-6D7A-2D9D-EE99AFD7AA8E}"/>
                </a:ext>
              </a:extLst>
            </p:cNvPr>
            <p:cNvSpPr/>
            <p:nvPr/>
          </p:nvSpPr>
          <p:spPr>
            <a:xfrm>
              <a:off x="8533638" y="1599438"/>
              <a:ext cx="986155" cy="245745"/>
            </a:xfrm>
            <a:custGeom>
              <a:avLst/>
              <a:gdLst/>
              <a:ahLst/>
              <a:cxnLst/>
              <a:rect l="l" t="t" r="r" b="b"/>
              <a:pathLst>
                <a:path w="986154" h="245744">
                  <a:moveTo>
                    <a:pt x="986027" y="0"/>
                  </a:moveTo>
                  <a:lnTo>
                    <a:pt x="245363" y="0"/>
                  </a:lnTo>
                  <a:lnTo>
                    <a:pt x="0" y="245363"/>
                  </a:lnTo>
                  <a:lnTo>
                    <a:pt x="740663" y="245363"/>
                  </a:lnTo>
                  <a:lnTo>
                    <a:pt x="986027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25513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9" name="object 10">
              <a:extLst>
                <a:ext uri="{FF2B5EF4-FFF2-40B4-BE49-F238E27FC236}">
                  <a16:creationId xmlns:a16="http://schemas.microsoft.com/office/drawing/2014/main" id="{47B147F0-45D2-2E28-2D10-5F05EF7AADD7}"/>
                </a:ext>
              </a:extLst>
            </p:cNvPr>
            <p:cNvSpPr/>
            <p:nvPr/>
          </p:nvSpPr>
          <p:spPr>
            <a:xfrm>
              <a:off x="8533638" y="1599438"/>
              <a:ext cx="986155" cy="981710"/>
            </a:xfrm>
            <a:custGeom>
              <a:avLst/>
              <a:gdLst/>
              <a:ahLst/>
              <a:cxnLst/>
              <a:rect l="l" t="t" r="r" b="b"/>
              <a:pathLst>
                <a:path w="986154" h="981710">
                  <a:moveTo>
                    <a:pt x="0" y="245363"/>
                  </a:moveTo>
                  <a:lnTo>
                    <a:pt x="245363" y="0"/>
                  </a:lnTo>
                  <a:lnTo>
                    <a:pt x="986027" y="0"/>
                  </a:lnTo>
                  <a:lnTo>
                    <a:pt x="986027" y="736091"/>
                  </a:lnTo>
                  <a:lnTo>
                    <a:pt x="740663" y="981456"/>
                  </a:lnTo>
                  <a:lnTo>
                    <a:pt x="0" y="981456"/>
                  </a:lnTo>
                  <a:lnTo>
                    <a:pt x="0" y="245363"/>
                  </a:lnTo>
                  <a:close/>
                </a:path>
                <a:path w="986154" h="981710">
                  <a:moveTo>
                    <a:pt x="0" y="245363"/>
                  </a:moveTo>
                  <a:lnTo>
                    <a:pt x="740663" y="245363"/>
                  </a:lnTo>
                  <a:lnTo>
                    <a:pt x="986027" y="0"/>
                  </a:lnTo>
                </a:path>
                <a:path w="986154" h="981710">
                  <a:moveTo>
                    <a:pt x="740663" y="245363"/>
                  </a:moveTo>
                  <a:lnTo>
                    <a:pt x="740663" y="981456"/>
                  </a:lnTo>
                </a:path>
              </a:pathLst>
            </a:custGeom>
            <a:ln w="28575">
              <a:solidFill>
                <a:srgbClr val="25513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6" name="object 11">
              <a:extLst>
                <a:ext uri="{FF2B5EF4-FFF2-40B4-BE49-F238E27FC236}">
                  <a16:creationId xmlns:a16="http://schemas.microsoft.com/office/drawing/2014/main" id="{B256BC9E-8112-6971-9FCC-FCA0DC05379B}"/>
                </a:ext>
              </a:extLst>
            </p:cNvPr>
            <p:cNvSpPr/>
            <p:nvPr/>
          </p:nvSpPr>
          <p:spPr>
            <a:xfrm>
              <a:off x="5065776" y="2714244"/>
              <a:ext cx="2757170" cy="1199515"/>
            </a:xfrm>
            <a:custGeom>
              <a:avLst/>
              <a:gdLst/>
              <a:ahLst/>
              <a:cxnLst/>
              <a:rect l="l" t="t" r="r" b="b"/>
              <a:pathLst>
                <a:path w="2757170" h="1199514">
                  <a:moveTo>
                    <a:pt x="1378458" y="0"/>
                  </a:moveTo>
                  <a:lnTo>
                    <a:pt x="1313562" y="652"/>
                  </a:lnTo>
                  <a:lnTo>
                    <a:pt x="1249439" y="2591"/>
                  </a:lnTo>
                  <a:lnTo>
                    <a:pt x="1186156" y="5787"/>
                  </a:lnTo>
                  <a:lnTo>
                    <a:pt x="1123777" y="10212"/>
                  </a:lnTo>
                  <a:lnTo>
                    <a:pt x="1062370" y="15837"/>
                  </a:lnTo>
                  <a:lnTo>
                    <a:pt x="1002000" y="22633"/>
                  </a:lnTo>
                  <a:lnTo>
                    <a:pt x="942734" y="30571"/>
                  </a:lnTo>
                  <a:lnTo>
                    <a:pt x="884637" y="39622"/>
                  </a:lnTo>
                  <a:lnTo>
                    <a:pt x="827777" y="49759"/>
                  </a:lnTo>
                  <a:lnTo>
                    <a:pt x="772219" y="60951"/>
                  </a:lnTo>
                  <a:lnTo>
                    <a:pt x="718029" y="73170"/>
                  </a:lnTo>
                  <a:lnTo>
                    <a:pt x="665273" y="86387"/>
                  </a:lnTo>
                  <a:lnTo>
                    <a:pt x="614019" y="100574"/>
                  </a:lnTo>
                  <a:lnTo>
                    <a:pt x="564331" y="115702"/>
                  </a:lnTo>
                  <a:lnTo>
                    <a:pt x="516276" y="131741"/>
                  </a:lnTo>
                  <a:lnTo>
                    <a:pt x="469920" y="148664"/>
                  </a:lnTo>
                  <a:lnTo>
                    <a:pt x="425329" y="166441"/>
                  </a:lnTo>
                  <a:lnTo>
                    <a:pt x="382570" y="185043"/>
                  </a:lnTo>
                  <a:lnTo>
                    <a:pt x="341709" y="204442"/>
                  </a:lnTo>
                  <a:lnTo>
                    <a:pt x="302811" y="224610"/>
                  </a:lnTo>
                  <a:lnTo>
                    <a:pt x="265944" y="245516"/>
                  </a:lnTo>
                  <a:lnTo>
                    <a:pt x="231172" y="267133"/>
                  </a:lnTo>
                  <a:lnTo>
                    <a:pt x="198563" y="289431"/>
                  </a:lnTo>
                  <a:lnTo>
                    <a:pt x="140096" y="335957"/>
                  </a:lnTo>
                  <a:lnTo>
                    <a:pt x="91073" y="384864"/>
                  </a:lnTo>
                  <a:lnTo>
                    <a:pt x="52022" y="435922"/>
                  </a:lnTo>
                  <a:lnTo>
                    <a:pt x="23474" y="488899"/>
                  </a:lnTo>
                  <a:lnTo>
                    <a:pt x="5956" y="543567"/>
                  </a:lnTo>
                  <a:lnTo>
                    <a:pt x="0" y="599693"/>
                  </a:lnTo>
                  <a:lnTo>
                    <a:pt x="1500" y="627925"/>
                  </a:lnTo>
                  <a:lnTo>
                    <a:pt x="13303" y="683351"/>
                  </a:lnTo>
                  <a:lnTo>
                    <a:pt x="36402" y="737202"/>
                  </a:lnTo>
                  <a:lnTo>
                    <a:pt x="70268" y="789249"/>
                  </a:lnTo>
                  <a:lnTo>
                    <a:pt x="114371" y="839260"/>
                  </a:lnTo>
                  <a:lnTo>
                    <a:pt x="168182" y="887005"/>
                  </a:lnTo>
                  <a:lnTo>
                    <a:pt x="231172" y="932254"/>
                  </a:lnTo>
                  <a:lnTo>
                    <a:pt x="265944" y="953871"/>
                  </a:lnTo>
                  <a:lnTo>
                    <a:pt x="302811" y="974777"/>
                  </a:lnTo>
                  <a:lnTo>
                    <a:pt x="341709" y="994945"/>
                  </a:lnTo>
                  <a:lnTo>
                    <a:pt x="382570" y="1014344"/>
                  </a:lnTo>
                  <a:lnTo>
                    <a:pt x="425329" y="1032946"/>
                  </a:lnTo>
                  <a:lnTo>
                    <a:pt x="469920" y="1050723"/>
                  </a:lnTo>
                  <a:lnTo>
                    <a:pt x="516276" y="1067646"/>
                  </a:lnTo>
                  <a:lnTo>
                    <a:pt x="564331" y="1083685"/>
                  </a:lnTo>
                  <a:lnTo>
                    <a:pt x="614019" y="1098813"/>
                  </a:lnTo>
                  <a:lnTo>
                    <a:pt x="665273" y="1113000"/>
                  </a:lnTo>
                  <a:lnTo>
                    <a:pt x="718029" y="1126217"/>
                  </a:lnTo>
                  <a:lnTo>
                    <a:pt x="772219" y="1138436"/>
                  </a:lnTo>
                  <a:lnTo>
                    <a:pt x="827777" y="1149628"/>
                  </a:lnTo>
                  <a:lnTo>
                    <a:pt x="884637" y="1159765"/>
                  </a:lnTo>
                  <a:lnTo>
                    <a:pt x="942734" y="1168816"/>
                  </a:lnTo>
                  <a:lnTo>
                    <a:pt x="1002000" y="1176754"/>
                  </a:lnTo>
                  <a:lnTo>
                    <a:pt x="1062370" y="1183550"/>
                  </a:lnTo>
                  <a:lnTo>
                    <a:pt x="1123777" y="1189175"/>
                  </a:lnTo>
                  <a:lnTo>
                    <a:pt x="1186156" y="1193600"/>
                  </a:lnTo>
                  <a:lnTo>
                    <a:pt x="1249439" y="1196796"/>
                  </a:lnTo>
                  <a:lnTo>
                    <a:pt x="1313562" y="1198735"/>
                  </a:lnTo>
                  <a:lnTo>
                    <a:pt x="1378458" y="1199387"/>
                  </a:lnTo>
                  <a:lnTo>
                    <a:pt x="1443343" y="1198735"/>
                  </a:lnTo>
                  <a:lnTo>
                    <a:pt x="1507456" y="1196796"/>
                  </a:lnTo>
                  <a:lnTo>
                    <a:pt x="1570732" y="1193600"/>
                  </a:lnTo>
                  <a:lnTo>
                    <a:pt x="1633104" y="1189175"/>
                  </a:lnTo>
                  <a:lnTo>
                    <a:pt x="1694505" y="1183550"/>
                  </a:lnTo>
                  <a:lnTo>
                    <a:pt x="1754870" y="1176754"/>
                  </a:lnTo>
                  <a:lnTo>
                    <a:pt x="1814133" y="1168816"/>
                  </a:lnTo>
                  <a:lnTo>
                    <a:pt x="1872226" y="1159765"/>
                  </a:lnTo>
                  <a:lnTo>
                    <a:pt x="1929084" y="1149628"/>
                  </a:lnTo>
                  <a:lnTo>
                    <a:pt x="1984641" y="1138436"/>
                  </a:lnTo>
                  <a:lnTo>
                    <a:pt x="2038830" y="1126217"/>
                  </a:lnTo>
                  <a:lnTo>
                    <a:pt x="2091585" y="1113000"/>
                  </a:lnTo>
                  <a:lnTo>
                    <a:pt x="2142841" y="1098813"/>
                  </a:lnTo>
                  <a:lnTo>
                    <a:pt x="2192530" y="1083685"/>
                  </a:lnTo>
                  <a:lnTo>
                    <a:pt x="2240586" y="1067646"/>
                  </a:lnTo>
                  <a:lnTo>
                    <a:pt x="2286944" y="1050723"/>
                  </a:lnTo>
                  <a:lnTo>
                    <a:pt x="2331537" y="1032946"/>
                  </a:lnTo>
                  <a:lnTo>
                    <a:pt x="2374299" y="1014344"/>
                  </a:lnTo>
                  <a:lnTo>
                    <a:pt x="2415163" y="994945"/>
                  </a:lnTo>
                  <a:lnTo>
                    <a:pt x="2454064" y="974777"/>
                  </a:lnTo>
                  <a:lnTo>
                    <a:pt x="2490935" y="953871"/>
                  </a:lnTo>
                  <a:lnTo>
                    <a:pt x="2525710" y="932254"/>
                  </a:lnTo>
                  <a:lnTo>
                    <a:pt x="2558323" y="909956"/>
                  </a:lnTo>
                  <a:lnTo>
                    <a:pt x="2616796" y="863430"/>
                  </a:lnTo>
                  <a:lnTo>
                    <a:pt x="2665827" y="814523"/>
                  </a:lnTo>
                  <a:lnTo>
                    <a:pt x="2704883" y="763465"/>
                  </a:lnTo>
                  <a:lnTo>
                    <a:pt x="2733437" y="710488"/>
                  </a:lnTo>
                  <a:lnTo>
                    <a:pt x="2750958" y="655820"/>
                  </a:lnTo>
                  <a:lnTo>
                    <a:pt x="2756916" y="599693"/>
                  </a:lnTo>
                  <a:lnTo>
                    <a:pt x="2755415" y="571462"/>
                  </a:lnTo>
                  <a:lnTo>
                    <a:pt x="2743609" y="516036"/>
                  </a:lnTo>
                  <a:lnTo>
                    <a:pt x="2720506" y="462185"/>
                  </a:lnTo>
                  <a:lnTo>
                    <a:pt x="2686635" y="410138"/>
                  </a:lnTo>
                  <a:lnTo>
                    <a:pt x="2642525" y="360127"/>
                  </a:lnTo>
                  <a:lnTo>
                    <a:pt x="2588707" y="312382"/>
                  </a:lnTo>
                  <a:lnTo>
                    <a:pt x="2525710" y="267133"/>
                  </a:lnTo>
                  <a:lnTo>
                    <a:pt x="2490935" y="245516"/>
                  </a:lnTo>
                  <a:lnTo>
                    <a:pt x="2454064" y="224610"/>
                  </a:lnTo>
                  <a:lnTo>
                    <a:pt x="2415163" y="204442"/>
                  </a:lnTo>
                  <a:lnTo>
                    <a:pt x="2374299" y="185043"/>
                  </a:lnTo>
                  <a:lnTo>
                    <a:pt x="2331537" y="166441"/>
                  </a:lnTo>
                  <a:lnTo>
                    <a:pt x="2286944" y="148664"/>
                  </a:lnTo>
                  <a:lnTo>
                    <a:pt x="2240586" y="131741"/>
                  </a:lnTo>
                  <a:lnTo>
                    <a:pt x="2192530" y="115702"/>
                  </a:lnTo>
                  <a:lnTo>
                    <a:pt x="2142841" y="100574"/>
                  </a:lnTo>
                  <a:lnTo>
                    <a:pt x="2091585" y="86387"/>
                  </a:lnTo>
                  <a:lnTo>
                    <a:pt x="2038830" y="73170"/>
                  </a:lnTo>
                  <a:lnTo>
                    <a:pt x="1984641" y="60951"/>
                  </a:lnTo>
                  <a:lnTo>
                    <a:pt x="1929084" y="49759"/>
                  </a:lnTo>
                  <a:lnTo>
                    <a:pt x="1872226" y="39622"/>
                  </a:lnTo>
                  <a:lnTo>
                    <a:pt x="1814133" y="30571"/>
                  </a:lnTo>
                  <a:lnTo>
                    <a:pt x="1754870" y="22633"/>
                  </a:lnTo>
                  <a:lnTo>
                    <a:pt x="1694505" y="15837"/>
                  </a:lnTo>
                  <a:lnTo>
                    <a:pt x="1633104" y="10212"/>
                  </a:lnTo>
                  <a:lnTo>
                    <a:pt x="1570732" y="5787"/>
                  </a:lnTo>
                  <a:lnTo>
                    <a:pt x="1507456" y="2591"/>
                  </a:lnTo>
                  <a:lnTo>
                    <a:pt x="1443343" y="652"/>
                  </a:lnTo>
                  <a:lnTo>
                    <a:pt x="1378458" y="0"/>
                  </a:lnTo>
                  <a:close/>
                </a:path>
              </a:pathLst>
            </a:custGeom>
            <a:solidFill>
              <a:srgbClr val="22684A"/>
            </a:solidFill>
            <a:ln>
              <a:solidFill>
                <a:srgbClr val="25513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7" name="object 12">
              <a:extLst>
                <a:ext uri="{FF2B5EF4-FFF2-40B4-BE49-F238E27FC236}">
                  <a16:creationId xmlns:a16="http://schemas.microsoft.com/office/drawing/2014/main" id="{E6E840E8-8A28-FECA-50A5-0F35AAB5F750}"/>
                </a:ext>
              </a:extLst>
            </p:cNvPr>
            <p:cNvSpPr/>
            <p:nvPr/>
          </p:nvSpPr>
          <p:spPr>
            <a:xfrm>
              <a:off x="5065776" y="2714244"/>
              <a:ext cx="2757170" cy="1199515"/>
            </a:xfrm>
            <a:custGeom>
              <a:avLst/>
              <a:gdLst/>
              <a:ahLst/>
              <a:cxnLst/>
              <a:rect l="l" t="t" r="r" b="b"/>
              <a:pathLst>
                <a:path w="2757170" h="1199514">
                  <a:moveTo>
                    <a:pt x="0" y="599693"/>
                  </a:moveTo>
                  <a:lnTo>
                    <a:pt x="5956" y="543567"/>
                  </a:lnTo>
                  <a:lnTo>
                    <a:pt x="23474" y="488899"/>
                  </a:lnTo>
                  <a:lnTo>
                    <a:pt x="52022" y="435922"/>
                  </a:lnTo>
                  <a:lnTo>
                    <a:pt x="91073" y="384864"/>
                  </a:lnTo>
                  <a:lnTo>
                    <a:pt x="140096" y="335957"/>
                  </a:lnTo>
                  <a:lnTo>
                    <a:pt x="198563" y="289431"/>
                  </a:lnTo>
                  <a:lnTo>
                    <a:pt x="231172" y="267133"/>
                  </a:lnTo>
                  <a:lnTo>
                    <a:pt x="265944" y="245516"/>
                  </a:lnTo>
                  <a:lnTo>
                    <a:pt x="302811" y="224610"/>
                  </a:lnTo>
                  <a:lnTo>
                    <a:pt x="341709" y="204442"/>
                  </a:lnTo>
                  <a:lnTo>
                    <a:pt x="382570" y="185043"/>
                  </a:lnTo>
                  <a:lnTo>
                    <a:pt x="425329" y="166441"/>
                  </a:lnTo>
                  <a:lnTo>
                    <a:pt x="469920" y="148664"/>
                  </a:lnTo>
                  <a:lnTo>
                    <a:pt x="516276" y="131741"/>
                  </a:lnTo>
                  <a:lnTo>
                    <a:pt x="564331" y="115702"/>
                  </a:lnTo>
                  <a:lnTo>
                    <a:pt x="614019" y="100574"/>
                  </a:lnTo>
                  <a:lnTo>
                    <a:pt x="665273" y="86387"/>
                  </a:lnTo>
                  <a:lnTo>
                    <a:pt x="718029" y="73170"/>
                  </a:lnTo>
                  <a:lnTo>
                    <a:pt x="772219" y="60951"/>
                  </a:lnTo>
                  <a:lnTo>
                    <a:pt x="827777" y="49759"/>
                  </a:lnTo>
                  <a:lnTo>
                    <a:pt x="884637" y="39622"/>
                  </a:lnTo>
                  <a:lnTo>
                    <a:pt x="942734" y="30571"/>
                  </a:lnTo>
                  <a:lnTo>
                    <a:pt x="1002000" y="22633"/>
                  </a:lnTo>
                  <a:lnTo>
                    <a:pt x="1062370" y="15837"/>
                  </a:lnTo>
                  <a:lnTo>
                    <a:pt x="1123777" y="10212"/>
                  </a:lnTo>
                  <a:lnTo>
                    <a:pt x="1186156" y="5787"/>
                  </a:lnTo>
                  <a:lnTo>
                    <a:pt x="1249439" y="2591"/>
                  </a:lnTo>
                  <a:lnTo>
                    <a:pt x="1313562" y="652"/>
                  </a:lnTo>
                  <a:lnTo>
                    <a:pt x="1378458" y="0"/>
                  </a:lnTo>
                  <a:lnTo>
                    <a:pt x="1443343" y="652"/>
                  </a:lnTo>
                  <a:lnTo>
                    <a:pt x="1507456" y="2591"/>
                  </a:lnTo>
                  <a:lnTo>
                    <a:pt x="1570732" y="5787"/>
                  </a:lnTo>
                  <a:lnTo>
                    <a:pt x="1633104" y="10212"/>
                  </a:lnTo>
                  <a:lnTo>
                    <a:pt x="1694505" y="15837"/>
                  </a:lnTo>
                  <a:lnTo>
                    <a:pt x="1754870" y="22633"/>
                  </a:lnTo>
                  <a:lnTo>
                    <a:pt x="1814133" y="30571"/>
                  </a:lnTo>
                  <a:lnTo>
                    <a:pt x="1872226" y="39622"/>
                  </a:lnTo>
                  <a:lnTo>
                    <a:pt x="1929084" y="49759"/>
                  </a:lnTo>
                  <a:lnTo>
                    <a:pt x="1984641" y="60951"/>
                  </a:lnTo>
                  <a:lnTo>
                    <a:pt x="2038830" y="73170"/>
                  </a:lnTo>
                  <a:lnTo>
                    <a:pt x="2091585" y="86387"/>
                  </a:lnTo>
                  <a:lnTo>
                    <a:pt x="2142841" y="100574"/>
                  </a:lnTo>
                  <a:lnTo>
                    <a:pt x="2192530" y="115702"/>
                  </a:lnTo>
                  <a:lnTo>
                    <a:pt x="2240586" y="131741"/>
                  </a:lnTo>
                  <a:lnTo>
                    <a:pt x="2286944" y="148664"/>
                  </a:lnTo>
                  <a:lnTo>
                    <a:pt x="2331537" y="166441"/>
                  </a:lnTo>
                  <a:lnTo>
                    <a:pt x="2374299" y="185043"/>
                  </a:lnTo>
                  <a:lnTo>
                    <a:pt x="2415163" y="204442"/>
                  </a:lnTo>
                  <a:lnTo>
                    <a:pt x="2454064" y="224610"/>
                  </a:lnTo>
                  <a:lnTo>
                    <a:pt x="2490935" y="245516"/>
                  </a:lnTo>
                  <a:lnTo>
                    <a:pt x="2525710" y="267133"/>
                  </a:lnTo>
                  <a:lnTo>
                    <a:pt x="2558323" y="289431"/>
                  </a:lnTo>
                  <a:lnTo>
                    <a:pt x="2616796" y="335957"/>
                  </a:lnTo>
                  <a:lnTo>
                    <a:pt x="2665827" y="384864"/>
                  </a:lnTo>
                  <a:lnTo>
                    <a:pt x="2704883" y="435922"/>
                  </a:lnTo>
                  <a:lnTo>
                    <a:pt x="2733437" y="488899"/>
                  </a:lnTo>
                  <a:lnTo>
                    <a:pt x="2750958" y="543567"/>
                  </a:lnTo>
                  <a:lnTo>
                    <a:pt x="2756916" y="599693"/>
                  </a:lnTo>
                  <a:lnTo>
                    <a:pt x="2755415" y="627925"/>
                  </a:lnTo>
                  <a:lnTo>
                    <a:pt x="2743609" y="683351"/>
                  </a:lnTo>
                  <a:lnTo>
                    <a:pt x="2720506" y="737202"/>
                  </a:lnTo>
                  <a:lnTo>
                    <a:pt x="2686635" y="789249"/>
                  </a:lnTo>
                  <a:lnTo>
                    <a:pt x="2642525" y="839260"/>
                  </a:lnTo>
                  <a:lnTo>
                    <a:pt x="2588707" y="887005"/>
                  </a:lnTo>
                  <a:lnTo>
                    <a:pt x="2525710" y="932254"/>
                  </a:lnTo>
                  <a:lnTo>
                    <a:pt x="2490935" y="953871"/>
                  </a:lnTo>
                  <a:lnTo>
                    <a:pt x="2454064" y="974777"/>
                  </a:lnTo>
                  <a:lnTo>
                    <a:pt x="2415163" y="994945"/>
                  </a:lnTo>
                  <a:lnTo>
                    <a:pt x="2374299" y="1014344"/>
                  </a:lnTo>
                  <a:lnTo>
                    <a:pt x="2331537" y="1032946"/>
                  </a:lnTo>
                  <a:lnTo>
                    <a:pt x="2286944" y="1050723"/>
                  </a:lnTo>
                  <a:lnTo>
                    <a:pt x="2240586" y="1067646"/>
                  </a:lnTo>
                  <a:lnTo>
                    <a:pt x="2192530" y="1083685"/>
                  </a:lnTo>
                  <a:lnTo>
                    <a:pt x="2142841" y="1098813"/>
                  </a:lnTo>
                  <a:lnTo>
                    <a:pt x="2091585" y="1113000"/>
                  </a:lnTo>
                  <a:lnTo>
                    <a:pt x="2038830" y="1126217"/>
                  </a:lnTo>
                  <a:lnTo>
                    <a:pt x="1984641" y="1138436"/>
                  </a:lnTo>
                  <a:lnTo>
                    <a:pt x="1929084" y="1149628"/>
                  </a:lnTo>
                  <a:lnTo>
                    <a:pt x="1872226" y="1159765"/>
                  </a:lnTo>
                  <a:lnTo>
                    <a:pt x="1814133" y="1168816"/>
                  </a:lnTo>
                  <a:lnTo>
                    <a:pt x="1754870" y="1176754"/>
                  </a:lnTo>
                  <a:lnTo>
                    <a:pt x="1694505" y="1183550"/>
                  </a:lnTo>
                  <a:lnTo>
                    <a:pt x="1633104" y="1189175"/>
                  </a:lnTo>
                  <a:lnTo>
                    <a:pt x="1570732" y="1193600"/>
                  </a:lnTo>
                  <a:lnTo>
                    <a:pt x="1507456" y="1196796"/>
                  </a:lnTo>
                  <a:lnTo>
                    <a:pt x="1443343" y="1198735"/>
                  </a:lnTo>
                  <a:lnTo>
                    <a:pt x="1378458" y="1199387"/>
                  </a:lnTo>
                  <a:lnTo>
                    <a:pt x="1313562" y="1198735"/>
                  </a:lnTo>
                  <a:lnTo>
                    <a:pt x="1249439" y="1196796"/>
                  </a:lnTo>
                  <a:lnTo>
                    <a:pt x="1186156" y="1193600"/>
                  </a:lnTo>
                  <a:lnTo>
                    <a:pt x="1123777" y="1189175"/>
                  </a:lnTo>
                  <a:lnTo>
                    <a:pt x="1062370" y="1183550"/>
                  </a:lnTo>
                  <a:lnTo>
                    <a:pt x="1002000" y="1176754"/>
                  </a:lnTo>
                  <a:lnTo>
                    <a:pt x="942734" y="1168816"/>
                  </a:lnTo>
                  <a:lnTo>
                    <a:pt x="884637" y="1159765"/>
                  </a:lnTo>
                  <a:lnTo>
                    <a:pt x="827777" y="1149628"/>
                  </a:lnTo>
                  <a:lnTo>
                    <a:pt x="772219" y="1138436"/>
                  </a:lnTo>
                  <a:lnTo>
                    <a:pt x="718029" y="1126217"/>
                  </a:lnTo>
                  <a:lnTo>
                    <a:pt x="665273" y="1113000"/>
                  </a:lnTo>
                  <a:lnTo>
                    <a:pt x="614019" y="1098813"/>
                  </a:lnTo>
                  <a:lnTo>
                    <a:pt x="564331" y="1083685"/>
                  </a:lnTo>
                  <a:lnTo>
                    <a:pt x="516276" y="1067646"/>
                  </a:lnTo>
                  <a:lnTo>
                    <a:pt x="469920" y="1050723"/>
                  </a:lnTo>
                  <a:lnTo>
                    <a:pt x="425329" y="1032946"/>
                  </a:lnTo>
                  <a:lnTo>
                    <a:pt x="382570" y="1014344"/>
                  </a:lnTo>
                  <a:lnTo>
                    <a:pt x="341709" y="994945"/>
                  </a:lnTo>
                  <a:lnTo>
                    <a:pt x="302811" y="974777"/>
                  </a:lnTo>
                  <a:lnTo>
                    <a:pt x="265944" y="953871"/>
                  </a:lnTo>
                  <a:lnTo>
                    <a:pt x="231172" y="932254"/>
                  </a:lnTo>
                  <a:lnTo>
                    <a:pt x="198563" y="909956"/>
                  </a:lnTo>
                  <a:lnTo>
                    <a:pt x="140096" y="863430"/>
                  </a:lnTo>
                  <a:lnTo>
                    <a:pt x="91073" y="814523"/>
                  </a:lnTo>
                  <a:lnTo>
                    <a:pt x="52022" y="763465"/>
                  </a:lnTo>
                  <a:lnTo>
                    <a:pt x="23474" y="710488"/>
                  </a:lnTo>
                  <a:lnTo>
                    <a:pt x="5956" y="655820"/>
                  </a:lnTo>
                  <a:lnTo>
                    <a:pt x="0" y="599693"/>
                  </a:lnTo>
                  <a:close/>
                </a:path>
              </a:pathLst>
            </a:custGeom>
            <a:ln w="12700">
              <a:solidFill>
                <a:srgbClr val="25513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58" name="object 18">
            <a:extLst>
              <a:ext uri="{FF2B5EF4-FFF2-40B4-BE49-F238E27FC236}">
                <a16:creationId xmlns:a16="http://schemas.microsoft.com/office/drawing/2014/main" id="{5D157FFD-696A-4120-7647-DBD95AD9D274}"/>
              </a:ext>
            </a:extLst>
          </p:cNvPr>
          <p:cNvGrpSpPr/>
          <p:nvPr/>
        </p:nvGrpSpPr>
        <p:grpSpPr>
          <a:xfrm>
            <a:off x="9111775" y="2697491"/>
            <a:ext cx="3582353" cy="3552825"/>
            <a:chOff x="6150483" y="2206561"/>
            <a:chExt cx="2388235" cy="2368550"/>
          </a:xfrm>
          <a:solidFill>
            <a:srgbClr val="22684A"/>
          </a:solidFill>
        </p:grpSpPr>
        <p:sp>
          <p:nvSpPr>
            <p:cNvPr id="59" name="object 19">
              <a:extLst>
                <a:ext uri="{FF2B5EF4-FFF2-40B4-BE49-F238E27FC236}">
                  <a16:creationId xmlns:a16="http://schemas.microsoft.com/office/drawing/2014/main" id="{D355D535-9E58-C356-1B72-0CB85B4A36A9}"/>
                </a:ext>
              </a:extLst>
            </p:cNvPr>
            <p:cNvSpPr/>
            <p:nvPr/>
          </p:nvSpPr>
          <p:spPr>
            <a:xfrm>
              <a:off x="7418832" y="2211323"/>
              <a:ext cx="1115060" cy="678180"/>
            </a:xfrm>
            <a:custGeom>
              <a:avLst/>
              <a:gdLst/>
              <a:ahLst/>
              <a:cxnLst/>
              <a:rect l="l" t="t" r="r" b="b"/>
              <a:pathLst>
                <a:path w="1115059" h="678180">
                  <a:moveTo>
                    <a:pt x="0" y="677926"/>
                  </a:moveTo>
                  <a:lnTo>
                    <a:pt x="1114678" y="0"/>
                  </a:lnTo>
                </a:path>
              </a:pathLst>
            </a:custGeom>
            <a:grpFill/>
            <a:ln w="9525">
              <a:solidFill>
                <a:srgbClr val="25513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0" name="object 20">
              <a:extLst>
                <a:ext uri="{FF2B5EF4-FFF2-40B4-BE49-F238E27FC236}">
                  <a16:creationId xmlns:a16="http://schemas.microsoft.com/office/drawing/2014/main" id="{7509EA86-6C57-30FB-F6CC-DC4DC7016C65}"/>
                </a:ext>
              </a:extLst>
            </p:cNvPr>
            <p:cNvSpPr/>
            <p:nvPr/>
          </p:nvSpPr>
          <p:spPr>
            <a:xfrm>
              <a:off x="6150483" y="3914394"/>
              <a:ext cx="299720" cy="660400"/>
            </a:xfrm>
            <a:custGeom>
              <a:avLst/>
              <a:gdLst/>
              <a:ahLst/>
              <a:cxnLst/>
              <a:rect l="l" t="t" r="r" b="b"/>
              <a:pathLst>
                <a:path w="299720" h="660400">
                  <a:moveTo>
                    <a:pt x="30479" y="582802"/>
                  </a:moveTo>
                  <a:lnTo>
                    <a:pt x="0" y="652652"/>
                  </a:lnTo>
                  <a:lnTo>
                    <a:pt x="17525" y="660272"/>
                  </a:lnTo>
                  <a:lnTo>
                    <a:pt x="47878" y="590422"/>
                  </a:lnTo>
                  <a:lnTo>
                    <a:pt x="30479" y="582802"/>
                  </a:lnTo>
                  <a:close/>
                </a:path>
                <a:path w="299720" h="660400">
                  <a:moveTo>
                    <a:pt x="83692" y="460501"/>
                  </a:moveTo>
                  <a:lnTo>
                    <a:pt x="53339" y="530351"/>
                  </a:lnTo>
                  <a:lnTo>
                    <a:pt x="70738" y="537971"/>
                  </a:lnTo>
                  <a:lnTo>
                    <a:pt x="101218" y="468121"/>
                  </a:lnTo>
                  <a:lnTo>
                    <a:pt x="83692" y="460501"/>
                  </a:lnTo>
                  <a:close/>
                </a:path>
                <a:path w="299720" h="660400">
                  <a:moveTo>
                    <a:pt x="137032" y="338327"/>
                  </a:moveTo>
                  <a:lnTo>
                    <a:pt x="106552" y="408177"/>
                  </a:lnTo>
                  <a:lnTo>
                    <a:pt x="124078" y="415797"/>
                  </a:lnTo>
                  <a:lnTo>
                    <a:pt x="154431" y="345947"/>
                  </a:lnTo>
                  <a:lnTo>
                    <a:pt x="137032" y="338327"/>
                  </a:lnTo>
                  <a:close/>
                </a:path>
                <a:path w="299720" h="660400">
                  <a:moveTo>
                    <a:pt x="190245" y="216026"/>
                  </a:moveTo>
                  <a:lnTo>
                    <a:pt x="159892" y="285876"/>
                  </a:lnTo>
                  <a:lnTo>
                    <a:pt x="177291" y="293496"/>
                  </a:lnTo>
                  <a:lnTo>
                    <a:pt x="207771" y="223646"/>
                  </a:lnTo>
                  <a:lnTo>
                    <a:pt x="190245" y="216026"/>
                  </a:lnTo>
                  <a:close/>
                </a:path>
                <a:path w="299720" h="660400">
                  <a:moveTo>
                    <a:pt x="243586" y="93852"/>
                  </a:moveTo>
                  <a:lnTo>
                    <a:pt x="213105" y="163702"/>
                  </a:lnTo>
                  <a:lnTo>
                    <a:pt x="230631" y="171322"/>
                  </a:lnTo>
                  <a:lnTo>
                    <a:pt x="260984" y="101472"/>
                  </a:lnTo>
                  <a:lnTo>
                    <a:pt x="243586" y="93852"/>
                  </a:lnTo>
                  <a:close/>
                </a:path>
                <a:path w="299720" h="660400">
                  <a:moveTo>
                    <a:pt x="294766" y="0"/>
                  </a:moveTo>
                  <a:lnTo>
                    <a:pt x="229488" y="54609"/>
                  </a:lnTo>
                  <a:lnTo>
                    <a:pt x="299338" y="85089"/>
                  </a:lnTo>
                  <a:lnTo>
                    <a:pt x="294766" y="0"/>
                  </a:lnTo>
                  <a:close/>
                </a:path>
              </a:pathLst>
            </a:custGeom>
            <a:grpFill/>
            <a:ln>
              <a:solidFill>
                <a:srgbClr val="25513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1" name="object 22">
            <a:extLst>
              <a:ext uri="{FF2B5EF4-FFF2-40B4-BE49-F238E27FC236}">
                <a16:creationId xmlns:a16="http://schemas.microsoft.com/office/drawing/2014/main" id="{DAA74F23-B5CA-7F66-1A94-F6F724B2C13A}"/>
              </a:ext>
            </a:extLst>
          </p:cNvPr>
          <p:cNvSpPr txBox="1"/>
          <p:nvPr/>
        </p:nvSpPr>
        <p:spPr>
          <a:xfrm>
            <a:off x="9470487" y="5754541"/>
            <a:ext cx="1254441" cy="296235"/>
          </a:xfrm>
          <a:prstGeom prst="rect">
            <a:avLst/>
          </a:prstGeom>
          <a:ln>
            <a:solidFill>
              <a:srgbClr val="25513A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>
              <a:spcBef>
                <a:spcPts val="150"/>
              </a:spcBef>
            </a:pPr>
            <a:r>
              <a:rPr b="1" spc="-8" dirty="0">
                <a:solidFill>
                  <a:srgbClr val="22684A"/>
                </a:solidFill>
                <a:latin typeface="Calibri"/>
                <a:cs typeface="Calibri"/>
              </a:rPr>
              <a:t>&lt;&lt;</a:t>
            </a:r>
            <a:r>
              <a:rPr b="1" spc="-53" dirty="0">
                <a:solidFill>
                  <a:srgbClr val="22684A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22684A"/>
                </a:solidFill>
                <a:latin typeface="Calibri"/>
                <a:cs typeface="Calibri"/>
              </a:rPr>
              <a:t>include</a:t>
            </a:r>
            <a:r>
              <a:rPr b="1" spc="-83" dirty="0">
                <a:solidFill>
                  <a:srgbClr val="22684A"/>
                </a:solidFill>
                <a:latin typeface="Calibri"/>
                <a:cs typeface="Calibri"/>
              </a:rPr>
              <a:t> </a:t>
            </a:r>
            <a:r>
              <a:rPr b="1" spc="-8" dirty="0">
                <a:solidFill>
                  <a:srgbClr val="22684A"/>
                </a:solidFill>
                <a:latin typeface="Calibri"/>
                <a:cs typeface="Calibri"/>
              </a:rPr>
              <a:t>&gt;&gt;</a:t>
            </a:r>
            <a:endParaRPr b="1" dirty="0">
              <a:solidFill>
                <a:srgbClr val="22684A"/>
              </a:solidFill>
              <a:latin typeface="Calibri"/>
              <a:cs typeface="Calibri"/>
            </a:endParaRPr>
          </a:p>
        </p:txBody>
      </p:sp>
      <p:sp>
        <p:nvSpPr>
          <p:cNvPr id="62" name="object 16">
            <a:extLst>
              <a:ext uri="{FF2B5EF4-FFF2-40B4-BE49-F238E27FC236}">
                <a16:creationId xmlns:a16="http://schemas.microsoft.com/office/drawing/2014/main" id="{2ADD81CC-AD8F-9B76-01D7-62F400D58501}"/>
              </a:ext>
            </a:extLst>
          </p:cNvPr>
          <p:cNvSpPr/>
          <p:nvPr/>
        </p:nvSpPr>
        <p:spPr>
          <a:xfrm>
            <a:off x="7437873" y="6216159"/>
            <a:ext cx="3573780" cy="1266825"/>
          </a:xfrm>
          <a:custGeom>
            <a:avLst/>
            <a:gdLst/>
            <a:ahLst/>
            <a:cxnLst/>
            <a:rect l="l" t="t" r="r" b="b"/>
            <a:pathLst>
              <a:path w="2382520" h="844550">
                <a:moveTo>
                  <a:pt x="0" y="422148"/>
                </a:moveTo>
                <a:lnTo>
                  <a:pt x="7475" y="374583"/>
                </a:lnTo>
                <a:lnTo>
                  <a:pt x="29363" y="328565"/>
                </a:lnTo>
                <a:lnTo>
                  <a:pt x="64861" y="284378"/>
                </a:lnTo>
                <a:lnTo>
                  <a:pt x="113163" y="242307"/>
                </a:lnTo>
                <a:lnTo>
                  <a:pt x="173465" y="202637"/>
                </a:lnTo>
                <a:lnTo>
                  <a:pt x="207865" y="183791"/>
                </a:lnTo>
                <a:lnTo>
                  <a:pt x="244963" y="165653"/>
                </a:lnTo>
                <a:lnTo>
                  <a:pt x="284659" y="148257"/>
                </a:lnTo>
                <a:lnTo>
                  <a:pt x="326851" y="131640"/>
                </a:lnTo>
                <a:lnTo>
                  <a:pt x="371441" y="115836"/>
                </a:lnTo>
                <a:lnTo>
                  <a:pt x="418326" y="100882"/>
                </a:lnTo>
                <a:lnTo>
                  <a:pt x="467406" y="86814"/>
                </a:lnTo>
                <a:lnTo>
                  <a:pt x="518582" y="73666"/>
                </a:lnTo>
                <a:lnTo>
                  <a:pt x="571751" y="61474"/>
                </a:lnTo>
                <a:lnTo>
                  <a:pt x="626815" y="50275"/>
                </a:lnTo>
                <a:lnTo>
                  <a:pt x="683671" y="40103"/>
                </a:lnTo>
                <a:lnTo>
                  <a:pt x="742220" y="30995"/>
                </a:lnTo>
                <a:lnTo>
                  <a:pt x="802361" y="22985"/>
                </a:lnTo>
                <a:lnTo>
                  <a:pt x="863993" y="16110"/>
                </a:lnTo>
                <a:lnTo>
                  <a:pt x="927016" y="10405"/>
                </a:lnTo>
                <a:lnTo>
                  <a:pt x="991330" y="5906"/>
                </a:lnTo>
                <a:lnTo>
                  <a:pt x="1056833" y="2648"/>
                </a:lnTo>
                <a:lnTo>
                  <a:pt x="1123425" y="668"/>
                </a:lnTo>
                <a:lnTo>
                  <a:pt x="1191006" y="0"/>
                </a:lnTo>
                <a:lnTo>
                  <a:pt x="1258586" y="668"/>
                </a:lnTo>
                <a:lnTo>
                  <a:pt x="1325178" y="2648"/>
                </a:lnTo>
                <a:lnTo>
                  <a:pt x="1390681" y="5906"/>
                </a:lnTo>
                <a:lnTo>
                  <a:pt x="1454995" y="10405"/>
                </a:lnTo>
                <a:lnTo>
                  <a:pt x="1518018" y="16110"/>
                </a:lnTo>
                <a:lnTo>
                  <a:pt x="1579650" y="22985"/>
                </a:lnTo>
                <a:lnTo>
                  <a:pt x="1639791" y="30995"/>
                </a:lnTo>
                <a:lnTo>
                  <a:pt x="1698340" y="40103"/>
                </a:lnTo>
                <a:lnTo>
                  <a:pt x="1755196" y="50275"/>
                </a:lnTo>
                <a:lnTo>
                  <a:pt x="1810260" y="61474"/>
                </a:lnTo>
                <a:lnTo>
                  <a:pt x="1863429" y="73666"/>
                </a:lnTo>
                <a:lnTo>
                  <a:pt x="1914605" y="86814"/>
                </a:lnTo>
                <a:lnTo>
                  <a:pt x="1963685" y="100882"/>
                </a:lnTo>
                <a:lnTo>
                  <a:pt x="2010570" y="115836"/>
                </a:lnTo>
                <a:lnTo>
                  <a:pt x="2055160" y="131640"/>
                </a:lnTo>
                <a:lnTo>
                  <a:pt x="2097352" y="148257"/>
                </a:lnTo>
                <a:lnTo>
                  <a:pt x="2137048" y="165653"/>
                </a:lnTo>
                <a:lnTo>
                  <a:pt x="2174146" y="183791"/>
                </a:lnTo>
                <a:lnTo>
                  <a:pt x="2208546" y="202637"/>
                </a:lnTo>
                <a:lnTo>
                  <a:pt x="2268848" y="242307"/>
                </a:lnTo>
                <a:lnTo>
                  <a:pt x="2317150" y="284378"/>
                </a:lnTo>
                <a:lnTo>
                  <a:pt x="2352648" y="328565"/>
                </a:lnTo>
                <a:lnTo>
                  <a:pt x="2374536" y="374583"/>
                </a:lnTo>
                <a:lnTo>
                  <a:pt x="2382012" y="422148"/>
                </a:lnTo>
                <a:lnTo>
                  <a:pt x="2380126" y="446105"/>
                </a:lnTo>
                <a:lnTo>
                  <a:pt x="2365344" y="492932"/>
                </a:lnTo>
                <a:lnTo>
                  <a:pt x="2336550" y="538070"/>
                </a:lnTo>
                <a:lnTo>
                  <a:pt x="2294549" y="581235"/>
                </a:lnTo>
                <a:lnTo>
                  <a:pt x="2240146" y="622141"/>
                </a:lnTo>
                <a:lnTo>
                  <a:pt x="2174146" y="660504"/>
                </a:lnTo>
                <a:lnTo>
                  <a:pt x="2137048" y="678642"/>
                </a:lnTo>
                <a:lnTo>
                  <a:pt x="2097352" y="696038"/>
                </a:lnTo>
                <a:lnTo>
                  <a:pt x="2055160" y="712655"/>
                </a:lnTo>
                <a:lnTo>
                  <a:pt x="2010570" y="728459"/>
                </a:lnTo>
                <a:lnTo>
                  <a:pt x="1963685" y="743413"/>
                </a:lnTo>
                <a:lnTo>
                  <a:pt x="1914605" y="757481"/>
                </a:lnTo>
                <a:lnTo>
                  <a:pt x="1863429" y="770629"/>
                </a:lnTo>
                <a:lnTo>
                  <a:pt x="1810260" y="782821"/>
                </a:lnTo>
                <a:lnTo>
                  <a:pt x="1755196" y="794020"/>
                </a:lnTo>
                <a:lnTo>
                  <a:pt x="1698340" y="804192"/>
                </a:lnTo>
                <a:lnTo>
                  <a:pt x="1639791" y="813300"/>
                </a:lnTo>
                <a:lnTo>
                  <a:pt x="1579650" y="821310"/>
                </a:lnTo>
                <a:lnTo>
                  <a:pt x="1518018" y="828185"/>
                </a:lnTo>
                <a:lnTo>
                  <a:pt x="1454995" y="833890"/>
                </a:lnTo>
                <a:lnTo>
                  <a:pt x="1390681" y="838389"/>
                </a:lnTo>
                <a:lnTo>
                  <a:pt x="1325178" y="841647"/>
                </a:lnTo>
                <a:lnTo>
                  <a:pt x="1258586" y="843627"/>
                </a:lnTo>
                <a:lnTo>
                  <a:pt x="1191006" y="844296"/>
                </a:lnTo>
                <a:lnTo>
                  <a:pt x="1123425" y="843627"/>
                </a:lnTo>
                <a:lnTo>
                  <a:pt x="1056833" y="841647"/>
                </a:lnTo>
                <a:lnTo>
                  <a:pt x="991330" y="838389"/>
                </a:lnTo>
                <a:lnTo>
                  <a:pt x="927016" y="833890"/>
                </a:lnTo>
                <a:lnTo>
                  <a:pt x="863993" y="828185"/>
                </a:lnTo>
                <a:lnTo>
                  <a:pt x="802361" y="821310"/>
                </a:lnTo>
                <a:lnTo>
                  <a:pt x="742220" y="813300"/>
                </a:lnTo>
                <a:lnTo>
                  <a:pt x="683671" y="804192"/>
                </a:lnTo>
                <a:lnTo>
                  <a:pt x="626815" y="794020"/>
                </a:lnTo>
                <a:lnTo>
                  <a:pt x="571751" y="782821"/>
                </a:lnTo>
                <a:lnTo>
                  <a:pt x="518582" y="770629"/>
                </a:lnTo>
                <a:lnTo>
                  <a:pt x="467406" y="757481"/>
                </a:lnTo>
                <a:lnTo>
                  <a:pt x="418326" y="743413"/>
                </a:lnTo>
                <a:lnTo>
                  <a:pt x="371441" y="728459"/>
                </a:lnTo>
                <a:lnTo>
                  <a:pt x="326851" y="712655"/>
                </a:lnTo>
                <a:lnTo>
                  <a:pt x="284659" y="696038"/>
                </a:lnTo>
                <a:lnTo>
                  <a:pt x="244963" y="678642"/>
                </a:lnTo>
                <a:lnTo>
                  <a:pt x="207865" y="660504"/>
                </a:lnTo>
                <a:lnTo>
                  <a:pt x="173465" y="641658"/>
                </a:lnTo>
                <a:lnTo>
                  <a:pt x="113163" y="601988"/>
                </a:lnTo>
                <a:lnTo>
                  <a:pt x="64861" y="559917"/>
                </a:lnTo>
                <a:lnTo>
                  <a:pt x="29363" y="515730"/>
                </a:lnTo>
                <a:lnTo>
                  <a:pt x="7475" y="469712"/>
                </a:lnTo>
                <a:lnTo>
                  <a:pt x="0" y="422148"/>
                </a:lnTo>
                <a:close/>
              </a:path>
            </a:pathLst>
          </a:custGeom>
          <a:solidFill>
            <a:srgbClr val="22684A"/>
          </a:solidFill>
          <a:ln w="12700">
            <a:solidFill>
              <a:srgbClr val="25513A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grpSp>
        <p:nvGrpSpPr>
          <p:cNvPr id="63" name="object 23">
            <a:extLst>
              <a:ext uri="{FF2B5EF4-FFF2-40B4-BE49-F238E27FC236}">
                <a16:creationId xmlns:a16="http://schemas.microsoft.com/office/drawing/2014/main" id="{6B02E56B-FFF9-A938-38FA-C9F01FC91581}"/>
              </a:ext>
            </a:extLst>
          </p:cNvPr>
          <p:cNvGrpSpPr/>
          <p:nvPr/>
        </p:nvGrpSpPr>
        <p:grpSpPr>
          <a:xfrm>
            <a:off x="10980319" y="2207415"/>
            <a:ext cx="3219450" cy="5749290"/>
            <a:chOff x="7343965" y="1892807"/>
            <a:chExt cx="2146300" cy="3832860"/>
          </a:xfrm>
        </p:grpSpPr>
        <p:sp>
          <p:nvSpPr>
            <p:cNvPr id="64" name="object 24">
              <a:extLst>
                <a:ext uri="{FF2B5EF4-FFF2-40B4-BE49-F238E27FC236}">
                  <a16:creationId xmlns:a16="http://schemas.microsoft.com/office/drawing/2014/main" id="{5C8FAF9D-46EB-A0E2-914D-A49E7994BB07}"/>
                </a:ext>
              </a:extLst>
            </p:cNvPr>
            <p:cNvSpPr/>
            <p:nvPr/>
          </p:nvSpPr>
          <p:spPr>
            <a:xfrm>
              <a:off x="9230487" y="2722625"/>
              <a:ext cx="245110" cy="980440"/>
            </a:xfrm>
            <a:custGeom>
              <a:avLst/>
              <a:gdLst/>
              <a:ahLst/>
              <a:cxnLst/>
              <a:rect l="l" t="t" r="r" b="b"/>
              <a:pathLst>
                <a:path w="245109" h="980439">
                  <a:moveTo>
                    <a:pt x="244983" y="0"/>
                  </a:moveTo>
                  <a:lnTo>
                    <a:pt x="0" y="244983"/>
                  </a:lnTo>
                  <a:lnTo>
                    <a:pt x="0" y="979932"/>
                  </a:lnTo>
                  <a:lnTo>
                    <a:pt x="244983" y="734949"/>
                  </a:lnTo>
                  <a:lnTo>
                    <a:pt x="244983" y="0"/>
                  </a:lnTo>
                  <a:close/>
                </a:path>
              </a:pathLst>
            </a:custGeom>
            <a:solidFill>
              <a:srgbClr val="CDCDCD"/>
            </a:solidFill>
            <a:ln>
              <a:solidFill>
                <a:srgbClr val="25513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5" name="object 25">
              <a:extLst>
                <a:ext uri="{FF2B5EF4-FFF2-40B4-BE49-F238E27FC236}">
                  <a16:creationId xmlns:a16="http://schemas.microsoft.com/office/drawing/2014/main" id="{9D4B363A-2B7F-4D09-A2CF-5D137644B6E5}"/>
                </a:ext>
              </a:extLst>
            </p:cNvPr>
            <p:cNvSpPr/>
            <p:nvPr/>
          </p:nvSpPr>
          <p:spPr>
            <a:xfrm>
              <a:off x="8489442" y="2722625"/>
              <a:ext cx="986155" cy="245110"/>
            </a:xfrm>
            <a:custGeom>
              <a:avLst/>
              <a:gdLst/>
              <a:ahLst/>
              <a:cxnLst/>
              <a:rect l="l" t="t" r="r" b="b"/>
              <a:pathLst>
                <a:path w="986154" h="245110">
                  <a:moveTo>
                    <a:pt x="986027" y="0"/>
                  </a:moveTo>
                  <a:lnTo>
                    <a:pt x="244982" y="0"/>
                  </a:lnTo>
                  <a:lnTo>
                    <a:pt x="0" y="244983"/>
                  </a:lnTo>
                  <a:lnTo>
                    <a:pt x="741044" y="244983"/>
                  </a:lnTo>
                  <a:lnTo>
                    <a:pt x="986027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25513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6" name="object 26">
              <a:extLst>
                <a:ext uri="{FF2B5EF4-FFF2-40B4-BE49-F238E27FC236}">
                  <a16:creationId xmlns:a16="http://schemas.microsoft.com/office/drawing/2014/main" id="{35982646-5B3A-017C-7392-269774098E38}"/>
                </a:ext>
              </a:extLst>
            </p:cNvPr>
            <p:cNvSpPr/>
            <p:nvPr/>
          </p:nvSpPr>
          <p:spPr>
            <a:xfrm>
              <a:off x="8489442" y="2722625"/>
              <a:ext cx="986155" cy="980440"/>
            </a:xfrm>
            <a:custGeom>
              <a:avLst/>
              <a:gdLst/>
              <a:ahLst/>
              <a:cxnLst/>
              <a:rect l="l" t="t" r="r" b="b"/>
              <a:pathLst>
                <a:path w="986154" h="980439">
                  <a:moveTo>
                    <a:pt x="0" y="244983"/>
                  </a:moveTo>
                  <a:lnTo>
                    <a:pt x="244982" y="0"/>
                  </a:lnTo>
                  <a:lnTo>
                    <a:pt x="986027" y="0"/>
                  </a:lnTo>
                  <a:lnTo>
                    <a:pt x="986027" y="734949"/>
                  </a:lnTo>
                  <a:lnTo>
                    <a:pt x="741044" y="979932"/>
                  </a:lnTo>
                  <a:lnTo>
                    <a:pt x="0" y="979932"/>
                  </a:lnTo>
                  <a:lnTo>
                    <a:pt x="0" y="244983"/>
                  </a:lnTo>
                  <a:close/>
                </a:path>
                <a:path w="986154" h="980439">
                  <a:moveTo>
                    <a:pt x="0" y="244983"/>
                  </a:moveTo>
                  <a:lnTo>
                    <a:pt x="741044" y="244983"/>
                  </a:lnTo>
                  <a:lnTo>
                    <a:pt x="986027" y="0"/>
                  </a:lnTo>
                </a:path>
                <a:path w="986154" h="980439">
                  <a:moveTo>
                    <a:pt x="741044" y="244983"/>
                  </a:moveTo>
                  <a:lnTo>
                    <a:pt x="741044" y="979932"/>
                  </a:lnTo>
                </a:path>
              </a:pathLst>
            </a:custGeom>
            <a:ln w="28575">
              <a:solidFill>
                <a:srgbClr val="25513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7" name="object 27">
              <a:extLst>
                <a:ext uri="{FF2B5EF4-FFF2-40B4-BE49-F238E27FC236}">
                  <a16:creationId xmlns:a16="http://schemas.microsoft.com/office/drawing/2014/main" id="{79941027-ECFB-78C8-FB11-E787CB1DE266}"/>
                </a:ext>
              </a:extLst>
            </p:cNvPr>
            <p:cNvSpPr/>
            <p:nvPr/>
          </p:nvSpPr>
          <p:spPr>
            <a:xfrm>
              <a:off x="9234678" y="3803141"/>
              <a:ext cx="226060" cy="902335"/>
            </a:xfrm>
            <a:custGeom>
              <a:avLst/>
              <a:gdLst/>
              <a:ahLst/>
              <a:cxnLst/>
              <a:rect l="l" t="t" r="r" b="b"/>
              <a:pathLst>
                <a:path w="226059" h="902335">
                  <a:moveTo>
                    <a:pt x="225551" y="0"/>
                  </a:moveTo>
                  <a:lnTo>
                    <a:pt x="0" y="225551"/>
                  </a:lnTo>
                  <a:lnTo>
                    <a:pt x="0" y="902207"/>
                  </a:lnTo>
                  <a:lnTo>
                    <a:pt x="225551" y="676655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CDCDCD"/>
            </a:solidFill>
            <a:ln>
              <a:solidFill>
                <a:srgbClr val="25513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8" name="object 28">
              <a:extLst>
                <a:ext uri="{FF2B5EF4-FFF2-40B4-BE49-F238E27FC236}">
                  <a16:creationId xmlns:a16="http://schemas.microsoft.com/office/drawing/2014/main" id="{19C8B211-5FB6-96BC-C901-DAF2648FED5E}"/>
                </a:ext>
              </a:extLst>
            </p:cNvPr>
            <p:cNvSpPr/>
            <p:nvPr/>
          </p:nvSpPr>
          <p:spPr>
            <a:xfrm>
              <a:off x="8489442" y="3803141"/>
              <a:ext cx="970915" cy="226060"/>
            </a:xfrm>
            <a:custGeom>
              <a:avLst/>
              <a:gdLst/>
              <a:ahLst/>
              <a:cxnLst/>
              <a:rect l="l" t="t" r="r" b="b"/>
              <a:pathLst>
                <a:path w="970915" h="226060">
                  <a:moveTo>
                    <a:pt x="970787" y="0"/>
                  </a:moveTo>
                  <a:lnTo>
                    <a:pt x="225551" y="0"/>
                  </a:lnTo>
                  <a:lnTo>
                    <a:pt x="0" y="225551"/>
                  </a:lnTo>
                  <a:lnTo>
                    <a:pt x="745235" y="225551"/>
                  </a:lnTo>
                  <a:lnTo>
                    <a:pt x="970787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25513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9" name="object 29">
              <a:extLst>
                <a:ext uri="{FF2B5EF4-FFF2-40B4-BE49-F238E27FC236}">
                  <a16:creationId xmlns:a16="http://schemas.microsoft.com/office/drawing/2014/main" id="{7A4D167C-C87C-1D24-3104-B7030291FBD3}"/>
                </a:ext>
              </a:extLst>
            </p:cNvPr>
            <p:cNvSpPr/>
            <p:nvPr/>
          </p:nvSpPr>
          <p:spPr>
            <a:xfrm>
              <a:off x="8489442" y="3803141"/>
              <a:ext cx="970915" cy="902335"/>
            </a:xfrm>
            <a:custGeom>
              <a:avLst/>
              <a:gdLst/>
              <a:ahLst/>
              <a:cxnLst/>
              <a:rect l="l" t="t" r="r" b="b"/>
              <a:pathLst>
                <a:path w="970915" h="902335">
                  <a:moveTo>
                    <a:pt x="0" y="225551"/>
                  </a:moveTo>
                  <a:lnTo>
                    <a:pt x="225551" y="0"/>
                  </a:lnTo>
                  <a:lnTo>
                    <a:pt x="970787" y="0"/>
                  </a:lnTo>
                  <a:lnTo>
                    <a:pt x="970787" y="676655"/>
                  </a:lnTo>
                  <a:lnTo>
                    <a:pt x="745235" y="902207"/>
                  </a:lnTo>
                  <a:lnTo>
                    <a:pt x="0" y="902207"/>
                  </a:lnTo>
                  <a:lnTo>
                    <a:pt x="0" y="225551"/>
                  </a:lnTo>
                  <a:close/>
                </a:path>
                <a:path w="970915" h="902335">
                  <a:moveTo>
                    <a:pt x="0" y="225551"/>
                  </a:moveTo>
                  <a:lnTo>
                    <a:pt x="745235" y="225551"/>
                  </a:lnTo>
                  <a:lnTo>
                    <a:pt x="970787" y="0"/>
                  </a:lnTo>
                </a:path>
                <a:path w="970915" h="902335">
                  <a:moveTo>
                    <a:pt x="745235" y="225551"/>
                  </a:moveTo>
                  <a:lnTo>
                    <a:pt x="745235" y="902207"/>
                  </a:lnTo>
                </a:path>
              </a:pathLst>
            </a:custGeom>
            <a:ln w="28575">
              <a:solidFill>
                <a:srgbClr val="25513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0" name="object 30">
              <a:extLst>
                <a:ext uri="{FF2B5EF4-FFF2-40B4-BE49-F238E27FC236}">
                  <a16:creationId xmlns:a16="http://schemas.microsoft.com/office/drawing/2014/main" id="{E9243D18-AA5F-9389-7FE5-89D4E3EE3FF2}"/>
                </a:ext>
              </a:extLst>
            </p:cNvPr>
            <p:cNvSpPr/>
            <p:nvPr/>
          </p:nvSpPr>
          <p:spPr>
            <a:xfrm>
              <a:off x="7348728" y="3334511"/>
              <a:ext cx="1139190" cy="1657985"/>
            </a:xfrm>
            <a:custGeom>
              <a:avLst/>
              <a:gdLst/>
              <a:ahLst/>
              <a:cxnLst/>
              <a:rect l="l" t="t" r="r" b="b"/>
              <a:pathLst>
                <a:path w="1139190" h="1657985">
                  <a:moveTo>
                    <a:pt x="1138808" y="0"/>
                  </a:moveTo>
                  <a:lnTo>
                    <a:pt x="0" y="1657731"/>
                  </a:lnTo>
                </a:path>
              </a:pathLst>
            </a:custGeom>
            <a:ln w="9525">
              <a:solidFill>
                <a:srgbClr val="25513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1" name="object 31">
              <a:extLst>
                <a:ext uri="{FF2B5EF4-FFF2-40B4-BE49-F238E27FC236}">
                  <a16:creationId xmlns:a16="http://schemas.microsoft.com/office/drawing/2014/main" id="{64E0AA92-CB69-CBE1-EA36-442A1CBD3EFF}"/>
                </a:ext>
              </a:extLst>
            </p:cNvPr>
            <p:cNvSpPr/>
            <p:nvPr/>
          </p:nvSpPr>
          <p:spPr>
            <a:xfrm>
              <a:off x="9172956" y="4807457"/>
              <a:ext cx="222250" cy="904240"/>
            </a:xfrm>
            <a:custGeom>
              <a:avLst/>
              <a:gdLst/>
              <a:ahLst/>
              <a:cxnLst/>
              <a:rect l="l" t="t" r="r" b="b"/>
              <a:pathLst>
                <a:path w="222250" h="904239">
                  <a:moveTo>
                    <a:pt x="221742" y="0"/>
                  </a:moveTo>
                  <a:lnTo>
                    <a:pt x="0" y="221742"/>
                  </a:lnTo>
                  <a:lnTo>
                    <a:pt x="0" y="903732"/>
                  </a:lnTo>
                  <a:lnTo>
                    <a:pt x="221742" y="681990"/>
                  </a:lnTo>
                  <a:lnTo>
                    <a:pt x="221742" y="0"/>
                  </a:lnTo>
                  <a:close/>
                </a:path>
              </a:pathLst>
            </a:custGeom>
            <a:solidFill>
              <a:srgbClr val="CDCDCD"/>
            </a:solidFill>
            <a:ln>
              <a:solidFill>
                <a:srgbClr val="25513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2" name="object 32">
              <a:extLst>
                <a:ext uri="{FF2B5EF4-FFF2-40B4-BE49-F238E27FC236}">
                  <a16:creationId xmlns:a16="http://schemas.microsoft.com/office/drawing/2014/main" id="{4FE68734-4817-74F9-C586-12E1F9666B75}"/>
                </a:ext>
              </a:extLst>
            </p:cNvPr>
            <p:cNvSpPr/>
            <p:nvPr/>
          </p:nvSpPr>
          <p:spPr>
            <a:xfrm>
              <a:off x="8507730" y="4807457"/>
              <a:ext cx="887094" cy="222250"/>
            </a:xfrm>
            <a:custGeom>
              <a:avLst/>
              <a:gdLst/>
              <a:ahLst/>
              <a:cxnLst/>
              <a:rect l="l" t="t" r="r" b="b"/>
              <a:pathLst>
                <a:path w="887095" h="222250">
                  <a:moveTo>
                    <a:pt x="886968" y="0"/>
                  </a:moveTo>
                  <a:lnTo>
                    <a:pt x="221742" y="0"/>
                  </a:lnTo>
                  <a:lnTo>
                    <a:pt x="0" y="221742"/>
                  </a:lnTo>
                  <a:lnTo>
                    <a:pt x="665226" y="221742"/>
                  </a:lnTo>
                  <a:lnTo>
                    <a:pt x="886968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25513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3" name="object 33">
              <a:extLst>
                <a:ext uri="{FF2B5EF4-FFF2-40B4-BE49-F238E27FC236}">
                  <a16:creationId xmlns:a16="http://schemas.microsoft.com/office/drawing/2014/main" id="{9FB56274-08E1-7A59-7AF3-427DB5E8B446}"/>
                </a:ext>
              </a:extLst>
            </p:cNvPr>
            <p:cNvSpPr/>
            <p:nvPr/>
          </p:nvSpPr>
          <p:spPr>
            <a:xfrm>
              <a:off x="8507730" y="4807457"/>
              <a:ext cx="887094" cy="904240"/>
            </a:xfrm>
            <a:custGeom>
              <a:avLst/>
              <a:gdLst/>
              <a:ahLst/>
              <a:cxnLst/>
              <a:rect l="l" t="t" r="r" b="b"/>
              <a:pathLst>
                <a:path w="887095" h="904239">
                  <a:moveTo>
                    <a:pt x="0" y="221742"/>
                  </a:moveTo>
                  <a:lnTo>
                    <a:pt x="221742" y="0"/>
                  </a:lnTo>
                  <a:lnTo>
                    <a:pt x="886968" y="0"/>
                  </a:lnTo>
                  <a:lnTo>
                    <a:pt x="886968" y="681990"/>
                  </a:lnTo>
                  <a:lnTo>
                    <a:pt x="665226" y="903732"/>
                  </a:lnTo>
                  <a:lnTo>
                    <a:pt x="0" y="903732"/>
                  </a:lnTo>
                  <a:lnTo>
                    <a:pt x="0" y="221742"/>
                  </a:lnTo>
                  <a:close/>
                </a:path>
                <a:path w="887095" h="904239">
                  <a:moveTo>
                    <a:pt x="0" y="221742"/>
                  </a:moveTo>
                  <a:lnTo>
                    <a:pt x="665226" y="221742"/>
                  </a:lnTo>
                  <a:lnTo>
                    <a:pt x="886968" y="0"/>
                  </a:lnTo>
                </a:path>
                <a:path w="887095" h="904239">
                  <a:moveTo>
                    <a:pt x="665226" y="221742"/>
                  </a:moveTo>
                  <a:lnTo>
                    <a:pt x="665226" y="903732"/>
                  </a:lnTo>
                </a:path>
              </a:pathLst>
            </a:custGeom>
            <a:ln w="28575">
              <a:solidFill>
                <a:srgbClr val="25513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4" name="object 34">
              <a:extLst>
                <a:ext uri="{FF2B5EF4-FFF2-40B4-BE49-F238E27FC236}">
                  <a16:creationId xmlns:a16="http://schemas.microsoft.com/office/drawing/2014/main" id="{2113F8AD-7B79-3642-269D-820FA2E953E2}"/>
                </a:ext>
              </a:extLst>
            </p:cNvPr>
            <p:cNvSpPr/>
            <p:nvPr/>
          </p:nvSpPr>
          <p:spPr>
            <a:xfrm>
              <a:off x="7348728" y="4366259"/>
              <a:ext cx="1158240" cy="1003300"/>
            </a:xfrm>
            <a:custGeom>
              <a:avLst/>
              <a:gdLst/>
              <a:ahLst/>
              <a:cxnLst/>
              <a:rect l="l" t="t" r="r" b="b"/>
              <a:pathLst>
                <a:path w="1158240" h="1003300">
                  <a:moveTo>
                    <a:pt x="0" y="626744"/>
                  </a:moveTo>
                  <a:lnTo>
                    <a:pt x="1138808" y="0"/>
                  </a:lnTo>
                </a:path>
                <a:path w="1158240" h="1003300">
                  <a:moveTo>
                    <a:pt x="0" y="626363"/>
                  </a:moveTo>
                  <a:lnTo>
                    <a:pt x="1157858" y="1003045"/>
                  </a:lnTo>
                </a:path>
              </a:pathLst>
            </a:custGeom>
            <a:ln w="9525">
              <a:solidFill>
                <a:srgbClr val="25513A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pic>
          <p:nvPicPr>
            <p:cNvPr id="75" name="object 35">
              <a:extLst>
                <a:ext uri="{FF2B5EF4-FFF2-40B4-BE49-F238E27FC236}">
                  <a16:creationId xmlns:a16="http://schemas.microsoft.com/office/drawing/2014/main" id="{E34EC313-EC74-F21C-B5FC-012FFB4A4B8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2976" y="4070603"/>
              <a:ext cx="459526" cy="562356"/>
            </a:xfrm>
            <a:prstGeom prst="rect">
              <a:avLst/>
            </a:prstGeom>
            <a:ln>
              <a:solidFill>
                <a:srgbClr val="25513A"/>
              </a:solidFill>
            </a:ln>
          </p:spPr>
        </p:pic>
        <p:pic>
          <p:nvPicPr>
            <p:cNvPr id="76" name="object 36">
              <a:extLst>
                <a:ext uri="{FF2B5EF4-FFF2-40B4-BE49-F238E27FC236}">
                  <a16:creationId xmlns:a16="http://schemas.microsoft.com/office/drawing/2014/main" id="{1D2DA6CC-E34C-ED8E-0F31-F295C048FE3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2572" y="3157916"/>
              <a:ext cx="183757" cy="421782"/>
            </a:xfrm>
            <a:prstGeom prst="rect">
              <a:avLst/>
            </a:prstGeom>
            <a:ln>
              <a:solidFill>
                <a:srgbClr val="25513A"/>
              </a:solidFill>
            </a:ln>
          </p:spPr>
        </p:pic>
        <p:pic>
          <p:nvPicPr>
            <p:cNvPr id="77" name="object 37">
              <a:extLst>
                <a:ext uri="{FF2B5EF4-FFF2-40B4-BE49-F238E27FC236}">
                  <a16:creationId xmlns:a16="http://schemas.microsoft.com/office/drawing/2014/main" id="{F1411C03-5068-B9B0-DE5D-298A14679AA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57055" y="1892807"/>
              <a:ext cx="451189" cy="658368"/>
            </a:xfrm>
            <a:prstGeom prst="rect">
              <a:avLst/>
            </a:prstGeom>
            <a:ln>
              <a:solidFill>
                <a:srgbClr val="25513A"/>
              </a:solidFill>
            </a:ln>
          </p:spPr>
        </p:pic>
        <p:pic>
          <p:nvPicPr>
            <p:cNvPr id="78" name="object 38">
              <a:extLst>
                <a:ext uri="{FF2B5EF4-FFF2-40B4-BE49-F238E27FC236}">
                  <a16:creationId xmlns:a16="http://schemas.microsoft.com/office/drawing/2014/main" id="{B5F6DE05-ECE9-6283-E114-6CFC949932D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0496" y="5070347"/>
              <a:ext cx="598931" cy="597407"/>
            </a:xfrm>
            <a:prstGeom prst="rect">
              <a:avLst/>
            </a:prstGeom>
            <a:ln>
              <a:solidFill>
                <a:srgbClr val="25513A"/>
              </a:solidFill>
            </a:ln>
          </p:spPr>
        </p:pic>
      </p:grpSp>
      <p:sp>
        <p:nvSpPr>
          <p:cNvPr id="79" name="object 13">
            <a:extLst>
              <a:ext uri="{FF2B5EF4-FFF2-40B4-BE49-F238E27FC236}">
                <a16:creationId xmlns:a16="http://schemas.microsoft.com/office/drawing/2014/main" id="{7ECAAE02-AF6B-60FB-F062-7722D6A5A91F}"/>
              </a:ext>
            </a:extLst>
          </p:cNvPr>
          <p:cNvSpPr txBox="1"/>
          <p:nvPr/>
        </p:nvSpPr>
        <p:spPr>
          <a:xfrm>
            <a:off x="8389903" y="3624494"/>
            <a:ext cx="2581275" cy="1369540"/>
          </a:xfrm>
          <a:prstGeom prst="rect">
            <a:avLst/>
          </a:prstGeom>
          <a:ln>
            <a:noFill/>
          </a:ln>
        </p:spPr>
        <p:txBody>
          <a:bodyPr vert="horz" wrap="square" lIns="0" tIns="54291" rIns="0" bIns="0" rtlCol="0">
            <a:spAutoFit/>
          </a:bodyPr>
          <a:lstStyle/>
          <a:p>
            <a:pPr marL="38100" marR="45720" algn="ctr">
              <a:lnSpc>
                <a:spcPct val="89400"/>
              </a:lnSpc>
              <a:spcBef>
                <a:spcPts val="426"/>
              </a:spcBef>
            </a:pPr>
            <a:r>
              <a:rPr sz="2400" spc="-23" dirty="0">
                <a:solidFill>
                  <a:srgbClr val="DF8D5B"/>
                </a:solidFill>
                <a:latin typeface="Calibri"/>
                <a:cs typeface="Calibri"/>
              </a:rPr>
              <a:t>Permettre</a:t>
            </a:r>
            <a:r>
              <a:rPr sz="2400" dirty="0">
                <a:solidFill>
                  <a:srgbClr val="DF8D5B"/>
                </a:solidFill>
                <a:latin typeface="Calibri"/>
                <a:cs typeface="Calibri"/>
              </a:rPr>
              <a:t> </a:t>
            </a:r>
            <a:r>
              <a:rPr sz="2400" spc="-23" dirty="0" err="1">
                <a:solidFill>
                  <a:srgbClr val="DF8D5B"/>
                </a:solidFill>
                <a:latin typeface="Calibri"/>
                <a:cs typeface="Calibri"/>
              </a:rPr>
              <a:t>d’arroser</a:t>
            </a:r>
            <a:r>
              <a:rPr sz="2400" spc="-45" dirty="0">
                <a:solidFill>
                  <a:srgbClr val="DF8D5B"/>
                </a:solidFill>
                <a:latin typeface="Calibri"/>
                <a:cs typeface="Calibri"/>
              </a:rPr>
              <a:t> </a:t>
            </a:r>
            <a:r>
              <a:rPr lang="en-US" sz="2400" spc="-45" dirty="0" err="1">
                <a:solidFill>
                  <a:srgbClr val="DF8D5B"/>
                </a:solidFill>
                <a:latin typeface="Calibri"/>
                <a:cs typeface="Calibri"/>
              </a:rPr>
              <a:t>automatiquement</a:t>
            </a:r>
            <a:r>
              <a:rPr lang="en-US" sz="2400" spc="-45" dirty="0">
                <a:solidFill>
                  <a:srgbClr val="DF8D5B"/>
                </a:solidFill>
                <a:latin typeface="Calibri"/>
                <a:cs typeface="Calibri"/>
              </a:rPr>
              <a:t> le </a:t>
            </a:r>
            <a:r>
              <a:rPr lang="en-US" sz="2400" spc="-45" dirty="0" err="1">
                <a:solidFill>
                  <a:srgbClr val="DF8D5B"/>
                </a:solidFill>
                <a:latin typeface="Calibri"/>
                <a:cs typeface="Calibri"/>
              </a:rPr>
              <a:t>gazon</a:t>
            </a:r>
            <a:r>
              <a:rPr lang="en-US" sz="2400" spc="-45" dirty="0">
                <a:solidFill>
                  <a:srgbClr val="DF8D5B"/>
                </a:solidFill>
                <a:latin typeface="Calibri"/>
                <a:cs typeface="Calibri"/>
              </a:rPr>
              <a:t> de terrain de football.</a:t>
            </a:r>
            <a:endParaRPr sz="2400" dirty="0">
              <a:solidFill>
                <a:srgbClr val="DF8D5B"/>
              </a:solidFill>
              <a:latin typeface="Calibri"/>
              <a:cs typeface="Calibri"/>
            </a:endParaRPr>
          </a:p>
        </p:txBody>
      </p:sp>
      <p:sp>
        <p:nvSpPr>
          <p:cNvPr id="80" name="object 17">
            <a:extLst>
              <a:ext uri="{FF2B5EF4-FFF2-40B4-BE49-F238E27FC236}">
                <a16:creationId xmlns:a16="http://schemas.microsoft.com/office/drawing/2014/main" id="{B93BC58E-7DAB-7629-FEFC-3946C479B657}"/>
              </a:ext>
            </a:extLst>
          </p:cNvPr>
          <p:cNvSpPr txBox="1"/>
          <p:nvPr/>
        </p:nvSpPr>
        <p:spPr>
          <a:xfrm>
            <a:off x="8207016" y="6425725"/>
            <a:ext cx="2736730" cy="758862"/>
          </a:xfrm>
          <a:prstGeom prst="rect">
            <a:avLst/>
          </a:prstGeom>
          <a:ln>
            <a:noFill/>
          </a:ln>
        </p:spPr>
        <p:txBody>
          <a:bodyPr vert="horz" wrap="square" lIns="0" tIns="20003" rIns="0" bIns="0" rtlCol="0">
            <a:spAutoFit/>
          </a:bodyPr>
          <a:lstStyle/>
          <a:p>
            <a:pPr marL="15240">
              <a:spcBef>
                <a:spcPts val="158"/>
              </a:spcBef>
            </a:pPr>
            <a:r>
              <a:rPr sz="2400" spc="-15" dirty="0">
                <a:solidFill>
                  <a:srgbClr val="DF8D5B"/>
                </a:solidFill>
                <a:latin typeface="Calibri"/>
                <a:cs typeface="Calibri"/>
              </a:rPr>
              <a:t>Détecter</a:t>
            </a:r>
            <a:r>
              <a:rPr sz="2400" spc="-23" dirty="0">
                <a:solidFill>
                  <a:srgbClr val="DF8D5B"/>
                </a:solidFill>
                <a:latin typeface="Calibri"/>
                <a:cs typeface="Calibri"/>
              </a:rPr>
              <a:t> </a:t>
            </a:r>
            <a:r>
              <a:rPr sz="2400" spc="-38" dirty="0">
                <a:solidFill>
                  <a:srgbClr val="DF8D5B"/>
                </a:solidFill>
                <a:latin typeface="Calibri"/>
                <a:cs typeface="Calibri"/>
              </a:rPr>
              <a:t>l’état</a:t>
            </a:r>
            <a:r>
              <a:rPr sz="2400" spc="-45" dirty="0">
                <a:solidFill>
                  <a:srgbClr val="DF8D5B"/>
                </a:solidFill>
                <a:latin typeface="Calibri"/>
                <a:cs typeface="Calibri"/>
              </a:rPr>
              <a:t> </a:t>
            </a:r>
            <a:r>
              <a:rPr sz="2400" spc="-8" dirty="0">
                <a:solidFill>
                  <a:srgbClr val="DF8D5B"/>
                </a:solidFill>
                <a:latin typeface="Calibri"/>
                <a:cs typeface="Calibri"/>
              </a:rPr>
              <a:t>des</a:t>
            </a:r>
            <a:endParaRPr sz="2400" dirty="0">
              <a:solidFill>
                <a:srgbClr val="DF8D5B"/>
              </a:solidFill>
              <a:latin typeface="Calibri"/>
              <a:cs typeface="Calibri"/>
            </a:endParaRPr>
          </a:p>
          <a:p>
            <a:pPr>
              <a:spcBef>
                <a:spcPts val="8"/>
              </a:spcBef>
            </a:pPr>
            <a:r>
              <a:rPr sz="2400" spc="-15" dirty="0">
                <a:solidFill>
                  <a:srgbClr val="DF8D5B"/>
                </a:solidFill>
                <a:latin typeface="Calibri"/>
                <a:cs typeface="Calibri"/>
              </a:rPr>
              <a:t>facteurs</a:t>
            </a:r>
            <a:r>
              <a:rPr sz="2400" spc="-90" dirty="0">
                <a:solidFill>
                  <a:srgbClr val="DF8D5B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DF8D5B"/>
                </a:solidFill>
                <a:latin typeface="Calibri"/>
                <a:cs typeface="Calibri"/>
              </a:rPr>
              <a:t>extérieurs</a:t>
            </a:r>
            <a:endParaRPr sz="2400" dirty="0">
              <a:solidFill>
                <a:srgbClr val="DF8D5B"/>
              </a:solidFill>
              <a:latin typeface="Calibri"/>
              <a:cs typeface="Calibri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7376A904-4E63-8EE6-B951-4134CC1E7A3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7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66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92549" y="1166410"/>
            <a:ext cx="17046450" cy="8601477"/>
          </a:xfrm>
          <a:custGeom>
            <a:avLst/>
            <a:gdLst/>
            <a:ahLst/>
            <a:cxnLst/>
            <a:rect l="l" t="t" r="r" b="b"/>
            <a:pathLst>
              <a:path w="10628630" h="5130165">
                <a:moveTo>
                  <a:pt x="0" y="5129784"/>
                </a:moveTo>
                <a:lnTo>
                  <a:pt x="10628376" y="5129784"/>
                </a:lnTo>
                <a:lnTo>
                  <a:pt x="10628376" y="0"/>
                </a:lnTo>
                <a:lnTo>
                  <a:pt x="0" y="0"/>
                </a:lnTo>
                <a:lnTo>
                  <a:pt x="0" y="5129784"/>
                </a:lnTo>
                <a:close/>
              </a:path>
              <a:path w="10628630" h="5130165">
                <a:moveTo>
                  <a:pt x="1862327" y="274320"/>
                </a:moveTo>
                <a:lnTo>
                  <a:pt x="1489836" y="342900"/>
                </a:lnTo>
                <a:lnTo>
                  <a:pt x="0" y="342900"/>
                </a:lnTo>
                <a:lnTo>
                  <a:pt x="0" y="0"/>
                </a:lnTo>
                <a:lnTo>
                  <a:pt x="1862327" y="0"/>
                </a:lnTo>
                <a:lnTo>
                  <a:pt x="1862327" y="274320"/>
                </a:lnTo>
                <a:close/>
              </a:path>
            </a:pathLst>
          </a:custGeom>
          <a:ln w="38100">
            <a:solidFill>
              <a:srgbClr val="22684A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2030539" y="1267892"/>
            <a:ext cx="1665923" cy="343364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1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Req</a:t>
            </a:r>
            <a:r>
              <a:rPr sz="2100" b="1" spc="-13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2100" b="1" spc="-8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[paquet]</a:t>
            </a:r>
            <a:endParaRPr sz="210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121636"/>
              </p:ext>
            </p:extLst>
          </p:nvPr>
        </p:nvGraphicFramePr>
        <p:xfrm>
          <a:off x="1202632" y="2213377"/>
          <a:ext cx="3267075" cy="27502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9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&lt;&lt;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requirement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&gt;&gt;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Conditions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 err="1">
                          <a:latin typeface="Calibri"/>
                          <a:cs typeface="Calibri"/>
                        </a:rPr>
                        <a:t>climatiques</a:t>
                      </a:r>
                      <a:r>
                        <a:rPr lang="en-US" sz="1800" b="1" spc="-5" dirty="0">
                          <a:latin typeface="Calibri"/>
                          <a:cs typeface="Calibri"/>
                        </a:rPr>
                        <a:t> 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55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0794">
                <a:tc>
                  <a:txBody>
                    <a:bodyPr/>
                    <a:lstStyle/>
                    <a:p>
                      <a:pPr marL="91440" algn="just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Id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lang="en-US" sz="1800" dirty="0">
                          <a:latin typeface="Calibri"/>
                          <a:cs typeface="Calibri"/>
                        </a:rPr>
                        <a:t>.1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marL="91440" marR="83185" algn="just">
                        <a:lnSpc>
                          <a:spcPct val="100000"/>
                        </a:lnSpc>
                      </a:pPr>
                      <a:r>
                        <a:rPr sz="1800" spc="-30" dirty="0">
                          <a:latin typeface="Calibri"/>
                          <a:cs typeface="Calibri"/>
                        </a:rPr>
                        <a:t>Texte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‘Le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système</a:t>
                      </a:r>
                      <a:r>
                        <a:rPr sz="1800" spc="25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doit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mésurer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les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valeurs d’humidité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du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sol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,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température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ambiante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la </a:t>
                      </a:r>
                      <a:r>
                        <a:rPr sz="1800" spc="-5" dirty="0" err="1">
                          <a:latin typeface="Calibri"/>
                          <a:cs typeface="Calibri"/>
                        </a:rPr>
                        <a:t>luminosité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 et d</a:t>
                      </a:r>
                      <a:r>
                        <a:rPr lang="fr-FR" sz="1800" spc="-5" dirty="0" err="1">
                          <a:latin typeface="Calibri"/>
                          <a:cs typeface="Calibri"/>
                        </a:rPr>
                        <a:t>étecter</a:t>
                      </a:r>
                      <a:r>
                        <a:rPr lang="fr-FR" sz="1800" spc="-5" dirty="0">
                          <a:latin typeface="Calibri"/>
                          <a:cs typeface="Calibri"/>
                        </a:rPr>
                        <a:t> s’il pleut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’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55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146242" y="2188281"/>
            <a:ext cx="3276600" cy="0"/>
          </a:xfrm>
          <a:custGeom>
            <a:avLst/>
            <a:gdLst/>
            <a:ahLst/>
            <a:cxnLst/>
            <a:rect l="l" t="t" r="r" b="b"/>
            <a:pathLst>
              <a:path w="2184400">
                <a:moveTo>
                  <a:pt x="0" y="0"/>
                </a:moveTo>
                <a:lnTo>
                  <a:pt x="218427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" name="object 7"/>
          <p:cNvSpPr/>
          <p:nvPr/>
        </p:nvSpPr>
        <p:spPr>
          <a:xfrm>
            <a:off x="1241043" y="4984972"/>
            <a:ext cx="3276600" cy="0"/>
          </a:xfrm>
          <a:custGeom>
            <a:avLst/>
            <a:gdLst/>
            <a:ahLst/>
            <a:cxnLst/>
            <a:rect l="l" t="t" r="r" b="b"/>
            <a:pathLst>
              <a:path w="2184400">
                <a:moveTo>
                  <a:pt x="0" y="0"/>
                </a:moveTo>
                <a:lnTo>
                  <a:pt x="218427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grpSp>
        <p:nvGrpSpPr>
          <p:cNvPr id="9" name="object 9"/>
          <p:cNvGrpSpPr/>
          <p:nvPr/>
        </p:nvGrpSpPr>
        <p:grpSpPr>
          <a:xfrm>
            <a:off x="12027337" y="5584793"/>
            <a:ext cx="2572703" cy="1824038"/>
            <a:chOff x="9482455" y="3800094"/>
            <a:chExt cx="1715135" cy="1216025"/>
          </a:xfrm>
        </p:grpSpPr>
        <p:sp>
          <p:nvSpPr>
            <p:cNvPr id="10" name="object 10"/>
            <p:cNvSpPr/>
            <p:nvPr/>
          </p:nvSpPr>
          <p:spPr>
            <a:xfrm>
              <a:off x="9495155" y="3812794"/>
              <a:ext cx="1689735" cy="457200"/>
            </a:xfrm>
            <a:custGeom>
              <a:avLst/>
              <a:gdLst/>
              <a:ahLst/>
              <a:cxnLst/>
              <a:rect l="l" t="t" r="r" b="b"/>
              <a:pathLst>
                <a:path w="1689734" h="457200">
                  <a:moveTo>
                    <a:pt x="1689607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689607" y="457199"/>
                  </a:lnTo>
                  <a:lnTo>
                    <a:pt x="1689607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488805" y="4263644"/>
              <a:ext cx="1702435" cy="12700"/>
            </a:xfrm>
            <a:custGeom>
              <a:avLst/>
              <a:gdLst/>
              <a:ahLst/>
              <a:cxnLst/>
              <a:rect l="l" t="t" r="r" b="b"/>
              <a:pathLst>
                <a:path w="1702434" h="12700">
                  <a:moveTo>
                    <a:pt x="0" y="12699"/>
                  </a:moveTo>
                  <a:lnTo>
                    <a:pt x="1702435" y="12699"/>
                  </a:lnTo>
                  <a:lnTo>
                    <a:pt x="1702435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9488805" y="3806444"/>
              <a:ext cx="1702435" cy="1203325"/>
            </a:xfrm>
            <a:custGeom>
              <a:avLst/>
              <a:gdLst/>
              <a:ahLst/>
              <a:cxnLst/>
              <a:rect l="l" t="t" r="r" b="b"/>
              <a:pathLst>
                <a:path w="1702434" h="1203325">
                  <a:moveTo>
                    <a:pt x="6350" y="0"/>
                  </a:moveTo>
                  <a:lnTo>
                    <a:pt x="6350" y="1202943"/>
                  </a:lnTo>
                </a:path>
                <a:path w="1702434" h="1203325">
                  <a:moveTo>
                    <a:pt x="1696085" y="0"/>
                  </a:moveTo>
                  <a:lnTo>
                    <a:pt x="1696085" y="1202943"/>
                  </a:lnTo>
                </a:path>
                <a:path w="1702434" h="1203325">
                  <a:moveTo>
                    <a:pt x="0" y="6349"/>
                  </a:moveTo>
                  <a:lnTo>
                    <a:pt x="1702435" y="6349"/>
                  </a:lnTo>
                </a:path>
                <a:path w="1702434" h="1203325">
                  <a:moveTo>
                    <a:pt x="0" y="1196593"/>
                  </a:moveTo>
                  <a:lnTo>
                    <a:pt x="1702435" y="119659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2355831" y="5703965"/>
            <a:ext cx="1760220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algn="ctr">
              <a:spcBef>
                <a:spcPts val="150"/>
              </a:spcBef>
            </a:pPr>
            <a:r>
              <a:rPr spc="-8" dirty="0">
                <a:latin typeface="Calibri"/>
                <a:cs typeface="Calibri"/>
              </a:rPr>
              <a:t>&lt;&lt;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requirement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&gt;&gt;</a:t>
            </a:r>
            <a:endParaRPr dirty="0">
              <a:latin typeface="Calibri"/>
              <a:cs typeface="Calibri"/>
            </a:endParaRPr>
          </a:p>
          <a:p>
            <a:pPr marL="3810" algn="ctr"/>
            <a:r>
              <a:rPr b="1" spc="-8" dirty="0">
                <a:latin typeface="Calibri"/>
                <a:cs typeface="Calibri"/>
              </a:rPr>
              <a:t>Autonomie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89552" y="6370476"/>
            <a:ext cx="2198370" cy="85023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latin typeface="Calibri"/>
                <a:cs typeface="Calibri"/>
              </a:rPr>
              <a:t>Id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=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1</a:t>
            </a:r>
            <a:r>
              <a:rPr lang="en-US" dirty="0">
                <a:latin typeface="Calibri"/>
                <a:cs typeface="Calibri"/>
              </a:rPr>
              <a:t>.4</a:t>
            </a:r>
            <a:endParaRPr dirty="0">
              <a:latin typeface="Calibri"/>
              <a:cs typeface="Calibri"/>
            </a:endParaRPr>
          </a:p>
          <a:p>
            <a:pPr marL="19050"/>
            <a:r>
              <a:rPr spc="-45" dirty="0">
                <a:latin typeface="Calibri"/>
                <a:cs typeface="Calibri"/>
              </a:rPr>
              <a:t>Texte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=‘Le</a:t>
            </a:r>
            <a:r>
              <a:rPr spc="-23" dirty="0">
                <a:latin typeface="Calibri"/>
                <a:cs typeface="Calibri"/>
              </a:rPr>
              <a:t> système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doit</a:t>
            </a:r>
            <a:endParaRPr dirty="0">
              <a:latin typeface="Calibri"/>
              <a:cs typeface="Calibri"/>
            </a:endParaRPr>
          </a:p>
          <a:p>
            <a:pPr marL="19050"/>
            <a:r>
              <a:rPr spc="-15" dirty="0">
                <a:latin typeface="Calibri"/>
                <a:cs typeface="Calibri"/>
              </a:rPr>
              <a:t>être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autonome’</a:t>
            </a:r>
            <a:endParaRPr dirty="0">
              <a:latin typeface="Calibri"/>
              <a:cs typeface="Calibri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225229"/>
              </p:ext>
            </p:extLst>
          </p:nvPr>
        </p:nvGraphicFramePr>
        <p:xfrm>
          <a:off x="4139828" y="5876107"/>
          <a:ext cx="3038475" cy="27502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3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&lt;&lt;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requirement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&gt;&gt;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Arrosage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5619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144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Id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lang="en-US" sz="1800" dirty="0">
                          <a:latin typeface="Calibri"/>
                          <a:cs typeface="Calibri"/>
                        </a:rPr>
                        <a:t>.2.1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marL="91440" marR="262890">
                        <a:lnSpc>
                          <a:spcPct val="100000"/>
                        </a:lnSpc>
                      </a:pPr>
                      <a:r>
                        <a:rPr sz="1800" spc="-30" dirty="0">
                          <a:latin typeface="Calibri"/>
                          <a:cs typeface="Calibri"/>
                        </a:rPr>
                        <a:t>Texte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=‘Le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système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doit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commander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l’électrovanne </a:t>
                      </a:r>
                      <a:r>
                        <a:rPr sz="1800" spc="-2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selon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l’etat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du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sol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+ les 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 err="1">
                          <a:latin typeface="Calibri"/>
                          <a:cs typeface="Calibri"/>
                        </a:rPr>
                        <a:t>facteurs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 err="1">
                          <a:latin typeface="Calibri"/>
                          <a:cs typeface="Calibri"/>
                        </a:rPr>
                        <a:t>extérieur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’</a:t>
                      </a:r>
                    </a:p>
                  </a:txBody>
                  <a:tcPr marL="0" marR="0" marT="5619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4109566" y="6271601"/>
            <a:ext cx="3048000" cy="0"/>
          </a:xfrm>
          <a:custGeom>
            <a:avLst/>
            <a:gdLst/>
            <a:ahLst/>
            <a:cxnLst/>
            <a:rect l="l" t="t" r="r" b="b"/>
            <a:pathLst>
              <a:path w="2032000">
                <a:moveTo>
                  <a:pt x="0" y="0"/>
                </a:moveTo>
                <a:lnTo>
                  <a:pt x="203187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7" name="object 17"/>
          <p:cNvSpPr/>
          <p:nvPr/>
        </p:nvSpPr>
        <p:spPr>
          <a:xfrm>
            <a:off x="4139828" y="8626354"/>
            <a:ext cx="3048000" cy="0"/>
          </a:xfrm>
          <a:custGeom>
            <a:avLst/>
            <a:gdLst/>
            <a:ahLst/>
            <a:cxnLst/>
            <a:rect l="l" t="t" r="r" b="b"/>
            <a:pathLst>
              <a:path w="2032000">
                <a:moveTo>
                  <a:pt x="0" y="0"/>
                </a:moveTo>
                <a:lnTo>
                  <a:pt x="203187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grpSp>
        <p:nvGrpSpPr>
          <p:cNvPr id="18" name="object 18"/>
          <p:cNvGrpSpPr/>
          <p:nvPr/>
        </p:nvGrpSpPr>
        <p:grpSpPr>
          <a:xfrm>
            <a:off x="4972306" y="3640209"/>
            <a:ext cx="2891790" cy="2232660"/>
            <a:chOff x="4449445" y="2633598"/>
            <a:chExt cx="1927860" cy="1488440"/>
          </a:xfrm>
        </p:grpSpPr>
        <p:sp>
          <p:nvSpPr>
            <p:cNvPr id="19" name="object 19"/>
            <p:cNvSpPr/>
            <p:nvPr/>
          </p:nvSpPr>
          <p:spPr>
            <a:xfrm>
              <a:off x="4462145" y="2646298"/>
              <a:ext cx="1902460" cy="457200"/>
            </a:xfrm>
            <a:custGeom>
              <a:avLst/>
              <a:gdLst/>
              <a:ahLst/>
              <a:cxnLst/>
              <a:rect l="l" t="t" r="r" b="b"/>
              <a:pathLst>
                <a:path w="1902460" h="457200">
                  <a:moveTo>
                    <a:pt x="1902078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902078" y="457200"/>
                  </a:lnTo>
                  <a:lnTo>
                    <a:pt x="1902078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455795" y="3097148"/>
              <a:ext cx="1915160" cy="12700"/>
            </a:xfrm>
            <a:custGeom>
              <a:avLst/>
              <a:gdLst/>
              <a:ahLst/>
              <a:cxnLst/>
              <a:rect l="l" t="t" r="r" b="b"/>
              <a:pathLst>
                <a:path w="1915160" h="12700">
                  <a:moveTo>
                    <a:pt x="0" y="12700"/>
                  </a:moveTo>
                  <a:lnTo>
                    <a:pt x="1914905" y="12700"/>
                  </a:lnTo>
                  <a:lnTo>
                    <a:pt x="1914905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455795" y="2639948"/>
              <a:ext cx="1915160" cy="1475740"/>
            </a:xfrm>
            <a:custGeom>
              <a:avLst/>
              <a:gdLst/>
              <a:ahLst/>
              <a:cxnLst/>
              <a:rect l="l" t="t" r="r" b="b"/>
              <a:pathLst>
                <a:path w="1915160" h="1475739">
                  <a:moveTo>
                    <a:pt x="6350" y="0"/>
                  </a:moveTo>
                  <a:lnTo>
                    <a:pt x="6350" y="1475739"/>
                  </a:lnTo>
                </a:path>
                <a:path w="1915160" h="1475739">
                  <a:moveTo>
                    <a:pt x="1908555" y="0"/>
                  </a:moveTo>
                  <a:lnTo>
                    <a:pt x="1908555" y="1475739"/>
                  </a:lnTo>
                </a:path>
                <a:path w="1915160" h="1475739">
                  <a:moveTo>
                    <a:pt x="0" y="6350"/>
                  </a:moveTo>
                  <a:lnTo>
                    <a:pt x="1914905" y="6350"/>
                  </a:lnTo>
                </a:path>
                <a:path w="1915160" h="1475739">
                  <a:moveTo>
                    <a:pt x="0" y="1469389"/>
                  </a:moveTo>
                  <a:lnTo>
                    <a:pt x="1914905" y="146938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21330" y="3715542"/>
            <a:ext cx="1760220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algn="ctr">
              <a:spcBef>
                <a:spcPts val="150"/>
              </a:spcBef>
            </a:pPr>
            <a:r>
              <a:rPr spc="-8" dirty="0">
                <a:latin typeface="Calibri"/>
                <a:cs typeface="Calibri"/>
              </a:rPr>
              <a:t>&lt;&lt;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requirement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&gt;&gt;</a:t>
            </a:r>
            <a:endParaRPr dirty="0">
              <a:latin typeface="Calibri"/>
              <a:cs typeface="Calibri"/>
            </a:endParaRPr>
          </a:p>
          <a:p>
            <a:pPr marL="1905" algn="ctr"/>
            <a:r>
              <a:rPr b="1" spc="-23" dirty="0">
                <a:latin typeface="Calibri"/>
                <a:cs typeface="Calibri"/>
              </a:rPr>
              <a:t>Traitement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91301" y="4423158"/>
            <a:ext cx="1042102" cy="112723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8" dirty="0">
                <a:latin typeface="Calibri"/>
                <a:cs typeface="Calibri"/>
              </a:rPr>
              <a:t>Id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=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1</a:t>
            </a:r>
            <a:r>
              <a:rPr lang="en-US" dirty="0">
                <a:latin typeface="Calibri"/>
                <a:cs typeface="Calibri"/>
              </a:rPr>
              <a:t>.2</a:t>
            </a:r>
            <a:endParaRPr dirty="0">
              <a:latin typeface="Calibri"/>
              <a:cs typeface="Calibri"/>
            </a:endParaRPr>
          </a:p>
          <a:p>
            <a:pPr marL="19050" marR="7620">
              <a:spcBef>
                <a:spcPts val="8"/>
              </a:spcBef>
            </a:pPr>
            <a:r>
              <a:rPr spc="-45" dirty="0">
                <a:latin typeface="Calibri"/>
                <a:cs typeface="Calibri"/>
              </a:rPr>
              <a:t>Texte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= </a:t>
            </a:r>
            <a:r>
              <a:rPr spc="-39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traiter 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</a:t>
            </a:r>
            <a:r>
              <a:rPr spc="-15" dirty="0">
                <a:latin typeface="Calibri"/>
                <a:cs typeface="Calibri"/>
              </a:rPr>
              <a:t>on</a:t>
            </a:r>
            <a:r>
              <a:rPr dirty="0">
                <a:latin typeface="Calibri"/>
                <a:cs typeface="Calibri"/>
              </a:rPr>
              <a:t>nées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909725" y="4715426"/>
            <a:ext cx="1721168" cy="85023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41910" marR="7620" indent="-22860" algn="just">
              <a:spcBef>
                <a:spcPts val="150"/>
              </a:spcBef>
            </a:pPr>
            <a:r>
              <a:rPr dirty="0">
                <a:latin typeface="Calibri"/>
                <a:cs typeface="Calibri"/>
              </a:rPr>
              <a:t>‘Le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spc="-23" dirty="0">
                <a:latin typeface="Calibri"/>
                <a:cs typeface="Calibri"/>
              </a:rPr>
              <a:t>système</a:t>
            </a:r>
            <a:r>
              <a:rPr spc="-15" dirty="0">
                <a:latin typeface="Calibri"/>
                <a:cs typeface="Calibri"/>
              </a:rPr>
              <a:t> doit 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23" dirty="0">
                <a:latin typeface="Calibri"/>
                <a:cs typeface="Calibri"/>
              </a:rPr>
              <a:t>l’ensemble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des </a:t>
            </a:r>
            <a:r>
              <a:rPr spc="-3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issue</a:t>
            </a:r>
            <a:r>
              <a:rPr spc="9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par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lang="en-US" spc="83" dirty="0">
                <a:latin typeface="Calibri"/>
                <a:cs typeface="Calibri"/>
              </a:rPr>
              <a:t>l</a:t>
            </a:r>
            <a:r>
              <a:rPr dirty="0">
                <a:latin typeface="Calibri"/>
                <a:cs typeface="Calibri"/>
              </a:rPr>
              <a:t>es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131725" y="5467149"/>
            <a:ext cx="895350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15" dirty="0">
                <a:latin typeface="Calibri"/>
                <a:cs typeface="Calibri"/>
              </a:rPr>
              <a:t>capteurs’</a:t>
            </a:r>
            <a:endParaRPr dirty="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408450" y="2087503"/>
            <a:ext cx="3295650" cy="2025968"/>
            <a:chOff x="8040116" y="1535430"/>
            <a:chExt cx="2197100" cy="1350645"/>
          </a:xfrm>
        </p:grpSpPr>
        <p:sp>
          <p:nvSpPr>
            <p:cNvPr id="27" name="object 27"/>
            <p:cNvSpPr/>
            <p:nvPr/>
          </p:nvSpPr>
          <p:spPr>
            <a:xfrm>
              <a:off x="8052816" y="1548117"/>
              <a:ext cx="2171700" cy="484505"/>
            </a:xfrm>
            <a:custGeom>
              <a:avLst/>
              <a:gdLst/>
              <a:ahLst/>
              <a:cxnLst/>
              <a:rect l="l" t="t" r="r" b="b"/>
              <a:pathLst>
                <a:path w="2171700" h="484505">
                  <a:moveTo>
                    <a:pt x="2171573" y="0"/>
                  </a:moveTo>
                  <a:lnTo>
                    <a:pt x="0" y="0"/>
                  </a:lnTo>
                  <a:lnTo>
                    <a:pt x="0" y="484263"/>
                  </a:lnTo>
                  <a:lnTo>
                    <a:pt x="2171573" y="484263"/>
                  </a:lnTo>
                  <a:lnTo>
                    <a:pt x="2171573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8046466" y="2026031"/>
              <a:ext cx="2184400" cy="12700"/>
            </a:xfrm>
            <a:custGeom>
              <a:avLst/>
              <a:gdLst/>
              <a:ahLst/>
              <a:cxnLst/>
              <a:rect l="l" t="t" r="r" b="b"/>
              <a:pathLst>
                <a:path w="2184400" h="12700">
                  <a:moveTo>
                    <a:pt x="0" y="12700"/>
                  </a:moveTo>
                  <a:lnTo>
                    <a:pt x="2184273" y="12700"/>
                  </a:lnTo>
                  <a:lnTo>
                    <a:pt x="2184273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8046466" y="1541780"/>
              <a:ext cx="2184400" cy="1337945"/>
            </a:xfrm>
            <a:custGeom>
              <a:avLst/>
              <a:gdLst/>
              <a:ahLst/>
              <a:cxnLst/>
              <a:rect l="l" t="t" r="r" b="b"/>
              <a:pathLst>
                <a:path w="2184400" h="1337945">
                  <a:moveTo>
                    <a:pt x="6350" y="0"/>
                  </a:moveTo>
                  <a:lnTo>
                    <a:pt x="6350" y="1337691"/>
                  </a:lnTo>
                </a:path>
                <a:path w="2184400" h="1337945">
                  <a:moveTo>
                    <a:pt x="2177923" y="0"/>
                  </a:moveTo>
                  <a:lnTo>
                    <a:pt x="2177923" y="1337691"/>
                  </a:lnTo>
                </a:path>
                <a:path w="2184400" h="1337945">
                  <a:moveTo>
                    <a:pt x="0" y="6350"/>
                  </a:moveTo>
                  <a:lnTo>
                    <a:pt x="2184273" y="6350"/>
                  </a:lnTo>
                </a:path>
                <a:path w="2184400" h="1337945">
                  <a:moveTo>
                    <a:pt x="0" y="1331341"/>
                  </a:moveTo>
                  <a:lnTo>
                    <a:pt x="2184273" y="133134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577996" y="2194373"/>
            <a:ext cx="2956559" cy="158376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648651">
              <a:spcBef>
                <a:spcPts val="150"/>
              </a:spcBef>
            </a:pPr>
            <a:r>
              <a:rPr spc="-8" dirty="0">
                <a:latin typeface="Calibri"/>
                <a:cs typeface="Calibri"/>
              </a:rPr>
              <a:t>&lt;&lt;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requirement</a:t>
            </a:r>
            <a:r>
              <a:rPr spc="-83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&gt;&gt;</a:t>
            </a:r>
            <a:endParaRPr dirty="0">
              <a:latin typeface="Calibri"/>
              <a:cs typeface="Calibri"/>
            </a:endParaRPr>
          </a:p>
          <a:p>
            <a:pPr marL="721995"/>
            <a:r>
              <a:rPr b="1" spc="-8" dirty="0">
                <a:latin typeface="Calibri"/>
                <a:cs typeface="Calibri"/>
              </a:rPr>
              <a:t>Fonction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b="1" spc="-8" dirty="0">
                <a:latin typeface="Calibri"/>
                <a:cs typeface="Calibri"/>
              </a:rPr>
              <a:t>globale</a:t>
            </a:r>
            <a:endParaRPr dirty="0">
              <a:latin typeface="Calibri"/>
              <a:cs typeface="Calibri"/>
            </a:endParaRPr>
          </a:p>
          <a:p>
            <a:pPr marL="19050">
              <a:spcBef>
                <a:spcPts val="1395"/>
              </a:spcBef>
            </a:pPr>
            <a:r>
              <a:rPr dirty="0">
                <a:latin typeface="Calibri"/>
                <a:cs typeface="Calibri"/>
              </a:rPr>
              <a:t>Id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=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1</a:t>
            </a:r>
          </a:p>
          <a:p>
            <a:pPr marL="19050"/>
            <a:r>
              <a:rPr spc="-45" dirty="0">
                <a:latin typeface="Calibri"/>
                <a:cs typeface="Calibri"/>
              </a:rPr>
              <a:t>Texte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=‘Le</a:t>
            </a:r>
            <a:r>
              <a:rPr spc="-23" dirty="0">
                <a:latin typeface="Calibri"/>
                <a:cs typeface="Calibri"/>
              </a:rPr>
              <a:t> système</a:t>
            </a:r>
            <a:r>
              <a:rPr spc="23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doit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gérer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le</a:t>
            </a:r>
          </a:p>
          <a:p>
            <a:pPr marL="19050">
              <a:spcBef>
                <a:spcPts val="8"/>
              </a:spcBef>
            </a:pPr>
            <a:r>
              <a:rPr spc="-15" dirty="0">
                <a:latin typeface="Calibri"/>
                <a:cs typeface="Calibri"/>
              </a:rPr>
              <a:t>processus </a:t>
            </a:r>
            <a:r>
              <a:rPr spc="-23" dirty="0">
                <a:latin typeface="Calibri"/>
                <a:cs typeface="Calibri"/>
              </a:rPr>
              <a:t>d’arrosage’</a:t>
            </a:r>
            <a:endParaRPr dirty="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211395" y="5922234"/>
            <a:ext cx="2572703" cy="1958340"/>
            <a:chOff x="1751583" y="3981322"/>
            <a:chExt cx="1715135" cy="1305560"/>
          </a:xfrm>
        </p:grpSpPr>
        <p:sp>
          <p:nvSpPr>
            <p:cNvPr id="32" name="object 32"/>
            <p:cNvSpPr/>
            <p:nvPr/>
          </p:nvSpPr>
          <p:spPr>
            <a:xfrm>
              <a:off x="1764283" y="3994022"/>
              <a:ext cx="1689735" cy="457200"/>
            </a:xfrm>
            <a:custGeom>
              <a:avLst/>
              <a:gdLst/>
              <a:ahLst/>
              <a:cxnLst/>
              <a:rect l="l" t="t" r="r" b="b"/>
              <a:pathLst>
                <a:path w="1689735" h="457200">
                  <a:moveTo>
                    <a:pt x="1689608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689608" y="457200"/>
                  </a:lnTo>
                  <a:lnTo>
                    <a:pt x="1689608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757933" y="4444872"/>
              <a:ext cx="1702435" cy="12700"/>
            </a:xfrm>
            <a:custGeom>
              <a:avLst/>
              <a:gdLst/>
              <a:ahLst/>
              <a:cxnLst/>
              <a:rect l="l" t="t" r="r" b="b"/>
              <a:pathLst>
                <a:path w="1702435" h="12700">
                  <a:moveTo>
                    <a:pt x="0" y="12700"/>
                  </a:moveTo>
                  <a:lnTo>
                    <a:pt x="1702308" y="12700"/>
                  </a:lnTo>
                  <a:lnTo>
                    <a:pt x="1702308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757933" y="3987672"/>
              <a:ext cx="1702435" cy="1292860"/>
            </a:xfrm>
            <a:custGeom>
              <a:avLst/>
              <a:gdLst/>
              <a:ahLst/>
              <a:cxnLst/>
              <a:rect l="l" t="t" r="r" b="b"/>
              <a:pathLst>
                <a:path w="1702435" h="1292860">
                  <a:moveTo>
                    <a:pt x="6350" y="0"/>
                  </a:moveTo>
                  <a:lnTo>
                    <a:pt x="6350" y="1292860"/>
                  </a:lnTo>
                </a:path>
                <a:path w="1702435" h="1292860">
                  <a:moveTo>
                    <a:pt x="1695958" y="0"/>
                  </a:moveTo>
                  <a:lnTo>
                    <a:pt x="1695958" y="1292860"/>
                  </a:lnTo>
                </a:path>
                <a:path w="1702435" h="1292860">
                  <a:moveTo>
                    <a:pt x="0" y="6350"/>
                  </a:moveTo>
                  <a:lnTo>
                    <a:pt x="1702308" y="6350"/>
                  </a:lnTo>
                </a:path>
                <a:path w="1702435" h="1292860">
                  <a:moveTo>
                    <a:pt x="0" y="1286510"/>
                  </a:moveTo>
                  <a:lnTo>
                    <a:pt x="1702308" y="128651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564929" y="6043696"/>
            <a:ext cx="1760220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algn="ctr">
              <a:spcBef>
                <a:spcPts val="150"/>
              </a:spcBef>
            </a:pPr>
            <a:r>
              <a:rPr spc="-8" dirty="0">
                <a:latin typeface="Calibri"/>
                <a:cs typeface="Calibri"/>
              </a:rPr>
              <a:t>&lt;&lt;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requirement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&gt;&gt;</a:t>
            </a:r>
            <a:endParaRPr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b="1" spc="-8" dirty="0">
                <a:latin typeface="Calibri"/>
                <a:cs typeface="Calibri"/>
              </a:rPr>
              <a:t>Communiquer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41043" y="6560514"/>
            <a:ext cx="2524005" cy="112723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latin typeface="Calibri"/>
                <a:cs typeface="Calibri"/>
              </a:rPr>
              <a:t>Id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=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1</a:t>
            </a:r>
            <a:r>
              <a:rPr lang="en-US" dirty="0">
                <a:latin typeface="Calibri"/>
                <a:cs typeface="Calibri"/>
              </a:rPr>
              <a:t>.2.2</a:t>
            </a:r>
            <a:endParaRPr dirty="0">
              <a:latin typeface="Calibri"/>
              <a:cs typeface="Calibri"/>
            </a:endParaRPr>
          </a:p>
          <a:p>
            <a:pPr marL="19050" marR="7620"/>
            <a:r>
              <a:rPr spc="-45" dirty="0">
                <a:latin typeface="Calibri"/>
                <a:cs typeface="Calibri"/>
              </a:rPr>
              <a:t>Texte</a:t>
            </a:r>
            <a:r>
              <a:rPr spc="-8" dirty="0">
                <a:latin typeface="Calibri"/>
                <a:cs typeface="Calibri"/>
              </a:rPr>
              <a:t> =‘Le</a:t>
            </a:r>
            <a:r>
              <a:rPr spc="-23" dirty="0">
                <a:latin typeface="Calibri"/>
                <a:cs typeface="Calibri"/>
              </a:rPr>
              <a:t> système</a:t>
            </a:r>
            <a:r>
              <a:rPr spc="23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doit </a:t>
            </a:r>
            <a:r>
              <a:rPr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informer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l’utilisateur</a:t>
            </a:r>
            <a:r>
              <a:rPr spc="-98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sur </a:t>
            </a:r>
            <a:r>
              <a:rPr spc="-381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son</a:t>
            </a:r>
            <a:r>
              <a:rPr dirty="0">
                <a:latin typeface="Calibri"/>
                <a:cs typeface="Calibri"/>
              </a:rPr>
              <a:t> état</a:t>
            </a:r>
            <a:r>
              <a:rPr lang="en-US" dirty="0">
                <a:latin typeface="Calibri"/>
                <a:cs typeface="Calibri"/>
              </a:rPr>
              <a:t> via  smart phone.</a:t>
            </a:r>
            <a:r>
              <a:rPr dirty="0">
                <a:latin typeface="Calibri"/>
                <a:cs typeface="Calibri"/>
              </a:rPr>
              <a:t>’</a:t>
            </a:r>
          </a:p>
        </p:txBody>
      </p:sp>
      <p:grpSp>
        <p:nvGrpSpPr>
          <p:cNvPr id="37" name="object 37"/>
          <p:cNvGrpSpPr/>
          <p:nvPr/>
        </p:nvGrpSpPr>
        <p:grpSpPr>
          <a:xfrm>
            <a:off x="8800101" y="6341332"/>
            <a:ext cx="2891790" cy="2232660"/>
            <a:chOff x="6857110" y="4258817"/>
            <a:chExt cx="1927860" cy="1488440"/>
          </a:xfrm>
        </p:grpSpPr>
        <p:sp>
          <p:nvSpPr>
            <p:cNvPr id="38" name="object 38"/>
            <p:cNvSpPr/>
            <p:nvPr/>
          </p:nvSpPr>
          <p:spPr>
            <a:xfrm>
              <a:off x="6869810" y="4271517"/>
              <a:ext cx="1902460" cy="457200"/>
            </a:xfrm>
            <a:custGeom>
              <a:avLst/>
              <a:gdLst/>
              <a:ahLst/>
              <a:cxnLst/>
              <a:rect l="l" t="t" r="r" b="b"/>
              <a:pathLst>
                <a:path w="1902459" h="457200">
                  <a:moveTo>
                    <a:pt x="1902078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902078" y="457199"/>
                  </a:lnTo>
                  <a:lnTo>
                    <a:pt x="1902078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863460" y="4722367"/>
              <a:ext cx="1915160" cy="12700"/>
            </a:xfrm>
            <a:custGeom>
              <a:avLst/>
              <a:gdLst/>
              <a:ahLst/>
              <a:cxnLst/>
              <a:rect l="l" t="t" r="r" b="b"/>
              <a:pathLst>
                <a:path w="1915159" h="12700">
                  <a:moveTo>
                    <a:pt x="0" y="12699"/>
                  </a:moveTo>
                  <a:lnTo>
                    <a:pt x="1914906" y="12699"/>
                  </a:lnTo>
                  <a:lnTo>
                    <a:pt x="1914906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863460" y="4265167"/>
              <a:ext cx="1915160" cy="1475740"/>
            </a:xfrm>
            <a:custGeom>
              <a:avLst/>
              <a:gdLst/>
              <a:ahLst/>
              <a:cxnLst/>
              <a:rect l="l" t="t" r="r" b="b"/>
              <a:pathLst>
                <a:path w="1915159" h="1475739">
                  <a:moveTo>
                    <a:pt x="6350" y="0"/>
                  </a:moveTo>
                  <a:lnTo>
                    <a:pt x="6350" y="1475727"/>
                  </a:lnTo>
                </a:path>
                <a:path w="1915159" h="1475739">
                  <a:moveTo>
                    <a:pt x="1908556" y="0"/>
                  </a:moveTo>
                  <a:lnTo>
                    <a:pt x="1908556" y="1475727"/>
                  </a:lnTo>
                </a:path>
                <a:path w="1915159" h="1475739">
                  <a:moveTo>
                    <a:pt x="0" y="6349"/>
                  </a:moveTo>
                  <a:lnTo>
                    <a:pt x="1914906" y="6349"/>
                  </a:lnTo>
                </a:path>
                <a:path w="1915159" h="1475739">
                  <a:moveTo>
                    <a:pt x="0" y="1469377"/>
                  </a:moveTo>
                  <a:lnTo>
                    <a:pt x="1914906" y="146937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9385447" y="6462949"/>
            <a:ext cx="1761173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algn="ctr">
              <a:spcBef>
                <a:spcPts val="150"/>
              </a:spcBef>
            </a:pPr>
            <a:r>
              <a:rPr spc="-8" dirty="0">
                <a:latin typeface="Calibri"/>
                <a:cs typeface="Calibri"/>
              </a:rPr>
              <a:t>&lt;&lt;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requirement</a:t>
            </a:r>
            <a:r>
              <a:rPr spc="-83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&gt;&gt;</a:t>
            </a:r>
            <a:endParaRPr dirty="0">
              <a:latin typeface="Calibri"/>
              <a:cs typeface="Calibri"/>
            </a:endParaRPr>
          </a:p>
          <a:p>
            <a:pPr marL="3810" algn="ctr">
              <a:spcBef>
                <a:spcPts val="8"/>
              </a:spcBef>
            </a:pPr>
            <a:r>
              <a:rPr b="1" spc="-8" dirty="0">
                <a:latin typeface="Calibri"/>
                <a:cs typeface="Calibri"/>
              </a:rPr>
              <a:t>Controle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983712" y="7044042"/>
            <a:ext cx="2471738" cy="140423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latin typeface="Calibri"/>
                <a:cs typeface="Calibri"/>
              </a:rPr>
              <a:t>Id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=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1</a:t>
            </a:r>
            <a:r>
              <a:rPr lang="en-US" dirty="0">
                <a:latin typeface="Calibri"/>
                <a:cs typeface="Calibri"/>
              </a:rPr>
              <a:t>.3</a:t>
            </a:r>
            <a:endParaRPr dirty="0">
              <a:latin typeface="Calibri"/>
              <a:cs typeface="Calibri"/>
            </a:endParaRPr>
          </a:p>
          <a:p>
            <a:pPr marL="19050" marR="7620"/>
            <a:r>
              <a:rPr spc="-45" dirty="0">
                <a:latin typeface="Calibri"/>
                <a:cs typeface="Calibri"/>
              </a:rPr>
              <a:t>Texte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=‘Le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23" dirty="0">
                <a:latin typeface="Calibri"/>
                <a:cs typeface="Calibri"/>
              </a:rPr>
              <a:t>système</a:t>
            </a:r>
            <a:r>
              <a:rPr spc="23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doit 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controler </a:t>
            </a:r>
            <a:r>
              <a:rPr dirty="0">
                <a:latin typeface="Calibri"/>
                <a:cs typeface="Calibri"/>
              </a:rPr>
              <a:t>la </a:t>
            </a:r>
            <a:r>
              <a:rPr spc="-8" dirty="0">
                <a:latin typeface="Calibri"/>
                <a:cs typeface="Calibri"/>
              </a:rPr>
              <a:t>temporisation </a:t>
            </a:r>
            <a:r>
              <a:rPr spc="-390" dirty="0">
                <a:latin typeface="Calibri"/>
                <a:cs typeface="Calibri"/>
              </a:rPr>
              <a:t> </a:t>
            </a:r>
            <a:r>
              <a:rPr spc="-23" dirty="0">
                <a:latin typeface="Calibri"/>
                <a:cs typeface="Calibri"/>
              </a:rPr>
              <a:t>d’arrosage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en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fonction</a:t>
            </a:r>
            <a:endParaRPr dirty="0">
              <a:latin typeface="Calibri"/>
              <a:cs typeface="Calibri"/>
            </a:endParaRPr>
          </a:p>
          <a:p>
            <a:pPr marL="19050"/>
            <a:r>
              <a:rPr spc="-8" dirty="0">
                <a:latin typeface="Calibri"/>
                <a:cs typeface="Calibri"/>
              </a:rPr>
              <a:t>d’humidité’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193035" y="5868355"/>
            <a:ext cx="881063" cy="407670"/>
          </a:xfrm>
          <a:custGeom>
            <a:avLst/>
            <a:gdLst/>
            <a:ahLst/>
            <a:cxnLst/>
            <a:rect l="l" t="t" r="r" b="b"/>
            <a:pathLst>
              <a:path w="587375" h="271779">
                <a:moveTo>
                  <a:pt x="53975" y="201930"/>
                </a:moveTo>
                <a:lnTo>
                  <a:pt x="0" y="267969"/>
                </a:lnTo>
                <a:lnTo>
                  <a:pt x="85090" y="271525"/>
                </a:lnTo>
                <a:lnTo>
                  <a:pt x="74472" y="247776"/>
                </a:lnTo>
                <a:lnTo>
                  <a:pt x="60579" y="247776"/>
                </a:lnTo>
                <a:lnTo>
                  <a:pt x="55372" y="236093"/>
                </a:lnTo>
                <a:lnTo>
                  <a:pt x="66930" y="230908"/>
                </a:lnTo>
                <a:lnTo>
                  <a:pt x="53975" y="201930"/>
                </a:lnTo>
                <a:close/>
              </a:path>
              <a:path w="587375" h="271779">
                <a:moveTo>
                  <a:pt x="66930" y="230908"/>
                </a:moveTo>
                <a:lnTo>
                  <a:pt x="55372" y="236093"/>
                </a:lnTo>
                <a:lnTo>
                  <a:pt x="60579" y="247776"/>
                </a:lnTo>
                <a:lnTo>
                  <a:pt x="72151" y="242586"/>
                </a:lnTo>
                <a:lnTo>
                  <a:pt x="66930" y="230908"/>
                </a:lnTo>
                <a:close/>
              </a:path>
              <a:path w="587375" h="271779">
                <a:moveTo>
                  <a:pt x="72151" y="242586"/>
                </a:moveTo>
                <a:lnTo>
                  <a:pt x="60579" y="247776"/>
                </a:lnTo>
                <a:lnTo>
                  <a:pt x="74472" y="247776"/>
                </a:lnTo>
                <a:lnTo>
                  <a:pt x="72151" y="242586"/>
                </a:lnTo>
                <a:close/>
              </a:path>
              <a:path w="587375" h="271779">
                <a:moveTo>
                  <a:pt x="581787" y="0"/>
                </a:moveTo>
                <a:lnTo>
                  <a:pt x="66930" y="230908"/>
                </a:lnTo>
                <a:lnTo>
                  <a:pt x="72151" y="242586"/>
                </a:lnTo>
                <a:lnTo>
                  <a:pt x="586994" y="11683"/>
                </a:lnTo>
                <a:lnTo>
                  <a:pt x="5817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4" name="object 44"/>
          <p:cNvSpPr/>
          <p:nvPr/>
        </p:nvSpPr>
        <p:spPr>
          <a:xfrm>
            <a:off x="2201835" y="3145404"/>
            <a:ext cx="11665296" cy="3153728"/>
          </a:xfrm>
          <a:custGeom>
            <a:avLst/>
            <a:gdLst/>
            <a:ahLst/>
            <a:cxnLst/>
            <a:rect l="l" t="t" r="r" b="b"/>
            <a:pathLst>
              <a:path w="7731125" h="2102485">
                <a:moveTo>
                  <a:pt x="1855089" y="1214501"/>
                </a:moveTo>
                <a:lnTo>
                  <a:pt x="1851025" y="1202563"/>
                </a:lnTo>
                <a:lnTo>
                  <a:pt x="70332" y="1794700"/>
                </a:lnTo>
                <a:lnTo>
                  <a:pt x="60325" y="1764538"/>
                </a:lnTo>
                <a:lnTo>
                  <a:pt x="0" y="1824736"/>
                </a:lnTo>
                <a:lnTo>
                  <a:pt x="84328" y="1836801"/>
                </a:lnTo>
                <a:lnTo>
                  <a:pt x="75679" y="1810766"/>
                </a:lnTo>
                <a:lnTo>
                  <a:pt x="74333" y="1806740"/>
                </a:lnTo>
                <a:lnTo>
                  <a:pt x="1855089" y="1214501"/>
                </a:lnTo>
                <a:close/>
              </a:path>
              <a:path w="7731125" h="2102485">
                <a:moveTo>
                  <a:pt x="5443347" y="31750"/>
                </a:moveTo>
                <a:lnTo>
                  <a:pt x="1572768" y="31750"/>
                </a:lnTo>
                <a:lnTo>
                  <a:pt x="1572768" y="0"/>
                </a:lnTo>
                <a:lnTo>
                  <a:pt x="1496568" y="38100"/>
                </a:lnTo>
                <a:lnTo>
                  <a:pt x="1572768" y="76200"/>
                </a:lnTo>
                <a:lnTo>
                  <a:pt x="1572768" y="44450"/>
                </a:lnTo>
                <a:lnTo>
                  <a:pt x="5443347" y="44450"/>
                </a:lnTo>
                <a:lnTo>
                  <a:pt x="5443347" y="31750"/>
                </a:lnTo>
                <a:close/>
              </a:path>
              <a:path w="7731125" h="2102485">
                <a:moveTo>
                  <a:pt x="5446268" y="466090"/>
                </a:moveTo>
                <a:lnTo>
                  <a:pt x="5441061" y="454406"/>
                </a:lnTo>
                <a:lnTo>
                  <a:pt x="3822230" y="1171905"/>
                </a:lnTo>
                <a:lnTo>
                  <a:pt x="3809365" y="1142873"/>
                </a:lnTo>
                <a:lnTo>
                  <a:pt x="3755136" y="1208532"/>
                </a:lnTo>
                <a:lnTo>
                  <a:pt x="3840226" y="1212469"/>
                </a:lnTo>
                <a:lnTo>
                  <a:pt x="3829634" y="1188593"/>
                </a:lnTo>
                <a:lnTo>
                  <a:pt x="3827348" y="1183436"/>
                </a:lnTo>
                <a:lnTo>
                  <a:pt x="5446268" y="466090"/>
                </a:lnTo>
                <a:close/>
              </a:path>
              <a:path w="7731125" h="2102485">
                <a:moveTo>
                  <a:pt x="6534404" y="708406"/>
                </a:moveTo>
                <a:lnTo>
                  <a:pt x="6525133" y="699770"/>
                </a:lnTo>
                <a:lnTo>
                  <a:pt x="5259679" y="2042668"/>
                </a:lnTo>
                <a:lnTo>
                  <a:pt x="5236591" y="2020951"/>
                </a:lnTo>
                <a:lnTo>
                  <a:pt x="5212080" y="2102485"/>
                </a:lnTo>
                <a:lnTo>
                  <a:pt x="5292090" y="2073148"/>
                </a:lnTo>
                <a:lnTo>
                  <a:pt x="5278856" y="2060702"/>
                </a:lnTo>
                <a:lnTo>
                  <a:pt x="5268963" y="2051418"/>
                </a:lnTo>
                <a:lnTo>
                  <a:pt x="6534404" y="708406"/>
                </a:lnTo>
                <a:close/>
              </a:path>
              <a:path w="7731125" h="2102485">
                <a:moveTo>
                  <a:pt x="7730617" y="1643761"/>
                </a:moveTo>
                <a:lnTo>
                  <a:pt x="7717041" y="1603502"/>
                </a:lnTo>
                <a:lnTo>
                  <a:pt x="7703439" y="1563116"/>
                </a:lnTo>
                <a:lnTo>
                  <a:pt x="7681112" y="1585544"/>
                </a:lnTo>
                <a:lnTo>
                  <a:pt x="6790817" y="699643"/>
                </a:lnTo>
                <a:lnTo>
                  <a:pt x="6781927" y="708533"/>
                </a:lnTo>
                <a:lnTo>
                  <a:pt x="7672121" y="1594586"/>
                </a:lnTo>
                <a:lnTo>
                  <a:pt x="7649718" y="1617091"/>
                </a:lnTo>
                <a:lnTo>
                  <a:pt x="7730617" y="1643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700" dirty="0"/>
          </a:p>
        </p:txBody>
      </p:sp>
      <p:sp>
        <p:nvSpPr>
          <p:cNvPr id="46" name="object 46"/>
          <p:cNvSpPr txBox="1"/>
          <p:nvPr/>
        </p:nvSpPr>
        <p:spPr>
          <a:xfrm>
            <a:off x="17740694" y="9821077"/>
            <a:ext cx="191453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78"/>
              </a:lnSpc>
            </a:pP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18E26D93-011D-5B93-448E-2E6646CBA80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9751042" y="14350365"/>
            <a:ext cx="6309360" cy="387927"/>
          </a:xfrm>
        </p:spPr>
        <p:txBody>
          <a:bodyPr/>
          <a:lstStyle/>
          <a:p>
            <a:pPr marL="57150">
              <a:lnSpc>
                <a:spcPts val="3428"/>
              </a:lnSpc>
            </a:pPr>
            <a:fld id="{81D60167-4931-47E6-BA6A-407CBD079E47}" type="slidenum">
              <a:rPr lang="en-US" smtClean="0"/>
              <a:pPr marL="57150">
                <a:lnSpc>
                  <a:spcPts val="3428"/>
                </a:lnSpc>
              </a:pPr>
              <a:t>8</a:t>
            </a:fld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9B0BF6-A960-F448-C948-13E6252C32ED}"/>
              </a:ext>
            </a:extLst>
          </p:cNvPr>
          <p:cNvSpPr txBox="1"/>
          <p:nvPr/>
        </p:nvSpPr>
        <p:spPr>
          <a:xfrm>
            <a:off x="3419364" y="9798045"/>
            <a:ext cx="116652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Le </a:t>
            </a:r>
            <a:r>
              <a:rPr lang="en-US" sz="2700" dirty="0" err="1">
                <a:solidFill>
                  <a:schemeClr val="bg1"/>
                </a:solidFill>
              </a:rPr>
              <a:t>yst</a:t>
            </a:r>
            <a:r>
              <a:rPr lang="fr-FR" sz="2700" dirty="0" err="1">
                <a:solidFill>
                  <a:schemeClr val="bg1"/>
                </a:solidFill>
              </a:rPr>
              <a:t>ème</a:t>
            </a:r>
            <a:r>
              <a:rPr lang="fr-FR" sz="2700" dirty="0">
                <a:solidFill>
                  <a:schemeClr val="bg1"/>
                </a:solidFill>
              </a:rPr>
              <a:t> d’arrosage automatique pour un terrain de football | TIPE 2024</a:t>
            </a:r>
            <a:endParaRPr lang="en-US" sz="2700" dirty="0">
              <a:solidFill>
                <a:schemeClr val="bg1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649749A-F18D-1ADB-675F-3B8D3EBB2036}"/>
              </a:ext>
            </a:extLst>
          </p:cNvPr>
          <p:cNvCxnSpPr>
            <a:cxnSpLocks/>
          </p:cNvCxnSpPr>
          <p:nvPr/>
        </p:nvCxnSpPr>
        <p:spPr>
          <a:xfrm>
            <a:off x="6166619" y="679004"/>
            <a:ext cx="7369869" cy="0"/>
          </a:xfrm>
          <a:prstGeom prst="line">
            <a:avLst/>
          </a:prstGeom>
          <a:ln w="76200">
            <a:solidFill>
              <a:srgbClr val="25513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object 4">
            <a:extLst>
              <a:ext uri="{FF2B5EF4-FFF2-40B4-BE49-F238E27FC236}">
                <a16:creationId xmlns:a16="http://schemas.microsoft.com/office/drawing/2014/main" id="{CDF041FF-B864-D69F-B3A5-8702FD8FBC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66619" y="-94413"/>
            <a:ext cx="10250189" cy="124264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1.2 </a:t>
            </a:r>
            <a:r>
              <a:rPr lang="en-US" sz="4000" b="1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Diagramme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des exigences</a:t>
            </a:r>
            <a:b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</a:br>
            <a:endParaRPr sz="4000" b="1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5" name="object 7">
            <a:extLst>
              <a:ext uri="{FF2B5EF4-FFF2-40B4-BE49-F238E27FC236}">
                <a16:creationId xmlns:a16="http://schemas.microsoft.com/office/drawing/2014/main" id="{A41A62BE-72C1-E233-4D26-F1C679341062}"/>
              </a:ext>
            </a:extLst>
          </p:cNvPr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8">
            <a:extLst>
              <a:ext uri="{FF2B5EF4-FFF2-40B4-BE49-F238E27FC236}">
                <a16:creationId xmlns:a16="http://schemas.microsoft.com/office/drawing/2014/main" id="{483A1A62-E888-385D-F2AF-01E56B460B93}"/>
              </a:ext>
            </a:extLst>
          </p:cNvPr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>
            <a:extLst>
              <a:ext uri="{FF2B5EF4-FFF2-40B4-BE49-F238E27FC236}">
                <a16:creationId xmlns:a16="http://schemas.microsoft.com/office/drawing/2014/main" id="{CBF79B09-FBF3-09F6-EE4A-2CB0CD5C702F}"/>
              </a:ext>
            </a:extLst>
          </p:cNvPr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0">
            <a:extLst>
              <a:ext uri="{FF2B5EF4-FFF2-40B4-BE49-F238E27FC236}">
                <a16:creationId xmlns:a16="http://schemas.microsoft.com/office/drawing/2014/main" id="{DCD59CAB-EA5B-F9F9-300A-18CFB35A6E76}"/>
              </a:ext>
            </a:extLst>
          </p:cNvPr>
          <p:cNvSpPr/>
          <p:nvPr/>
        </p:nvSpPr>
        <p:spPr>
          <a:xfrm>
            <a:off x="0" y="1621594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1">
            <a:extLst>
              <a:ext uri="{FF2B5EF4-FFF2-40B4-BE49-F238E27FC236}">
                <a16:creationId xmlns:a16="http://schemas.microsoft.com/office/drawing/2014/main" id="{904CEC13-6825-7A00-A97C-538309CB2D90}"/>
              </a:ext>
            </a:extLst>
          </p:cNvPr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31">
            <a:extLst>
              <a:ext uri="{FF2B5EF4-FFF2-40B4-BE49-F238E27FC236}">
                <a16:creationId xmlns:a16="http://schemas.microsoft.com/office/drawing/2014/main" id="{BC5D01BB-0506-AACF-562A-554734A4B126}"/>
              </a:ext>
            </a:extLst>
          </p:cNvPr>
          <p:cNvGrpSpPr/>
          <p:nvPr/>
        </p:nvGrpSpPr>
        <p:grpSpPr>
          <a:xfrm>
            <a:off x="14562721" y="1950725"/>
            <a:ext cx="3390516" cy="2148590"/>
            <a:chOff x="1751583" y="3981322"/>
            <a:chExt cx="1715135" cy="1305560"/>
          </a:xfrm>
        </p:grpSpPr>
        <p:sp>
          <p:nvSpPr>
            <p:cNvPr id="53" name="object 32">
              <a:extLst>
                <a:ext uri="{FF2B5EF4-FFF2-40B4-BE49-F238E27FC236}">
                  <a16:creationId xmlns:a16="http://schemas.microsoft.com/office/drawing/2014/main" id="{922DB997-4168-708F-ADE0-900D27AD3BA9}"/>
                </a:ext>
              </a:extLst>
            </p:cNvPr>
            <p:cNvSpPr/>
            <p:nvPr/>
          </p:nvSpPr>
          <p:spPr>
            <a:xfrm>
              <a:off x="1764283" y="3994022"/>
              <a:ext cx="1689735" cy="457200"/>
            </a:xfrm>
            <a:custGeom>
              <a:avLst/>
              <a:gdLst/>
              <a:ahLst/>
              <a:cxnLst/>
              <a:rect l="l" t="t" r="r" b="b"/>
              <a:pathLst>
                <a:path w="1689735" h="457200">
                  <a:moveTo>
                    <a:pt x="1689608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689608" y="457200"/>
                  </a:lnTo>
                  <a:lnTo>
                    <a:pt x="1689608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4" name="object 33">
              <a:extLst>
                <a:ext uri="{FF2B5EF4-FFF2-40B4-BE49-F238E27FC236}">
                  <a16:creationId xmlns:a16="http://schemas.microsoft.com/office/drawing/2014/main" id="{6747EBF3-EEF6-F3DF-4327-2DFB21756FAB}"/>
                </a:ext>
              </a:extLst>
            </p:cNvPr>
            <p:cNvSpPr/>
            <p:nvPr/>
          </p:nvSpPr>
          <p:spPr>
            <a:xfrm>
              <a:off x="1757933" y="4444872"/>
              <a:ext cx="1702435" cy="12700"/>
            </a:xfrm>
            <a:custGeom>
              <a:avLst/>
              <a:gdLst/>
              <a:ahLst/>
              <a:cxnLst/>
              <a:rect l="l" t="t" r="r" b="b"/>
              <a:pathLst>
                <a:path w="1702435" h="12700">
                  <a:moveTo>
                    <a:pt x="0" y="12700"/>
                  </a:moveTo>
                  <a:lnTo>
                    <a:pt x="1702308" y="12700"/>
                  </a:lnTo>
                  <a:lnTo>
                    <a:pt x="1702308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7" name="object 34">
              <a:extLst>
                <a:ext uri="{FF2B5EF4-FFF2-40B4-BE49-F238E27FC236}">
                  <a16:creationId xmlns:a16="http://schemas.microsoft.com/office/drawing/2014/main" id="{1CE4FADF-FE15-2A99-C2E9-CAECFE7C99C5}"/>
                </a:ext>
              </a:extLst>
            </p:cNvPr>
            <p:cNvSpPr/>
            <p:nvPr/>
          </p:nvSpPr>
          <p:spPr>
            <a:xfrm>
              <a:off x="1757933" y="3987672"/>
              <a:ext cx="1702435" cy="1292860"/>
            </a:xfrm>
            <a:custGeom>
              <a:avLst/>
              <a:gdLst/>
              <a:ahLst/>
              <a:cxnLst/>
              <a:rect l="l" t="t" r="r" b="b"/>
              <a:pathLst>
                <a:path w="1702435" h="1292860">
                  <a:moveTo>
                    <a:pt x="6350" y="0"/>
                  </a:moveTo>
                  <a:lnTo>
                    <a:pt x="6350" y="1292860"/>
                  </a:lnTo>
                </a:path>
                <a:path w="1702435" h="1292860">
                  <a:moveTo>
                    <a:pt x="1695958" y="0"/>
                  </a:moveTo>
                  <a:lnTo>
                    <a:pt x="1695958" y="1292860"/>
                  </a:lnTo>
                </a:path>
                <a:path w="1702435" h="1292860">
                  <a:moveTo>
                    <a:pt x="0" y="6350"/>
                  </a:moveTo>
                  <a:lnTo>
                    <a:pt x="1702308" y="6350"/>
                  </a:lnTo>
                </a:path>
                <a:path w="1702435" h="1292860">
                  <a:moveTo>
                    <a:pt x="0" y="1286510"/>
                  </a:moveTo>
                  <a:lnTo>
                    <a:pt x="1702308" y="128651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58" name="object 35">
            <a:extLst>
              <a:ext uri="{FF2B5EF4-FFF2-40B4-BE49-F238E27FC236}">
                <a16:creationId xmlns:a16="http://schemas.microsoft.com/office/drawing/2014/main" id="{D685218B-AB34-5996-D69D-DE2A00667200}"/>
              </a:ext>
            </a:extLst>
          </p:cNvPr>
          <p:cNvSpPr txBox="1"/>
          <p:nvPr/>
        </p:nvSpPr>
        <p:spPr>
          <a:xfrm>
            <a:off x="15185902" y="2043825"/>
            <a:ext cx="2151932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algn="ctr">
              <a:spcBef>
                <a:spcPts val="150"/>
              </a:spcBef>
            </a:pPr>
            <a:r>
              <a:rPr spc="-8" dirty="0">
                <a:latin typeface="Calibri"/>
                <a:cs typeface="Calibri"/>
              </a:rPr>
              <a:t>&lt;&lt;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requirement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&gt;&gt;</a:t>
            </a:r>
            <a:endParaRPr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b="1" spc="-8" dirty="0" err="1">
                <a:latin typeface="Calibri"/>
                <a:cs typeface="Calibri"/>
              </a:rPr>
              <a:t>Com</a:t>
            </a:r>
            <a:r>
              <a:rPr lang="en-US" b="1" spc="-8" dirty="0" err="1">
                <a:latin typeface="Calibri"/>
                <a:cs typeface="Calibri"/>
              </a:rPr>
              <a:t>mande</a:t>
            </a:r>
            <a:r>
              <a:rPr lang="en-US" b="1" spc="-8" dirty="0">
                <a:latin typeface="Calibri"/>
                <a:cs typeface="Calibri"/>
              </a:rPr>
              <a:t> à distance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59" name="object 36">
            <a:extLst>
              <a:ext uri="{FF2B5EF4-FFF2-40B4-BE49-F238E27FC236}">
                <a16:creationId xmlns:a16="http://schemas.microsoft.com/office/drawing/2014/main" id="{8A1FA9E3-BB40-BBDC-DD1E-6E3040C629DD}"/>
              </a:ext>
            </a:extLst>
          </p:cNvPr>
          <p:cNvSpPr txBox="1"/>
          <p:nvPr/>
        </p:nvSpPr>
        <p:spPr>
          <a:xfrm>
            <a:off x="14783600" y="2795395"/>
            <a:ext cx="3188084" cy="112723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latin typeface="Calibri"/>
                <a:cs typeface="Calibri"/>
              </a:rPr>
              <a:t>Id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=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1</a:t>
            </a:r>
            <a:r>
              <a:rPr lang="en-US" dirty="0">
                <a:latin typeface="Calibri"/>
                <a:cs typeface="Calibri"/>
              </a:rPr>
              <a:t>.6</a:t>
            </a:r>
            <a:endParaRPr dirty="0">
              <a:latin typeface="Calibri"/>
              <a:cs typeface="Calibri"/>
            </a:endParaRPr>
          </a:p>
          <a:p>
            <a:pPr marL="19050" marR="7620"/>
            <a:r>
              <a:rPr spc="-45" dirty="0">
                <a:latin typeface="Calibri"/>
                <a:cs typeface="Calibri"/>
              </a:rPr>
              <a:t>Texte</a:t>
            </a:r>
            <a:r>
              <a:rPr spc="-8" dirty="0">
                <a:latin typeface="Calibri"/>
                <a:cs typeface="Calibri"/>
              </a:rPr>
              <a:t> =‘Le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23" dirty="0" err="1">
                <a:latin typeface="Calibri"/>
                <a:cs typeface="Calibri"/>
              </a:rPr>
              <a:t>systèm</a:t>
            </a:r>
            <a:r>
              <a:rPr lang="en-US" spc="-23" dirty="0" err="1">
                <a:latin typeface="Calibri"/>
                <a:cs typeface="Calibri"/>
              </a:rPr>
              <a:t>e</a:t>
            </a:r>
            <a:r>
              <a:rPr lang="en-US" spc="-23" dirty="0">
                <a:latin typeface="Calibri"/>
                <a:cs typeface="Calibri"/>
              </a:rPr>
              <a:t> </a:t>
            </a:r>
            <a:r>
              <a:rPr lang="en-US" spc="-23" dirty="0" err="1">
                <a:latin typeface="Calibri"/>
                <a:cs typeface="Calibri"/>
              </a:rPr>
              <a:t>peut</a:t>
            </a:r>
            <a:r>
              <a:rPr lang="en-US" spc="-23" dirty="0">
                <a:latin typeface="Calibri"/>
                <a:cs typeface="Calibri"/>
              </a:rPr>
              <a:t> </a:t>
            </a:r>
            <a:r>
              <a:rPr lang="en-US" spc="-23" dirty="0" err="1">
                <a:latin typeface="Calibri"/>
                <a:cs typeface="Calibri"/>
              </a:rPr>
              <a:t>être</a:t>
            </a:r>
            <a:r>
              <a:rPr lang="en-US" spc="-23" dirty="0">
                <a:latin typeface="Calibri"/>
                <a:cs typeface="Calibri"/>
              </a:rPr>
              <a:t> comma</a:t>
            </a:r>
            <a:r>
              <a:rPr lang="fr-FR" spc="-23" dirty="0" err="1">
                <a:latin typeface="Calibri"/>
                <a:cs typeface="Calibri"/>
              </a:rPr>
              <a:t>ndable</a:t>
            </a:r>
            <a:r>
              <a:rPr lang="fr-FR" spc="-23" dirty="0">
                <a:latin typeface="Calibri"/>
                <a:cs typeface="Calibri"/>
              </a:rPr>
              <a:t> par le superviseur 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via  smart phone.</a:t>
            </a:r>
            <a:r>
              <a:rPr dirty="0">
                <a:latin typeface="Calibri"/>
                <a:cs typeface="Calibri"/>
              </a:rPr>
              <a:t>’</a:t>
            </a:r>
          </a:p>
        </p:txBody>
      </p:sp>
      <p:sp>
        <p:nvSpPr>
          <p:cNvPr id="60" name="object 43">
            <a:extLst>
              <a:ext uri="{FF2B5EF4-FFF2-40B4-BE49-F238E27FC236}">
                <a16:creationId xmlns:a16="http://schemas.microsoft.com/office/drawing/2014/main" id="{900E03C9-5DE1-CEBB-FACA-A8D6D65BAF76}"/>
              </a:ext>
            </a:extLst>
          </p:cNvPr>
          <p:cNvSpPr/>
          <p:nvPr/>
        </p:nvSpPr>
        <p:spPr>
          <a:xfrm rot="12449701">
            <a:off x="13767533" y="2928593"/>
            <a:ext cx="737067" cy="395130"/>
          </a:xfrm>
          <a:custGeom>
            <a:avLst/>
            <a:gdLst/>
            <a:ahLst/>
            <a:cxnLst/>
            <a:rect l="l" t="t" r="r" b="b"/>
            <a:pathLst>
              <a:path w="587375" h="271779">
                <a:moveTo>
                  <a:pt x="53975" y="201930"/>
                </a:moveTo>
                <a:lnTo>
                  <a:pt x="0" y="267969"/>
                </a:lnTo>
                <a:lnTo>
                  <a:pt x="85090" y="271525"/>
                </a:lnTo>
                <a:lnTo>
                  <a:pt x="74472" y="247776"/>
                </a:lnTo>
                <a:lnTo>
                  <a:pt x="60579" y="247776"/>
                </a:lnTo>
                <a:lnTo>
                  <a:pt x="55372" y="236093"/>
                </a:lnTo>
                <a:lnTo>
                  <a:pt x="66930" y="230908"/>
                </a:lnTo>
                <a:lnTo>
                  <a:pt x="53975" y="201930"/>
                </a:lnTo>
                <a:close/>
              </a:path>
              <a:path w="587375" h="271779">
                <a:moveTo>
                  <a:pt x="66930" y="230908"/>
                </a:moveTo>
                <a:lnTo>
                  <a:pt x="55372" y="236093"/>
                </a:lnTo>
                <a:lnTo>
                  <a:pt x="60579" y="247776"/>
                </a:lnTo>
                <a:lnTo>
                  <a:pt x="72151" y="242586"/>
                </a:lnTo>
                <a:lnTo>
                  <a:pt x="66930" y="230908"/>
                </a:lnTo>
                <a:close/>
              </a:path>
              <a:path w="587375" h="271779">
                <a:moveTo>
                  <a:pt x="72151" y="242586"/>
                </a:moveTo>
                <a:lnTo>
                  <a:pt x="60579" y="247776"/>
                </a:lnTo>
                <a:lnTo>
                  <a:pt x="74472" y="247776"/>
                </a:lnTo>
                <a:lnTo>
                  <a:pt x="72151" y="242586"/>
                </a:lnTo>
                <a:close/>
              </a:path>
              <a:path w="587375" h="271779">
                <a:moveTo>
                  <a:pt x="581787" y="0"/>
                </a:moveTo>
                <a:lnTo>
                  <a:pt x="66930" y="230908"/>
                </a:lnTo>
                <a:lnTo>
                  <a:pt x="72151" y="242586"/>
                </a:lnTo>
                <a:lnTo>
                  <a:pt x="586994" y="11683"/>
                </a:lnTo>
                <a:lnTo>
                  <a:pt x="5817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2" name="object 43">
            <a:extLst>
              <a:ext uri="{FF2B5EF4-FFF2-40B4-BE49-F238E27FC236}">
                <a16:creationId xmlns:a16="http://schemas.microsoft.com/office/drawing/2014/main" id="{420545EE-97A1-1669-B55E-998FA39574E3}"/>
              </a:ext>
            </a:extLst>
          </p:cNvPr>
          <p:cNvSpPr/>
          <p:nvPr/>
        </p:nvSpPr>
        <p:spPr>
          <a:xfrm rot="12400943" flipV="1">
            <a:off x="13431657" y="4398780"/>
            <a:ext cx="1427831" cy="252643"/>
          </a:xfrm>
          <a:custGeom>
            <a:avLst/>
            <a:gdLst/>
            <a:ahLst/>
            <a:cxnLst/>
            <a:rect l="l" t="t" r="r" b="b"/>
            <a:pathLst>
              <a:path w="587375" h="271779">
                <a:moveTo>
                  <a:pt x="53975" y="201930"/>
                </a:moveTo>
                <a:lnTo>
                  <a:pt x="0" y="267969"/>
                </a:lnTo>
                <a:lnTo>
                  <a:pt x="85090" y="271525"/>
                </a:lnTo>
                <a:lnTo>
                  <a:pt x="74472" y="247776"/>
                </a:lnTo>
                <a:lnTo>
                  <a:pt x="60579" y="247776"/>
                </a:lnTo>
                <a:lnTo>
                  <a:pt x="55372" y="236093"/>
                </a:lnTo>
                <a:lnTo>
                  <a:pt x="66930" y="230908"/>
                </a:lnTo>
                <a:lnTo>
                  <a:pt x="53975" y="201930"/>
                </a:lnTo>
                <a:close/>
              </a:path>
              <a:path w="587375" h="271779">
                <a:moveTo>
                  <a:pt x="66930" y="230908"/>
                </a:moveTo>
                <a:lnTo>
                  <a:pt x="55372" y="236093"/>
                </a:lnTo>
                <a:lnTo>
                  <a:pt x="60579" y="247776"/>
                </a:lnTo>
                <a:lnTo>
                  <a:pt x="72151" y="242586"/>
                </a:lnTo>
                <a:lnTo>
                  <a:pt x="66930" y="230908"/>
                </a:lnTo>
                <a:close/>
              </a:path>
              <a:path w="587375" h="271779">
                <a:moveTo>
                  <a:pt x="72151" y="242586"/>
                </a:moveTo>
                <a:lnTo>
                  <a:pt x="60579" y="247776"/>
                </a:lnTo>
                <a:lnTo>
                  <a:pt x="74472" y="247776"/>
                </a:lnTo>
                <a:lnTo>
                  <a:pt x="72151" y="242586"/>
                </a:lnTo>
                <a:close/>
              </a:path>
              <a:path w="587375" h="271779">
                <a:moveTo>
                  <a:pt x="581787" y="0"/>
                </a:moveTo>
                <a:lnTo>
                  <a:pt x="66930" y="230908"/>
                </a:lnTo>
                <a:lnTo>
                  <a:pt x="72151" y="242586"/>
                </a:lnTo>
                <a:lnTo>
                  <a:pt x="586994" y="11683"/>
                </a:lnTo>
                <a:lnTo>
                  <a:pt x="5817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grpSp>
        <p:nvGrpSpPr>
          <p:cNvPr id="63" name="object 9">
            <a:extLst>
              <a:ext uri="{FF2B5EF4-FFF2-40B4-BE49-F238E27FC236}">
                <a16:creationId xmlns:a16="http://schemas.microsoft.com/office/drawing/2014/main" id="{32C79FC2-E46D-7B31-75DA-ACF8C5E295AD}"/>
              </a:ext>
            </a:extLst>
          </p:cNvPr>
          <p:cNvGrpSpPr/>
          <p:nvPr/>
        </p:nvGrpSpPr>
        <p:grpSpPr>
          <a:xfrm>
            <a:off x="14829910" y="4554342"/>
            <a:ext cx="2977253" cy="2280731"/>
            <a:chOff x="9482455" y="3800094"/>
            <a:chExt cx="1715135" cy="1216025"/>
          </a:xfrm>
        </p:grpSpPr>
        <p:sp>
          <p:nvSpPr>
            <p:cNvPr id="64" name="object 10">
              <a:extLst>
                <a:ext uri="{FF2B5EF4-FFF2-40B4-BE49-F238E27FC236}">
                  <a16:creationId xmlns:a16="http://schemas.microsoft.com/office/drawing/2014/main" id="{D8BDD8BC-FBB5-4029-6C87-7F287BFE8AEF}"/>
                </a:ext>
              </a:extLst>
            </p:cNvPr>
            <p:cNvSpPr/>
            <p:nvPr/>
          </p:nvSpPr>
          <p:spPr>
            <a:xfrm>
              <a:off x="9495155" y="3812794"/>
              <a:ext cx="1689735" cy="457200"/>
            </a:xfrm>
            <a:custGeom>
              <a:avLst/>
              <a:gdLst/>
              <a:ahLst/>
              <a:cxnLst/>
              <a:rect l="l" t="t" r="r" b="b"/>
              <a:pathLst>
                <a:path w="1689734" h="457200">
                  <a:moveTo>
                    <a:pt x="1689607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689607" y="457199"/>
                  </a:lnTo>
                  <a:lnTo>
                    <a:pt x="1689607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5" name="object 11">
              <a:extLst>
                <a:ext uri="{FF2B5EF4-FFF2-40B4-BE49-F238E27FC236}">
                  <a16:creationId xmlns:a16="http://schemas.microsoft.com/office/drawing/2014/main" id="{2F487825-CD79-C89B-9CA6-1E0F9BC3F566}"/>
                </a:ext>
              </a:extLst>
            </p:cNvPr>
            <p:cNvSpPr/>
            <p:nvPr/>
          </p:nvSpPr>
          <p:spPr>
            <a:xfrm>
              <a:off x="9488805" y="4263644"/>
              <a:ext cx="1702435" cy="12700"/>
            </a:xfrm>
            <a:custGeom>
              <a:avLst/>
              <a:gdLst/>
              <a:ahLst/>
              <a:cxnLst/>
              <a:rect l="l" t="t" r="r" b="b"/>
              <a:pathLst>
                <a:path w="1702434" h="12700">
                  <a:moveTo>
                    <a:pt x="0" y="12699"/>
                  </a:moveTo>
                  <a:lnTo>
                    <a:pt x="1702435" y="12699"/>
                  </a:lnTo>
                  <a:lnTo>
                    <a:pt x="1702435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6" name="object 12">
              <a:extLst>
                <a:ext uri="{FF2B5EF4-FFF2-40B4-BE49-F238E27FC236}">
                  <a16:creationId xmlns:a16="http://schemas.microsoft.com/office/drawing/2014/main" id="{1D93B34A-36F8-0545-5F4B-EBA8B71153AB}"/>
                </a:ext>
              </a:extLst>
            </p:cNvPr>
            <p:cNvSpPr/>
            <p:nvPr/>
          </p:nvSpPr>
          <p:spPr>
            <a:xfrm>
              <a:off x="9488805" y="3806444"/>
              <a:ext cx="1702435" cy="1203325"/>
            </a:xfrm>
            <a:custGeom>
              <a:avLst/>
              <a:gdLst/>
              <a:ahLst/>
              <a:cxnLst/>
              <a:rect l="l" t="t" r="r" b="b"/>
              <a:pathLst>
                <a:path w="1702434" h="1203325">
                  <a:moveTo>
                    <a:pt x="6350" y="0"/>
                  </a:moveTo>
                  <a:lnTo>
                    <a:pt x="6350" y="1202943"/>
                  </a:lnTo>
                </a:path>
                <a:path w="1702434" h="1203325">
                  <a:moveTo>
                    <a:pt x="1696085" y="0"/>
                  </a:moveTo>
                  <a:lnTo>
                    <a:pt x="1696085" y="1202943"/>
                  </a:lnTo>
                </a:path>
                <a:path w="1702434" h="1203325">
                  <a:moveTo>
                    <a:pt x="0" y="6349"/>
                  </a:moveTo>
                  <a:lnTo>
                    <a:pt x="1702435" y="6349"/>
                  </a:lnTo>
                </a:path>
                <a:path w="1702434" h="1203325">
                  <a:moveTo>
                    <a:pt x="0" y="1196593"/>
                  </a:moveTo>
                  <a:lnTo>
                    <a:pt x="1702435" y="119659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7" name="object 13">
            <a:extLst>
              <a:ext uri="{FF2B5EF4-FFF2-40B4-BE49-F238E27FC236}">
                <a16:creationId xmlns:a16="http://schemas.microsoft.com/office/drawing/2014/main" id="{A4AC4350-DB14-D161-5A21-AABEAF66CA14}"/>
              </a:ext>
            </a:extLst>
          </p:cNvPr>
          <p:cNvSpPr txBox="1"/>
          <p:nvPr/>
        </p:nvSpPr>
        <p:spPr>
          <a:xfrm>
            <a:off x="15121333" y="4542733"/>
            <a:ext cx="2285026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algn="ctr">
              <a:spcBef>
                <a:spcPts val="150"/>
              </a:spcBef>
            </a:pPr>
            <a:r>
              <a:rPr spc="-8" dirty="0">
                <a:latin typeface="Calibri"/>
                <a:cs typeface="Calibri"/>
              </a:rPr>
              <a:t>&lt;&lt;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requirement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&gt;&gt;</a:t>
            </a:r>
            <a:endParaRPr dirty="0">
              <a:latin typeface="Calibri"/>
              <a:cs typeface="Calibri"/>
            </a:endParaRPr>
          </a:p>
          <a:p>
            <a:pPr marL="3810" algn="ctr"/>
            <a:r>
              <a:rPr lang="en-US" b="1" spc="-8" dirty="0">
                <a:latin typeface="Calibri"/>
                <a:cs typeface="Calibri"/>
              </a:rPr>
              <a:t>Simple et </a:t>
            </a:r>
            <a:r>
              <a:rPr lang="en-US" b="1" spc="-8" dirty="0" err="1">
                <a:latin typeface="Calibri"/>
                <a:cs typeface="Calibri"/>
              </a:rPr>
              <a:t>abordable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68" name="object 14">
            <a:extLst>
              <a:ext uri="{FF2B5EF4-FFF2-40B4-BE49-F238E27FC236}">
                <a16:creationId xmlns:a16="http://schemas.microsoft.com/office/drawing/2014/main" id="{8584F722-3F82-D187-A5DD-28091DF787EC}"/>
              </a:ext>
            </a:extLst>
          </p:cNvPr>
          <p:cNvSpPr txBox="1"/>
          <p:nvPr/>
        </p:nvSpPr>
        <p:spPr>
          <a:xfrm>
            <a:off x="15138116" y="5484872"/>
            <a:ext cx="2198370" cy="112723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latin typeface="Calibri"/>
                <a:cs typeface="Calibri"/>
              </a:rPr>
              <a:t>Id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=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1</a:t>
            </a:r>
            <a:r>
              <a:rPr lang="en-US" dirty="0">
                <a:latin typeface="Calibri"/>
                <a:cs typeface="Calibri"/>
              </a:rPr>
              <a:t>.5</a:t>
            </a:r>
            <a:endParaRPr dirty="0">
              <a:latin typeface="Calibri"/>
              <a:cs typeface="Calibri"/>
            </a:endParaRPr>
          </a:p>
          <a:p>
            <a:pPr marL="19050"/>
            <a:r>
              <a:rPr spc="-45" dirty="0">
                <a:latin typeface="Calibri"/>
                <a:cs typeface="Calibri"/>
              </a:rPr>
              <a:t>Texte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=‘Le</a:t>
            </a:r>
            <a:r>
              <a:rPr spc="-23" dirty="0">
                <a:latin typeface="Calibri"/>
                <a:cs typeface="Calibri"/>
              </a:rPr>
              <a:t> système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doit</a:t>
            </a:r>
            <a:endParaRPr dirty="0">
              <a:latin typeface="Calibri"/>
              <a:cs typeface="Calibri"/>
            </a:endParaRPr>
          </a:p>
          <a:p>
            <a:pPr marL="19050"/>
            <a:r>
              <a:rPr spc="-15" dirty="0" err="1">
                <a:latin typeface="Calibri"/>
                <a:cs typeface="Calibri"/>
              </a:rPr>
              <a:t>être</a:t>
            </a:r>
            <a:r>
              <a:rPr spc="-38" dirty="0">
                <a:latin typeface="Calibri"/>
                <a:cs typeface="Calibri"/>
              </a:rPr>
              <a:t> </a:t>
            </a:r>
            <a:r>
              <a:rPr lang="en-US" spc="-38" dirty="0">
                <a:latin typeface="Calibri"/>
                <a:cs typeface="Calibri"/>
              </a:rPr>
              <a:t> simple et </a:t>
            </a:r>
            <a:r>
              <a:rPr lang="en-US" spc="-38" dirty="0" err="1">
                <a:latin typeface="Calibri"/>
                <a:cs typeface="Calibri"/>
              </a:rPr>
              <a:t>abordable</a:t>
            </a:r>
            <a:r>
              <a:rPr lang="en-US" spc="-8" dirty="0">
                <a:latin typeface="Calibri"/>
                <a:cs typeface="Calibri"/>
              </a:rPr>
              <a:t>.</a:t>
            </a:r>
            <a:r>
              <a:rPr spc="-8" dirty="0">
                <a:latin typeface="Calibri"/>
                <a:cs typeface="Calibri"/>
              </a:rPr>
              <a:t>’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51" name="Slide Number Placeholder 6">
            <a:extLst>
              <a:ext uri="{FF2B5EF4-FFF2-40B4-BE49-F238E27FC236}">
                <a16:creationId xmlns:a16="http://schemas.microsoft.com/office/drawing/2014/main" id="{854DFD19-52B8-8691-86BB-A1ED56F544E4}"/>
              </a:ext>
            </a:extLst>
          </p:cNvPr>
          <p:cNvSpPr txBox="1">
            <a:spLocks/>
          </p:cNvSpPr>
          <p:nvPr/>
        </p:nvSpPr>
        <p:spPr>
          <a:xfrm>
            <a:off x="17443669" y="9742621"/>
            <a:ext cx="455419" cy="461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pPr/>
              <a:t>8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99584" y="102670"/>
            <a:ext cx="10250189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1.3 </a:t>
            </a:r>
            <a:r>
              <a:rPr lang="en-US" sz="4000" b="1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Fonctionnement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global</a:t>
            </a:r>
            <a:endParaRPr sz="4000" b="1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15464" cy="145923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942378"/>
            <a:ext cx="607695" cy="14287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45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98196"/>
            <a:ext cx="366395" cy="14287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34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86560"/>
            <a:ext cx="849630" cy="14287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A5C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654015"/>
            <a:ext cx="124460" cy="20193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3C1A9C5-0F2E-8506-A00F-74312665C3B3}"/>
              </a:ext>
            </a:extLst>
          </p:cNvPr>
          <p:cNvSpPr/>
          <p:nvPr/>
        </p:nvSpPr>
        <p:spPr>
          <a:xfrm rot="11879421">
            <a:off x="11633230" y="4902766"/>
            <a:ext cx="4088854" cy="3961784"/>
          </a:xfrm>
          <a:prstGeom prst="arc">
            <a:avLst>
              <a:gd name="adj1" fmla="val 857129"/>
              <a:gd name="adj2" fmla="val 942463"/>
            </a:avLst>
          </a:prstGeom>
          <a:solidFill>
            <a:schemeClr val="bg1"/>
          </a:solidFill>
          <a:ln w="38100" cmpd="sng">
            <a:solidFill>
              <a:srgbClr val="22684A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2C7EB9-0B5F-AC14-8C2B-0B22A608C103}"/>
              </a:ext>
            </a:extLst>
          </p:cNvPr>
          <p:cNvCxnSpPr>
            <a:cxnSpLocks/>
          </p:cNvCxnSpPr>
          <p:nvPr/>
        </p:nvCxnSpPr>
        <p:spPr>
          <a:xfrm>
            <a:off x="5543600" y="932791"/>
            <a:ext cx="6264696" cy="0"/>
          </a:xfrm>
          <a:prstGeom prst="line">
            <a:avLst/>
          </a:prstGeom>
          <a:ln w="57150">
            <a:solidFill>
              <a:srgbClr val="22684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D647C1A-1C02-E1F0-F7E8-8FD83100C2E2}"/>
              </a:ext>
            </a:extLst>
          </p:cNvPr>
          <p:cNvSpPr/>
          <p:nvPr/>
        </p:nvSpPr>
        <p:spPr>
          <a:xfrm>
            <a:off x="6555699" y="1335342"/>
            <a:ext cx="3242062" cy="6597431"/>
          </a:xfrm>
          <a:prstGeom prst="rect">
            <a:avLst/>
          </a:prstGeom>
          <a:solidFill>
            <a:schemeClr val="bg1"/>
          </a:solidFill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Carte Arduino UNO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87637D-7A09-7FD3-9365-FE591FB4DB49}"/>
              </a:ext>
            </a:extLst>
          </p:cNvPr>
          <p:cNvSpPr/>
          <p:nvPr/>
        </p:nvSpPr>
        <p:spPr>
          <a:xfrm>
            <a:off x="1895087" y="1501454"/>
            <a:ext cx="3187260" cy="1300531"/>
          </a:xfrm>
          <a:prstGeom prst="rect">
            <a:avLst/>
          </a:prstGeom>
          <a:solidFill>
            <a:schemeClr val="bg1"/>
          </a:solidFill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Capteur</a:t>
            </a:r>
            <a:r>
              <a:rPr lang="en-US" sz="2400" dirty="0">
                <a:solidFill>
                  <a:schemeClr val="tx1"/>
                </a:solidFill>
              </a:rPr>
              <a:t> de </a:t>
            </a:r>
            <a:r>
              <a:rPr lang="en-US" sz="2400" dirty="0" err="1">
                <a:solidFill>
                  <a:schemeClr val="tx1"/>
                </a:solidFill>
              </a:rPr>
              <a:t>pluie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00965-FFFC-400B-0EDC-807AEF428F3A}"/>
              </a:ext>
            </a:extLst>
          </p:cNvPr>
          <p:cNvSpPr/>
          <p:nvPr/>
        </p:nvSpPr>
        <p:spPr>
          <a:xfrm>
            <a:off x="1895087" y="3224747"/>
            <a:ext cx="3187260" cy="1300531"/>
          </a:xfrm>
          <a:prstGeom prst="rect">
            <a:avLst/>
          </a:prstGeom>
          <a:solidFill>
            <a:schemeClr val="bg1"/>
          </a:solidFill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Capteur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d’humidite</a:t>
            </a:r>
            <a:r>
              <a:rPr lang="en-US" sz="2400" dirty="0">
                <a:solidFill>
                  <a:schemeClr val="tx1"/>
                </a:solidFill>
              </a:rPr>
              <a:t> de sol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52861D-E61B-51C5-A827-013671DC7F27}"/>
              </a:ext>
            </a:extLst>
          </p:cNvPr>
          <p:cNvSpPr/>
          <p:nvPr/>
        </p:nvSpPr>
        <p:spPr>
          <a:xfrm>
            <a:off x="1895087" y="4912893"/>
            <a:ext cx="3187260" cy="1300531"/>
          </a:xfrm>
          <a:prstGeom prst="rect">
            <a:avLst/>
          </a:prstGeom>
          <a:solidFill>
            <a:schemeClr val="bg1"/>
          </a:solidFill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Capteur</a:t>
            </a:r>
            <a:r>
              <a:rPr lang="en-US" sz="2400" dirty="0">
                <a:solidFill>
                  <a:schemeClr val="tx1"/>
                </a:solidFill>
              </a:rPr>
              <a:t> de </a:t>
            </a:r>
            <a:r>
              <a:rPr lang="en-US" sz="2400" dirty="0" err="1">
                <a:solidFill>
                  <a:schemeClr val="tx1"/>
                </a:solidFill>
              </a:rPr>
              <a:t>température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612B32-A6AF-8711-C67C-DDC3A2418F68}"/>
              </a:ext>
            </a:extLst>
          </p:cNvPr>
          <p:cNvSpPr/>
          <p:nvPr/>
        </p:nvSpPr>
        <p:spPr>
          <a:xfrm>
            <a:off x="1929165" y="6583660"/>
            <a:ext cx="3187260" cy="1300531"/>
          </a:xfrm>
          <a:prstGeom prst="rect">
            <a:avLst/>
          </a:prstGeom>
          <a:solidFill>
            <a:schemeClr val="bg1"/>
          </a:solidFill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Capteur</a:t>
            </a:r>
            <a:r>
              <a:rPr lang="en-US" sz="2400" dirty="0">
                <a:solidFill>
                  <a:schemeClr val="tx1"/>
                </a:solidFill>
              </a:rPr>
              <a:t> de </a:t>
            </a:r>
            <a:r>
              <a:rPr lang="en-US" sz="2400" dirty="0" err="1">
                <a:solidFill>
                  <a:schemeClr val="tx1"/>
                </a:solidFill>
              </a:rPr>
              <a:t>luminosité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15FCA5-10A5-E4AB-9D55-08D5A6EACF7E}"/>
              </a:ext>
            </a:extLst>
          </p:cNvPr>
          <p:cNvSpPr/>
          <p:nvPr/>
        </p:nvSpPr>
        <p:spPr>
          <a:xfrm>
            <a:off x="6610501" y="8703943"/>
            <a:ext cx="3187260" cy="1300531"/>
          </a:xfrm>
          <a:prstGeom prst="rect">
            <a:avLst/>
          </a:prstGeom>
          <a:solidFill>
            <a:schemeClr val="bg1"/>
          </a:solidFill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Led rouge+ Led </a:t>
            </a:r>
            <a:r>
              <a:rPr lang="en-US" sz="2400" dirty="0" err="1">
                <a:solidFill>
                  <a:schemeClr val="tx1"/>
                </a:solidFill>
              </a:rPr>
              <a:t>verte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16A8C8-78DE-5A76-DB5B-DEF697C14AA8}"/>
              </a:ext>
            </a:extLst>
          </p:cNvPr>
          <p:cNvSpPr/>
          <p:nvPr/>
        </p:nvSpPr>
        <p:spPr>
          <a:xfrm>
            <a:off x="10931242" y="1468267"/>
            <a:ext cx="3456384" cy="1300531"/>
          </a:xfrm>
          <a:prstGeom prst="rect">
            <a:avLst/>
          </a:prstGeom>
          <a:solidFill>
            <a:schemeClr val="bg1"/>
          </a:solidFill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Module </a:t>
            </a:r>
            <a:r>
              <a:rPr lang="en-US" sz="2400" dirty="0" err="1">
                <a:solidFill>
                  <a:schemeClr val="tx1"/>
                </a:solidFill>
              </a:rPr>
              <a:t>Wifi</a:t>
            </a:r>
            <a:r>
              <a:rPr lang="en-US" sz="2400" dirty="0">
                <a:solidFill>
                  <a:schemeClr val="tx1"/>
                </a:solidFill>
              </a:rPr>
              <a:t> ESP8266 </a:t>
            </a:r>
            <a:r>
              <a:rPr lang="en-US" sz="2400" dirty="0"/>
              <a:t>V3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BE80A4-4152-D890-632A-08FC5ECA56F0}"/>
              </a:ext>
            </a:extLst>
          </p:cNvPr>
          <p:cNvSpPr/>
          <p:nvPr/>
        </p:nvSpPr>
        <p:spPr>
          <a:xfrm>
            <a:off x="14944564" y="4145474"/>
            <a:ext cx="3187260" cy="1300531"/>
          </a:xfrm>
          <a:prstGeom prst="rect">
            <a:avLst/>
          </a:prstGeom>
          <a:solidFill>
            <a:schemeClr val="bg1"/>
          </a:solidFill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Electrovanne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0CB203-EDEC-0DBC-C82C-0FA4B6AAC8DD}"/>
              </a:ext>
            </a:extLst>
          </p:cNvPr>
          <p:cNvSpPr/>
          <p:nvPr/>
        </p:nvSpPr>
        <p:spPr>
          <a:xfrm>
            <a:off x="10882047" y="4159190"/>
            <a:ext cx="3187260" cy="1300531"/>
          </a:xfrm>
          <a:prstGeom prst="rect">
            <a:avLst/>
          </a:prstGeom>
          <a:solidFill>
            <a:schemeClr val="bg1"/>
          </a:solidFill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Relais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E0D7E-1559-977D-B733-C698EF8B3D69}"/>
              </a:ext>
            </a:extLst>
          </p:cNvPr>
          <p:cNvSpPr/>
          <p:nvPr/>
        </p:nvSpPr>
        <p:spPr>
          <a:xfrm>
            <a:off x="13260140" y="6652386"/>
            <a:ext cx="4859183" cy="1139951"/>
          </a:xfrm>
          <a:prstGeom prst="rect">
            <a:avLst/>
          </a:prstGeom>
          <a:solidFill>
            <a:schemeClr val="bg1"/>
          </a:solidFill>
          <a:ln w="38100"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Alimentation</a:t>
            </a:r>
          </a:p>
        </p:txBody>
      </p:sp>
      <p:pic>
        <p:nvPicPr>
          <p:cNvPr id="31" name="Graphic 30" descr="Smart Phone">
            <a:extLst>
              <a:ext uri="{FF2B5EF4-FFF2-40B4-BE49-F238E27FC236}">
                <a16:creationId xmlns:a16="http://schemas.microsoft.com/office/drawing/2014/main" id="{3C969F3F-BBAB-082E-29A1-1FC294794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49773" y="1079145"/>
            <a:ext cx="2320130" cy="228277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126CED-AF69-182D-7BB9-0E1BFF3478CE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9797761" y="7222361"/>
            <a:ext cx="3462379" cy="1"/>
          </a:xfrm>
          <a:prstGeom prst="straightConnector1">
            <a:avLst/>
          </a:prstGeom>
          <a:ln w="28575">
            <a:solidFill>
              <a:srgbClr val="2268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9A8FC2-4AC2-58BC-2743-C88A80BE7F77}"/>
              </a:ext>
            </a:extLst>
          </p:cNvPr>
          <p:cNvCxnSpPr>
            <a:cxnSpLocks/>
          </p:cNvCxnSpPr>
          <p:nvPr/>
        </p:nvCxnSpPr>
        <p:spPr>
          <a:xfrm>
            <a:off x="5113518" y="2099884"/>
            <a:ext cx="1392641" cy="1917"/>
          </a:xfrm>
          <a:prstGeom prst="straightConnector1">
            <a:avLst/>
          </a:prstGeom>
          <a:ln w="28575">
            <a:solidFill>
              <a:srgbClr val="2268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AF9FCE-73EB-6B96-190A-4B6C097A215A}"/>
              </a:ext>
            </a:extLst>
          </p:cNvPr>
          <p:cNvCxnSpPr>
            <a:cxnSpLocks/>
          </p:cNvCxnSpPr>
          <p:nvPr/>
        </p:nvCxnSpPr>
        <p:spPr>
          <a:xfrm flipH="1" flipV="1">
            <a:off x="16388986" y="5446005"/>
            <a:ext cx="5842" cy="1190037"/>
          </a:xfrm>
          <a:prstGeom prst="straightConnector1">
            <a:avLst/>
          </a:prstGeom>
          <a:ln w="28575">
            <a:solidFill>
              <a:srgbClr val="2268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8FCF9E-D52D-07E6-1C39-8CD0E22E5E31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 flipV="1">
            <a:off x="14069307" y="4795740"/>
            <a:ext cx="875257" cy="13716"/>
          </a:xfrm>
          <a:prstGeom prst="straightConnector1">
            <a:avLst/>
          </a:prstGeom>
          <a:ln w="28575">
            <a:solidFill>
              <a:srgbClr val="2268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8A999EE-E314-0B36-F119-7E370AE6AB81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9822582" y="4809455"/>
            <a:ext cx="1059465" cy="1"/>
          </a:xfrm>
          <a:prstGeom prst="straightConnector1">
            <a:avLst/>
          </a:prstGeom>
          <a:ln w="28575">
            <a:solidFill>
              <a:srgbClr val="2268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FB9D568-272C-C0F7-FFD4-95BB2FDA4A5A}"/>
              </a:ext>
            </a:extLst>
          </p:cNvPr>
          <p:cNvCxnSpPr>
            <a:cxnSpLocks/>
          </p:cNvCxnSpPr>
          <p:nvPr/>
        </p:nvCxnSpPr>
        <p:spPr>
          <a:xfrm>
            <a:off x="5113518" y="4015301"/>
            <a:ext cx="1408103" cy="0"/>
          </a:xfrm>
          <a:prstGeom prst="straightConnector1">
            <a:avLst/>
          </a:prstGeom>
          <a:ln w="28575">
            <a:solidFill>
              <a:srgbClr val="2268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E42F503-3C65-9B9A-B336-E6622223C482}"/>
              </a:ext>
            </a:extLst>
          </p:cNvPr>
          <p:cNvCxnSpPr>
            <a:cxnSpLocks/>
          </p:cNvCxnSpPr>
          <p:nvPr/>
        </p:nvCxnSpPr>
        <p:spPr>
          <a:xfrm>
            <a:off x="8423920" y="7988804"/>
            <a:ext cx="0" cy="711636"/>
          </a:xfrm>
          <a:prstGeom prst="straightConnector1">
            <a:avLst/>
          </a:prstGeom>
          <a:ln w="28575">
            <a:solidFill>
              <a:srgbClr val="2268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029EC3F-31A5-42E4-14A4-47471A7FA79D}"/>
              </a:ext>
            </a:extLst>
          </p:cNvPr>
          <p:cNvCxnSpPr>
            <a:cxnSpLocks/>
          </p:cNvCxnSpPr>
          <p:nvPr/>
        </p:nvCxnSpPr>
        <p:spPr>
          <a:xfrm>
            <a:off x="5204811" y="7231732"/>
            <a:ext cx="1301348" cy="0"/>
          </a:xfrm>
          <a:prstGeom prst="straightConnector1">
            <a:avLst/>
          </a:prstGeom>
          <a:ln w="28575">
            <a:solidFill>
              <a:srgbClr val="2268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A13A47-7A51-02E7-FA8E-8CFDC77A9467}"/>
              </a:ext>
            </a:extLst>
          </p:cNvPr>
          <p:cNvCxnSpPr>
            <a:cxnSpLocks/>
          </p:cNvCxnSpPr>
          <p:nvPr/>
        </p:nvCxnSpPr>
        <p:spPr>
          <a:xfrm>
            <a:off x="5185464" y="5789970"/>
            <a:ext cx="1320695" cy="0"/>
          </a:xfrm>
          <a:prstGeom prst="straightConnector1">
            <a:avLst/>
          </a:prstGeom>
          <a:ln w="28575">
            <a:solidFill>
              <a:srgbClr val="2268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6D64264-273E-70E1-E2B2-C5D5C17E4A63}"/>
              </a:ext>
            </a:extLst>
          </p:cNvPr>
          <p:cNvCxnSpPr>
            <a:cxnSpLocks/>
          </p:cNvCxnSpPr>
          <p:nvPr/>
        </p:nvCxnSpPr>
        <p:spPr>
          <a:xfrm>
            <a:off x="14412888" y="2139324"/>
            <a:ext cx="1746666" cy="0"/>
          </a:xfrm>
          <a:prstGeom prst="straightConnector1">
            <a:avLst/>
          </a:prstGeom>
          <a:ln w="38100">
            <a:solidFill>
              <a:srgbClr val="22684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8F0029B-2EA7-D772-2188-F440FEB2A1C5}"/>
              </a:ext>
            </a:extLst>
          </p:cNvPr>
          <p:cNvCxnSpPr>
            <a:cxnSpLocks/>
          </p:cNvCxnSpPr>
          <p:nvPr/>
        </p:nvCxnSpPr>
        <p:spPr>
          <a:xfrm>
            <a:off x="9847301" y="2085253"/>
            <a:ext cx="1034746" cy="0"/>
          </a:xfrm>
          <a:prstGeom prst="straightConnector1">
            <a:avLst/>
          </a:prstGeom>
          <a:ln w="38100">
            <a:solidFill>
              <a:srgbClr val="22684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bject 2">
            <a:extLst>
              <a:ext uri="{FF2B5EF4-FFF2-40B4-BE49-F238E27FC236}">
                <a16:creationId xmlns:a16="http://schemas.microsoft.com/office/drawing/2014/main" id="{B683C4C7-2BEE-C031-7CA8-668D083A25E6}"/>
              </a:ext>
            </a:extLst>
          </p:cNvPr>
          <p:cNvSpPr txBox="1"/>
          <p:nvPr/>
        </p:nvSpPr>
        <p:spPr>
          <a:xfrm>
            <a:off x="12137907" y="8798597"/>
            <a:ext cx="5038725" cy="461665"/>
          </a:xfrm>
          <a:prstGeom prst="rect">
            <a:avLst/>
          </a:prstGeom>
          <a:ln w="57150">
            <a:solidFill>
              <a:srgbClr val="234D3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43840">
              <a:lnSpc>
                <a:spcPts val="3555"/>
              </a:lnSpc>
            </a:pPr>
            <a:r>
              <a:rPr sz="30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Schema</a:t>
            </a:r>
            <a:r>
              <a:rPr sz="3000" b="1" spc="-15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sz="30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synoptique.</a:t>
            </a:r>
            <a:endParaRPr sz="3000" b="1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A5D8BC68-966A-6893-3C2D-3038F851156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7449827" y="9607996"/>
            <a:ext cx="455419" cy="461809"/>
          </a:xfrm>
        </p:spPr>
        <p:txBody>
          <a:bodyPr/>
          <a:lstStyle/>
          <a:p>
            <a:fld id="{B6F15528-21DE-4FAA-801E-634DDDAF4B2B}" type="slidenum">
              <a:rPr lang="en-US" sz="2800" b="1" smtClean="0">
                <a:solidFill>
                  <a:schemeClr val="tx1"/>
                </a:solidFill>
              </a:rPr>
              <a:t>9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740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verte .pdf</Template>
  <TotalTime>4789</TotalTime>
  <Words>4353</Words>
  <Application>Microsoft Office PowerPoint</Application>
  <PresentationFormat>Custom</PresentationFormat>
  <Paragraphs>957</Paragraphs>
  <Slides>62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Arabic Typesetting</vt:lpstr>
      <vt:lpstr>Arial</vt:lpstr>
      <vt:lpstr>Arial Black</vt:lpstr>
      <vt:lpstr>Arial MT</vt:lpstr>
      <vt:lpstr>Calibri</vt:lpstr>
      <vt:lpstr>Cambria Math</vt:lpstr>
      <vt:lpstr>inherit</vt:lpstr>
      <vt:lpstr>Times New Roman</vt:lpstr>
      <vt:lpstr>Verdana</vt:lpstr>
      <vt:lpstr>Wingdings</vt:lpstr>
      <vt:lpstr>Office Theme</vt:lpstr>
      <vt:lpstr>1_Office Theme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1.1 Diagramme de cas d’utilisation</vt:lpstr>
      <vt:lpstr>1.2 Diagramme des exigences </vt:lpstr>
      <vt:lpstr>1.3 Fonctionnement global</vt:lpstr>
      <vt:lpstr>PowerPoint Presentation</vt:lpstr>
      <vt:lpstr> 2.1.1. Capteur d'humidité: </vt:lpstr>
      <vt:lpstr> 2.1.1. Capteur d'humidité: </vt:lpstr>
      <vt:lpstr>2.1.2. Capteur de température: 2.1.2.1.Choix du capteur de température :</vt:lpstr>
      <vt:lpstr>2.1.2. Capteur de température: 2.1.2.2.Test du capteur de température :</vt:lpstr>
      <vt:lpstr>2.1.3. Capteur de pluie: 2.1.3.1.Test du capteur de pluie :</vt:lpstr>
      <vt:lpstr> 2.1.4. Capteur de luminosité (LDR): 2.1.4.1. Mesure de la lumonisité à l’aide du capteur LDR :</vt:lpstr>
      <vt:lpstr> 2.1.4. Capteur de luminosité (LDR): 2.1.4.2. Détermination de 𝑈𝐿𝐷𝑅 en fonction de l’éclairement :</vt:lpstr>
      <vt:lpstr>PowerPoint Presentation</vt:lpstr>
      <vt:lpstr>2. 2.1.Caractéristiques de l'électrovanne,relais et génerateur de tension variable.</vt:lpstr>
      <vt:lpstr> 2.2.2. Choix du raccordement entre tuyaux entrée/sortie avec l'électrovanne </vt:lpstr>
      <vt:lpstr>2.2.3. test de fonctionnement de l'électrovanne par bouton poussoir</vt:lpstr>
      <vt:lpstr>2.2.4 Schéma de câblage de la partie commande de l'Électrovanne par Arduino    </vt:lpstr>
      <vt:lpstr>PowerPoint Presentation</vt:lpstr>
      <vt:lpstr>PowerPoint Presentation</vt:lpstr>
      <vt:lpstr>PowerPoint Presentation</vt:lpstr>
      <vt:lpstr>3.2 Algorithme du système  </vt:lpstr>
      <vt:lpstr> 3.3 Montage   experimental:   </vt:lpstr>
      <vt:lpstr>Scénario 1: Nuit sans lune sans pluie   </vt:lpstr>
      <vt:lpstr>PowerPoint Presentation</vt:lpstr>
      <vt:lpstr>Scénario 2: Journée chaude   </vt:lpstr>
      <vt:lpstr>Resultat Scénario 2: Journée chaude   </vt:lpstr>
      <vt:lpstr> Scénario 3 : Nuit pluvieuse   </vt:lpstr>
      <vt:lpstr> Résultat Scénario 3 : Nuit pluvieuse   </vt:lpstr>
      <vt:lpstr>PowerPoint Presentation</vt:lpstr>
      <vt:lpstr>PowerPoint Presentation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Perspectives d'Amélioration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Merci pour vous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fatimaezzahra ghanam</dc:creator>
  <cp:keywords>DAGIgXopukA,BAFyl-dsyhA</cp:keywords>
  <cp:lastModifiedBy>fatima ezzahra ghanam</cp:lastModifiedBy>
  <cp:revision>33</cp:revision>
  <dcterms:created xsi:type="dcterms:W3CDTF">2024-06-21T14:49:26Z</dcterms:created>
  <dcterms:modified xsi:type="dcterms:W3CDTF">2024-07-13T09:48:12Z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2024-06-18T00:00:00Z</vt:filetime>
  </property>
  <property fmtid="{D5CDD505-2E9C-101B-9397-08002B2CF9AE}" pid="3" name="Creator">
    <vt:lpwstr>Canva</vt:lpwstr>
  </property>
  <property fmtid="{D5CDD505-2E9C-101B-9397-08002B2CF9AE}" pid="4" name="LastSaved">
    <vt:filetime>2024-06-19T00:00:00Z</vt:filetime>
  </property>
</Properties>
</file>